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1909" r:id="rId2"/>
    <p:sldId id="1928" r:id="rId3"/>
    <p:sldId id="1929" r:id="rId4"/>
    <p:sldId id="1930" r:id="rId5"/>
    <p:sldId id="1925" r:id="rId6"/>
    <p:sldId id="1931" r:id="rId7"/>
    <p:sldId id="1932" r:id="rId8"/>
    <p:sldId id="1933" r:id="rId9"/>
    <p:sldId id="1934" r:id="rId10"/>
    <p:sldId id="1935" r:id="rId11"/>
    <p:sldId id="1936" r:id="rId12"/>
    <p:sldId id="1937" r:id="rId13"/>
    <p:sldId id="1938" r:id="rId14"/>
    <p:sldId id="1939" r:id="rId15"/>
    <p:sldId id="1940" r:id="rId16"/>
    <p:sldId id="1926" r:id="rId17"/>
    <p:sldId id="1941" r:id="rId18"/>
    <p:sldId id="1942" r:id="rId19"/>
    <p:sldId id="1927" r:id="rId20"/>
    <p:sldId id="1943" r:id="rId21"/>
    <p:sldId id="1944" r:id="rId22"/>
    <p:sldId id="1945" r:id="rId23"/>
    <p:sldId id="1946" r:id="rId24"/>
    <p:sldId id="1947" r:id="rId25"/>
    <p:sldId id="1948" r:id="rId26"/>
    <p:sldId id="1949" r:id="rId27"/>
    <p:sldId id="1950" r:id="rId28"/>
    <p:sldId id="1951" r:id="rId29"/>
    <p:sldId id="1952" r:id="rId30"/>
    <p:sldId id="1953" r:id="rId31"/>
    <p:sldId id="1954" r:id="rId32"/>
    <p:sldId id="1955" r:id="rId33"/>
    <p:sldId id="1956" r:id="rId34"/>
    <p:sldId id="1957" r:id="rId35"/>
    <p:sldId id="1959" r:id="rId36"/>
    <p:sldId id="1960" r:id="rId37"/>
    <p:sldId id="1961" r:id="rId38"/>
    <p:sldId id="1962" r:id="rId39"/>
    <p:sldId id="1966" r:id="rId40"/>
    <p:sldId id="1964" r:id="rId41"/>
    <p:sldId id="1965"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5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7FA"/>
    <a:srgbClr val="CEE8F7"/>
    <a:srgbClr val="F2F2F2"/>
    <a:srgbClr val="416A8F"/>
    <a:srgbClr val="FBFDF9"/>
    <a:srgbClr val="FFFFFF"/>
    <a:srgbClr val="70AD47"/>
    <a:srgbClr val="EDF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E31008-7EB6-4069-8D4C-46042C54E104}" v="5728" dt="2022-02-27T21:16:05.9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884" y="696"/>
      </p:cViewPr>
      <p:guideLst>
        <p:guide orient="horz" pos="2160"/>
        <p:guide pos="152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kesha Reddy, Shashank" userId="S::shashank.lokesha@iem.fraunhofer.de::348959ee-59a1-4313-9b0d-6234a4fd0137" providerId="AD" clId="Web-{53FD5E82-0640-4B0C-A41C-C77F981D5037}"/>
    <pc:docChg chg="modSld">
      <pc:chgData name="Lokesha Reddy, Shashank" userId="S::shashank.lokesha@iem.fraunhofer.de::348959ee-59a1-4313-9b0d-6234a4fd0137" providerId="AD" clId="Web-{53FD5E82-0640-4B0C-A41C-C77F981D5037}" dt="2022-01-31T06:46:06.655" v="45" actId="20577"/>
      <pc:docMkLst>
        <pc:docMk/>
      </pc:docMkLst>
      <pc:sldChg chg="modSp">
        <pc:chgData name="Lokesha Reddy, Shashank" userId="S::shashank.lokesha@iem.fraunhofer.de::348959ee-59a1-4313-9b0d-6234a4fd0137" providerId="AD" clId="Web-{53FD5E82-0640-4B0C-A41C-C77F981D5037}" dt="2022-01-31T06:43:45.371" v="28" actId="20577"/>
        <pc:sldMkLst>
          <pc:docMk/>
          <pc:sldMk cId="3379719249" sldId="1925"/>
        </pc:sldMkLst>
        <pc:spChg chg="mod">
          <ac:chgData name="Lokesha Reddy, Shashank" userId="S::shashank.lokesha@iem.fraunhofer.de::348959ee-59a1-4313-9b0d-6234a4fd0137" providerId="AD" clId="Web-{53FD5E82-0640-4B0C-A41C-C77F981D5037}" dt="2022-01-31T06:43:45.371" v="28" actId="20577"/>
          <ac:spMkLst>
            <pc:docMk/>
            <pc:sldMk cId="3379719249" sldId="1925"/>
            <ac:spMk id="139" creationId="{5082F2E9-32EA-4CBC-9996-515D511D8BE6}"/>
          </ac:spMkLst>
        </pc:spChg>
      </pc:sldChg>
      <pc:sldChg chg="modSp">
        <pc:chgData name="Lokesha Reddy, Shashank" userId="S::shashank.lokesha@iem.fraunhofer.de::348959ee-59a1-4313-9b0d-6234a4fd0137" providerId="AD" clId="Web-{53FD5E82-0640-4B0C-A41C-C77F981D5037}" dt="2022-01-31T06:44:45.357" v="32" actId="20577"/>
        <pc:sldMkLst>
          <pc:docMk/>
          <pc:sldMk cId="4041200641" sldId="1936"/>
        </pc:sldMkLst>
        <pc:spChg chg="mod">
          <ac:chgData name="Lokesha Reddy, Shashank" userId="S::shashank.lokesha@iem.fraunhofer.de::348959ee-59a1-4313-9b0d-6234a4fd0137" providerId="AD" clId="Web-{53FD5E82-0640-4B0C-A41C-C77F981D5037}" dt="2022-01-31T06:44:45.357" v="32" actId="20577"/>
          <ac:spMkLst>
            <pc:docMk/>
            <pc:sldMk cId="4041200641" sldId="1936"/>
            <ac:spMk id="86" creationId="{60369BC1-51B3-46C3-8564-BEFACDCE6866}"/>
          </ac:spMkLst>
        </pc:spChg>
      </pc:sldChg>
      <pc:sldChg chg="modSp">
        <pc:chgData name="Lokesha Reddy, Shashank" userId="S::shashank.lokesha@iem.fraunhofer.de::348959ee-59a1-4313-9b0d-6234a4fd0137" providerId="AD" clId="Web-{53FD5E82-0640-4B0C-A41C-C77F981D5037}" dt="2022-01-31T06:45:22.842" v="38" actId="20577"/>
        <pc:sldMkLst>
          <pc:docMk/>
          <pc:sldMk cId="3802380698" sldId="1939"/>
        </pc:sldMkLst>
        <pc:spChg chg="mod">
          <ac:chgData name="Lokesha Reddy, Shashank" userId="S::shashank.lokesha@iem.fraunhofer.de::348959ee-59a1-4313-9b0d-6234a4fd0137" providerId="AD" clId="Web-{53FD5E82-0640-4B0C-A41C-C77F981D5037}" dt="2022-01-31T06:45:22.842" v="38" actId="20577"/>
          <ac:spMkLst>
            <pc:docMk/>
            <pc:sldMk cId="3802380698" sldId="1939"/>
            <ac:spMk id="108" creationId="{53F5E237-3393-4C1B-964E-B82EE6C38D10}"/>
          </ac:spMkLst>
        </pc:spChg>
      </pc:sldChg>
      <pc:sldChg chg="modSp">
        <pc:chgData name="Lokesha Reddy, Shashank" userId="S::shashank.lokesha@iem.fraunhofer.de::348959ee-59a1-4313-9b0d-6234a4fd0137" providerId="AD" clId="Web-{53FD5E82-0640-4B0C-A41C-C77F981D5037}" dt="2022-01-31T06:45:39.796" v="41" actId="20577"/>
        <pc:sldMkLst>
          <pc:docMk/>
          <pc:sldMk cId="927283924" sldId="1942"/>
        </pc:sldMkLst>
        <pc:spChg chg="mod">
          <ac:chgData name="Lokesha Reddy, Shashank" userId="S::shashank.lokesha@iem.fraunhofer.de::348959ee-59a1-4313-9b0d-6234a4fd0137" providerId="AD" clId="Web-{53FD5E82-0640-4B0C-A41C-C77F981D5037}" dt="2022-01-31T06:45:39.796" v="41" actId="20577"/>
          <ac:spMkLst>
            <pc:docMk/>
            <pc:sldMk cId="927283924" sldId="1942"/>
            <ac:spMk id="118" creationId="{3BE30A62-1056-43A3-989D-1D812CC5E982}"/>
          </ac:spMkLst>
        </pc:spChg>
      </pc:sldChg>
      <pc:sldChg chg="modSp">
        <pc:chgData name="Lokesha Reddy, Shashank" userId="S::shashank.lokesha@iem.fraunhofer.de::348959ee-59a1-4313-9b0d-6234a4fd0137" providerId="AD" clId="Web-{53FD5E82-0640-4B0C-A41C-C77F981D5037}" dt="2022-01-31T06:38:24.397" v="3" actId="20577"/>
        <pc:sldMkLst>
          <pc:docMk/>
          <pc:sldMk cId="2691770427" sldId="1943"/>
        </pc:sldMkLst>
        <pc:spChg chg="mod">
          <ac:chgData name="Lokesha Reddy, Shashank" userId="S::shashank.lokesha@iem.fraunhofer.de::348959ee-59a1-4313-9b0d-6234a4fd0137" providerId="AD" clId="Web-{53FD5E82-0640-4B0C-A41C-C77F981D5037}" dt="2022-01-31T06:38:24.397" v="3" actId="20577"/>
          <ac:spMkLst>
            <pc:docMk/>
            <pc:sldMk cId="2691770427" sldId="1943"/>
            <ac:spMk id="90" creationId="{A2090725-C0C0-4708-9376-0A6CA8085E21}"/>
          </ac:spMkLst>
        </pc:spChg>
      </pc:sldChg>
      <pc:sldChg chg="modSp">
        <pc:chgData name="Lokesha Reddy, Shashank" userId="S::shashank.lokesha@iem.fraunhofer.de::348959ee-59a1-4313-9b0d-6234a4fd0137" providerId="AD" clId="Web-{53FD5E82-0640-4B0C-A41C-C77F981D5037}" dt="2022-01-31T06:39:26.242" v="8" actId="20577"/>
        <pc:sldMkLst>
          <pc:docMk/>
          <pc:sldMk cId="2775175208" sldId="1945"/>
        </pc:sldMkLst>
        <pc:spChg chg="mod">
          <ac:chgData name="Lokesha Reddy, Shashank" userId="S::shashank.lokesha@iem.fraunhofer.de::348959ee-59a1-4313-9b0d-6234a4fd0137" providerId="AD" clId="Web-{53FD5E82-0640-4B0C-A41C-C77F981D5037}" dt="2022-01-31T06:39:26.242" v="8" actId="20577"/>
          <ac:spMkLst>
            <pc:docMk/>
            <pc:sldMk cId="2775175208" sldId="1945"/>
            <ac:spMk id="108" creationId="{59B108C2-608C-4F0B-BBE5-CF286D146BF5}"/>
          </ac:spMkLst>
        </pc:spChg>
      </pc:sldChg>
      <pc:sldChg chg="modSp">
        <pc:chgData name="Lokesha Reddy, Shashank" userId="S::shashank.lokesha@iem.fraunhofer.de::348959ee-59a1-4313-9b0d-6234a4fd0137" providerId="AD" clId="Web-{53FD5E82-0640-4B0C-A41C-C77F981D5037}" dt="2022-01-31T06:39:52.976" v="12" actId="20577"/>
        <pc:sldMkLst>
          <pc:docMk/>
          <pc:sldMk cId="3237488087" sldId="1946"/>
        </pc:sldMkLst>
        <pc:spChg chg="mod">
          <ac:chgData name="Lokesha Reddy, Shashank" userId="S::shashank.lokesha@iem.fraunhofer.de::348959ee-59a1-4313-9b0d-6234a4fd0137" providerId="AD" clId="Web-{53FD5E82-0640-4B0C-A41C-C77F981D5037}" dt="2022-01-31T06:39:52.976" v="12" actId="20577"/>
          <ac:spMkLst>
            <pc:docMk/>
            <pc:sldMk cId="3237488087" sldId="1946"/>
            <ac:spMk id="118" creationId="{BD4BBD07-BC6F-4218-AC61-E4B1A64C0938}"/>
          </ac:spMkLst>
        </pc:spChg>
      </pc:sldChg>
      <pc:sldChg chg="modSp">
        <pc:chgData name="Lokesha Reddy, Shashank" userId="S::shashank.lokesha@iem.fraunhofer.de::348959ee-59a1-4313-9b0d-6234a4fd0137" providerId="AD" clId="Web-{53FD5E82-0640-4B0C-A41C-C77F981D5037}" dt="2022-01-31T06:40:33.962" v="17" actId="20577"/>
        <pc:sldMkLst>
          <pc:docMk/>
          <pc:sldMk cId="55871909" sldId="1947"/>
        </pc:sldMkLst>
        <pc:spChg chg="mod">
          <ac:chgData name="Lokesha Reddy, Shashank" userId="S::shashank.lokesha@iem.fraunhofer.de::348959ee-59a1-4313-9b0d-6234a4fd0137" providerId="AD" clId="Web-{53FD5E82-0640-4B0C-A41C-C77F981D5037}" dt="2022-01-31T06:40:33.962" v="17" actId="20577"/>
          <ac:spMkLst>
            <pc:docMk/>
            <pc:sldMk cId="55871909" sldId="1947"/>
            <ac:spMk id="116" creationId="{6846D044-FDF6-4D02-9280-FD8BA4296573}"/>
          </ac:spMkLst>
        </pc:spChg>
      </pc:sldChg>
      <pc:sldChg chg="modSp">
        <pc:chgData name="Lokesha Reddy, Shashank" userId="S::shashank.lokesha@iem.fraunhofer.de::348959ee-59a1-4313-9b0d-6234a4fd0137" providerId="AD" clId="Web-{53FD5E82-0640-4B0C-A41C-C77F981D5037}" dt="2022-01-31T06:41:06.525" v="21" actId="20577"/>
        <pc:sldMkLst>
          <pc:docMk/>
          <pc:sldMk cId="365760503" sldId="1949"/>
        </pc:sldMkLst>
        <pc:spChg chg="mod">
          <ac:chgData name="Lokesha Reddy, Shashank" userId="S::shashank.lokesha@iem.fraunhofer.de::348959ee-59a1-4313-9b0d-6234a4fd0137" providerId="AD" clId="Web-{53FD5E82-0640-4B0C-A41C-C77F981D5037}" dt="2022-01-31T06:41:06.525" v="21" actId="20577"/>
          <ac:spMkLst>
            <pc:docMk/>
            <pc:sldMk cId="365760503" sldId="1949"/>
            <ac:spMk id="110" creationId="{901F0766-7434-4ABD-BEE8-B1EE1F5F0A9E}"/>
          </ac:spMkLst>
        </pc:spChg>
      </pc:sldChg>
      <pc:sldChg chg="modSp">
        <pc:chgData name="Lokesha Reddy, Shashank" userId="S::shashank.lokesha@iem.fraunhofer.de::348959ee-59a1-4313-9b0d-6234a4fd0137" providerId="AD" clId="Web-{53FD5E82-0640-4B0C-A41C-C77F981D5037}" dt="2022-01-31T06:46:06.655" v="45" actId="20577"/>
        <pc:sldMkLst>
          <pc:docMk/>
          <pc:sldMk cId="2130373011" sldId="1952"/>
        </pc:sldMkLst>
        <pc:spChg chg="mod">
          <ac:chgData name="Lokesha Reddy, Shashank" userId="S::shashank.lokesha@iem.fraunhofer.de::348959ee-59a1-4313-9b0d-6234a4fd0137" providerId="AD" clId="Web-{53FD5E82-0640-4B0C-A41C-C77F981D5037}" dt="2022-01-31T06:46:06.655" v="45" actId="20577"/>
          <ac:spMkLst>
            <pc:docMk/>
            <pc:sldMk cId="2130373011" sldId="1952"/>
            <ac:spMk id="141" creationId="{74289FB0-B93D-4D43-89B7-CCDE9C65D28A}"/>
          </ac:spMkLst>
        </pc:spChg>
      </pc:sldChg>
    </pc:docChg>
  </pc:docChgLst>
  <pc:docChgLst>
    <pc:chgData name="Lokesha Reddy, Shashank" userId="S::shashank.lokesha@iem.fraunhofer.de::348959ee-59a1-4313-9b0d-6234a4fd0137" providerId="AD" clId="Web-{6DDEE80A-9234-4E88-8220-DDD0E702D05B}"/>
    <pc:docChg chg="modSld">
      <pc:chgData name="Lokesha Reddy, Shashank" userId="S::shashank.lokesha@iem.fraunhofer.de::348959ee-59a1-4313-9b0d-6234a4fd0137" providerId="AD" clId="Web-{6DDEE80A-9234-4E88-8220-DDD0E702D05B}" dt="2022-02-02T21:17:24.289" v="2" actId="1076"/>
      <pc:docMkLst>
        <pc:docMk/>
      </pc:docMkLst>
      <pc:sldChg chg="modSp">
        <pc:chgData name="Lokesha Reddy, Shashank" userId="S::shashank.lokesha@iem.fraunhofer.de::348959ee-59a1-4313-9b0d-6234a4fd0137" providerId="AD" clId="Web-{6DDEE80A-9234-4E88-8220-DDD0E702D05B}" dt="2022-02-02T21:17:24.289" v="2" actId="1076"/>
        <pc:sldMkLst>
          <pc:docMk/>
          <pc:sldMk cId="1140075408" sldId="1954"/>
        </pc:sldMkLst>
        <pc:spChg chg="mod">
          <ac:chgData name="Lokesha Reddy, Shashank" userId="S::shashank.lokesha@iem.fraunhofer.de::348959ee-59a1-4313-9b0d-6234a4fd0137" providerId="AD" clId="Web-{6DDEE80A-9234-4E88-8220-DDD0E702D05B}" dt="2022-02-02T21:17:24.289" v="2" actId="1076"/>
          <ac:spMkLst>
            <pc:docMk/>
            <pc:sldMk cId="1140075408" sldId="1954"/>
            <ac:spMk id="10" creationId="{BC2DFB99-04CE-45FE-9D85-D9FD1FD25715}"/>
          </ac:spMkLst>
        </pc:spChg>
      </pc:sldChg>
    </pc:docChg>
  </pc:docChgLst>
  <pc:docChgLst>
    <pc:chgData name="Aluri Mohini" userId="957f1046-5058-47a9-9704-1c59a4f69a88" providerId="ADAL" clId="{18E31008-7EB6-4069-8D4C-46042C54E104}"/>
    <pc:docChg chg="undo custSel modSld sldOrd">
      <pc:chgData name="Aluri Mohini" userId="957f1046-5058-47a9-9704-1c59a4f69a88" providerId="ADAL" clId="{18E31008-7EB6-4069-8D4C-46042C54E104}" dt="2022-02-03T13:11:51.416" v="79" actId="20577"/>
      <pc:docMkLst>
        <pc:docMk/>
      </pc:docMkLst>
      <pc:sldChg chg="modSp mod">
        <pc:chgData name="Aluri Mohini" userId="957f1046-5058-47a9-9704-1c59a4f69a88" providerId="ADAL" clId="{18E31008-7EB6-4069-8D4C-46042C54E104}" dt="2022-02-03T13:01:19.369" v="59" actId="14100"/>
        <pc:sldMkLst>
          <pc:docMk/>
          <pc:sldMk cId="1993802040" sldId="1909"/>
        </pc:sldMkLst>
        <pc:spChg chg="mod">
          <ac:chgData name="Aluri Mohini" userId="957f1046-5058-47a9-9704-1c59a4f69a88" providerId="ADAL" clId="{18E31008-7EB6-4069-8D4C-46042C54E104}" dt="2022-01-26T16:37:47.717" v="10" actId="2711"/>
          <ac:spMkLst>
            <pc:docMk/>
            <pc:sldMk cId="1993802040" sldId="1909"/>
            <ac:spMk id="8" creationId="{ABC0A6B8-3248-4550-BD99-F43A26B60C2D}"/>
          </ac:spMkLst>
        </pc:spChg>
        <pc:spChg chg="mod">
          <ac:chgData name="Aluri Mohini" userId="957f1046-5058-47a9-9704-1c59a4f69a88" providerId="ADAL" clId="{18E31008-7EB6-4069-8D4C-46042C54E104}" dt="2022-02-03T13:00:55.563" v="57" actId="14100"/>
          <ac:spMkLst>
            <pc:docMk/>
            <pc:sldMk cId="1993802040" sldId="1909"/>
            <ac:spMk id="10" creationId="{BC2DFB99-04CE-45FE-9D85-D9FD1FD25715}"/>
          </ac:spMkLst>
        </pc:spChg>
        <pc:spChg chg="mod">
          <ac:chgData name="Aluri Mohini" userId="957f1046-5058-47a9-9704-1c59a4f69a88" providerId="ADAL" clId="{18E31008-7EB6-4069-8D4C-46042C54E104}" dt="2022-01-26T16:37:47.717" v="10" actId="2711"/>
          <ac:spMkLst>
            <pc:docMk/>
            <pc:sldMk cId="1993802040" sldId="1909"/>
            <ac:spMk id="11" creationId="{4ADCD9B9-1941-4C5E-A1D7-827E0007EF06}"/>
          </ac:spMkLst>
        </pc:spChg>
        <pc:spChg chg="mod">
          <ac:chgData name="Aluri Mohini" userId="957f1046-5058-47a9-9704-1c59a4f69a88" providerId="ADAL" clId="{18E31008-7EB6-4069-8D4C-46042C54E104}" dt="2022-01-26T16:37:47.717" v="10" actId="2711"/>
          <ac:spMkLst>
            <pc:docMk/>
            <pc:sldMk cId="1993802040" sldId="1909"/>
            <ac:spMk id="23" creationId="{B8C8196D-7522-4A47-AD1F-44DB260AFC29}"/>
          </ac:spMkLst>
        </pc:spChg>
        <pc:spChg chg="mod">
          <ac:chgData name="Aluri Mohini" userId="957f1046-5058-47a9-9704-1c59a4f69a88" providerId="ADAL" clId="{18E31008-7EB6-4069-8D4C-46042C54E104}" dt="2022-01-26T16:37:47.717" v="10" actId="2711"/>
          <ac:spMkLst>
            <pc:docMk/>
            <pc:sldMk cId="1993802040" sldId="1909"/>
            <ac:spMk id="31" creationId="{9A29E1E5-DE3A-461D-B9E1-297F24BCB070}"/>
          </ac:spMkLst>
        </pc:spChg>
        <pc:spChg chg="mod">
          <ac:chgData name="Aluri Mohini" userId="957f1046-5058-47a9-9704-1c59a4f69a88" providerId="ADAL" clId="{18E31008-7EB6-4069-8D4C-46042C54E104}" dt="2022-01-26T16:37:47.717" v="10" actId="2711"/>
          <ac:spMkLst>
            <pc:docMk/>
            <pc:sldMk cId="1993802040" sldId="1909"/>
            <ac:spMk id="53" creationId="{83636A85-3B80-4A57-8612-FADCA444C16E}"/>
          </ac:spMkLst>
        </pc:spChg>
        <pc:spChg chg="mod">
          <ac:chgData name="Aluri Mohini" userId="957f1046-5058-47a9-9704-1c59a4f69a88" providerId="ADAL" clId="{18E31008-7EB6-4069-8D4C-46042C54E104}" dt="2022-01-26T16:37:47.717" v="10" actId="2711"/>
          <ac:spMkLst>
            <pc:docMk/>
            <pc:sldMk cId="1993802040" sldId="1909"/>
            <ac:spMk id="54" creationId="{0B95BC64-1742-4974-B6DB-A28F96FCF45C}"/>
          </ac:spMkLst>
        </pc:spChg>
        <pc:spChg chg="mod">
          <ac:chgData name="Aluri Mohini" userId="957f1046-5058-47a9-9704-1c59a4f69a88" providerId="ADAL" clId="{18E31008-7EB6-4069-8D4C-46042C54E104}" dt="2022-01-26T16:38:22.478" v="12" actId="554"/>
          <ac:spMkLst>
            <pc:docMk/>
            <pc:sldMk cId="1993802040" sldId="1909"/>
            <ac:spMk id="62" creationId="{697AA170-680D-4B09-B2BB-FBA4D0098502}"/>
          </ac:spMkLst>
        </pc:spChg>
        <pc:spChg chg="mod">
          <ac:chgData name="Aluri Mohini" userId="957f1046-5058-47a9-9704-1c59a4f69a88" providerId="ADAL" clId="{18E31008-7EB6-4069-8D4C-46042C54E104}" dt="2022-01-26T16:37:47.717" v="10" actId="2711"/>
          <ac:spMkLst>
            <pc:docMk/>
            <pc:sldMk cId="1993802040" sldId="1909"/>
            <ac:spMk id="63" creationId="{38CA50E6-F4B1-4914-ADD1-1015901FB7F9}"/>
          </ac:spMkLst>
        </pc:spChg>
        <pc:spChg chg="mod">
          <ac:chgData name="Aluri Mohini" userId="957f1046-5058-47a9-9704-1c59a4f69a88" providerId="ADAL" clId="{18E31008-7EB6-4069-8D4C-46042C54E104}" dt="2022-01-26T16:37:47.717" v="10" actId="2711"/>
          <ac:spMkLst>
            <pc:docMk/>
            <pc:sldMk cId="1993802040" sldId="1909"/>
            <ac:spMk id="78" creationId="{C8B8D066-8895-4E64-B8D3-D5865DD1DF8E}"/>
          </ac:spMkLst>
        </pc:spChg>
        <pc:spChg chg="mod">
          <ac:chgData name="Aluri Mohini" userId="957f1046-5058-47a9-9704-1c59a4f69a88" providerId="ADAL" clId="{18E31008-7EB6-4069-8D4C-46042C54E104}" dt="2022-01-26T16:37:47.717" v="10" actId="2711"/>
          <ac:spMkLst>
            <pc:docMk/>
            <pc:sldMk cId="1993802040" sldId="1909"/>
            <ac:spMk id="80" creationId="{057DCCCF-CA9A-4691-B850-7EE72FC088EA}"/>
          </ac:spMkLst>
        </pc:spChg>
        <pc:spChg chg="mod">
          <ac:chgData name="Aluri Mohini" userId="957f1046-5058-47a9-9704-1c59a4f69a88" providerId="ADAL" clId="{18E31008-7EB6-4069-8D4C-46042C54E104}" dt="2022-01-26T16:37:47.717" v="10" actId="2711"/>
          <ac:spMkLst>
            <pc:docMk/>
            <pc:sldMk cId="1993802040" sldId="1909"/>
            <ac:spMk id="81" creationId="{ED65651E-A961-4716-8A6D-34E2B44B2EA6}"/>
          </ac:spMkLst>
        </pc:spChg>
        <pc:spChg chg="mod">
          <ac:chgData name="Aluri Mohini" userId="957f1046-5058-47a9-9704-1c59a4f69a88" providerId="ADAL" clId="{18E31008-7EB6-4069-8D4C-46042C54E104}" dt="2022-01-26T16:38:11.070" v="11" actId="554"/>
          <ac:spMkLst>
            <pc:docMk/>
            <pc:sldMk cId="1993802040" sldId="1909"/>
            <ac:spMk id="82" creationId="{DEBAD933-5852-428A-902C-ED80BD2F4252}"/>
          </ac:spMkLst>
        </pc:spChg>
        <pc:spChg chg="mod">
          <ac:chgData name="Aluri Mohini" userId="957f1046-5058-47a9-9704-1c59a4f69a88" providerId="ADAL" clId="{18E31008-7EB6-4069-8D4C-46042C54E104}" dt="2022-01-26T16:38:22.478" v="12" actId="554"/>
          <ac:spMkLst>
            <pc:docMk/>
            <pc:sldMk cId="1993802040" sldId="1909"/>
            <ac:spMk id="83" creationId="{4536E79A-210E-40C2-831E-F4ACB2F6A04F}"/>
          </ac:spMkLst>
        </pc:spChg>
        <pc:spChg chg="mod">
          <ac:chgData name="Aluri Mohini" userId="957f1046-5058-47a9-9704-1c59a4f69a88" providerId="ADAL" clId="{18E31008-7EB6-4069-8D4C-46042C54E104}" dt="2022-01-26T16:37:47.717" v="10" actId="2711"/>
          <ac:spMkLst>
            <pc:docMk/>
            <pc:sldMk cId="1993802040" sldId="1909"/>
            <ac:spMk id="84" creationId="{BB17BF79-AECD-4540-8244-52DDE193C9E3}"/>
          </ac:spMkLst>
        </pc:spChg>
        <pc:spChg chg="mod">
          <ac:chgData name="Aluri Mohini" userId="957f1046-5058-47a9-9704-1c59a4f69a88" providerId="ADAL" clId="{18E31008-7EB6-4069-8D4C-46042C54E104}" dt="2022-01-26T16:38:11.070" v="11" actId="554"/>
          <ac:spMkLst>
            <pc:docMk/>
            <pc:sldMk cId="1993802040" sldId="1909"/>
            <ac:spMk id="87" creationId="{1E234C48-0979-4D8A-9061-8FBF01C33EEC}"/>
          </ac:spMkLst>
        </pc:spChg>
        <pc:spChg chg="mod">
          <ac:chgData name="Aluri Mohini" userId="957f1046-5058-47a9-9704-1c59a4f69a88" providerId="ADAL" clId="{18E31008-7EB6-4069-8D4C-46042C54E104}" dt="2022-02-03T13:01:03.804" v="58" actId="1076"/>
          <ac:spMkLst>
            <pc:docMk/>
            <pc:sldMk cId="1993802040" sldId="1909"/>
            <ac:spMk id="88" creationId="{BAC1F5EE-C545-4FE9-AD00-3074E75A3588}"/>
          </ac:spMkLst>
        </pc:spChg>
        <pc:spChg chg="mod">
          <ac:chgData name="Aluri Mohini" userId="957f1046-5058-47a9-9704-1c59a4f69a88" providerId="ADAL" clId="{18E31008-7EB6-4069-8D4C-46042C54E104}" dt="2022-01-26T16:38:22.478" v="12" actId="554"/>
          <ac:spMkLst>
            <pc:docMk/>
            <pc:sldMk cId="1993802040" sldId="1909"/>
            <ac:spMk id="89" creationId="{877DF413-0156-4249-B5F2-5F9FBC2B37ED}"/>
          </ac:spMkLst>
        </pc:spChg>
        <pc:spChg chg="mod">
          <ac:chgData name="Aluri Mohini" userId="957f1046-5058-47a9-9704-1c59a4f69a88" providerId="ADAL" clId="{18E31008-7EB6-4069-8D4C-46042C54E104}" dt="2022-01-26T16:38:11.070" v="11" actId="554"/>
          <ac:spMkLst>
            <pc:docMk/>
            <pc:sldMk cId="1993802040" sldId="1909"/>
            <ac:spMk id="91" creationId="{05C01321-0681-4192-88EF-92A1841CFD4A}"/>
          </ac:spMkLst>
        </pc:spChg>
        <pc:spChg chg="mod">
          <ac:chgData name="Aluri Mohini" userId="957f1046-5058-47a9-9704-1c59a4f69a88" providerId="ADAL" clId="{18E31008-7EB6-4069-8D4C-46042C54E104}" dt="2022-01-26T16:38:22.478" v="12" actId="554"/>
          <ac:spMkLst>
            <pc:docMk/>
            <pc:sldMk cId="1993802040" sldId="1909"/>
            <ac:spMk id="92" creationId="{1723AEF8-A5D5-48B2-A90F-CA4E4FED9C8F}"/>
          </ac:spMkLst>
        </pc:spChg>
        <pc:spChg chg="mod">
          <ac:chgData name="Aluri Mohini" userId="957f1046-5058-47a9-9704-1c59a4f69a88" providerId="ADAL" clId="{18E31008-7EB6-4069-8D4C-46042C54E104}" dt="2022-01-26T16:38:11.070" v="11" actId="554"/>
          <ac:spMkLst>
            <pc:docMk/>
            <pc:sldMk cId="1993802040" sldId="1909"/>
            <ac:spMk id="94" creationId="{60690EE1-53F2-4A6B-A464-8F1697366941}"/>
          </ac:spMkLst>
        </pc:spChg>
        <pc:spChg chg="mod">
          <ac:chgData name="Aluri Mohini" userId="957f1046-5058-47a9-9704-1c59a4f69a88" providerId="ADAL" clId="{18E31008-7EB6-4069-8D4C-46042C54E104}" dt="2022-01-26T16:38:22.478" v="12" actId="554"/>
          <ac:spMkLst>
            <pc:docMk/>
            <pc:sldMk cId="1993802040" sldId="1909"/>
            <ac:spMk id="95" creationId="{8B4B865B-0FB9-4C77-B79A-128F7055F07B}"/>
          </ac:spMkLst>
        </pc:spChg>
        <pc:spChg chg="mod">
          <ac:chgData name="Aluri Mohini" userId="957f1046-5058-47a9-9704-1c59a4f69a88" providerId="ADAL" clId="{18E31008-7EB6-4069-8D4C-46042C54E104}" dt="2022-01-26T16:37:47.717" v="10" actId="2711"/>
          <ac:spMkLst>
            <pc:docMk/>
            <pc:sldMk cId="1993802040" sldId="1909"/>
            <ac:spMk id="96" creationId="{06A60633-6CAA-4DAE-949C-A99304CF6637}"/>
          </ac:spMkLst>
        </pc:spChg>
        <pc:spChg chg="mod">
          <ac:chgData name="Aluri Mohini" userId="957f1046-5058-47a9-9704-1c59a4f69a88" providerId="ADAL" clId="{18E31008-7EB6-4069-8D4C-46042C54E104}" dt="2022-01-26T16:37:47.717" v="10" actId="2711"/>
          <ac:spMkLst>
            <pc:docMk/>
            <pc:sldMk cId="1993802040" sldId="1909"/>
            <ac:spMk id="97" creationId="{B03AC0EC-154E-4341-82B2-94CC39076B05}"/>
          </ac:spMkLst>
        </pc:spChg>
        <pc:spChg chg="mod">
          <ac:chgData name="Aluri Mohini" userId="957f1046-5058-47a9-9704-1c59a4f69a88" providerId="ADAL" clId="{18E31008-7EB6-4069-8D4C-46042C54E104}" dt="2022-02-03T13:00:49.356" v="56" actId="113"/>
          <ac:spMkLst>
            <pc:docMk/>
            <pc:sldMk cId="1993802040" sldId="1909"/>
            <ac:spMk id="100" creationId="{E1770643-A965-4820-B9E7-12AB95A2E7EA}"/>
          </ac:spMkLst>
        </pc:spChg>
        <pc:spChg chg="mod">
          <ac:chgData name="Aluri Mohini" userId="957f1046-5058-47a9-9704-1c59a4f69a88" providerId="ADAL" clId="{18E31008-7EB6-4069-8D4C-46042C54E104}" dt="2022-01-26T16:37:47.717" v="10" actId="2711"/>
          <ac:spMkLst>
            <pc:docMk/>
            <pc:sldMk cId="1993802040" sldId="1909"/>
            <ac:spMk id="101" creationId="{A4B7D7D9-FD80-46F9-83DE-75A7949344AD}"/>
          </ac:spMkLst>
        </pc:spChg>
        <pc:spChg chg="mod">
          <ac:chgData name="Aluri Mohini" userId="957f1046-5058-47a9-9704-1c59a4f69a88" providerId="ADAL" clId="{18E31008-7EB6-4069-8D4C-46042C54E104}" dt="2022-01-26T16:37:47.717" v="10" actId="2711"/>
          <ac:spMkLst>
            <pc:docMk/>
            <pc:sldMk cId="1993802040" sldId="1909"/>
            <ac:spMk id="106" creationId="{7C99D383-56EC-4F55-966C-B51FCB980F02}"/>
          </ac:spMkLst>
        </pc:spChg>
        <pc:spChg chg="mod">
          <ac:chgData name="Aluri Mohini" userId="957f1046-5058-47a9-9704-1c59a4f69a88" providerId="ADAL" clId="{18E31008-7EB6-4069-8D4C-46042C54E104}" dt="2022-01-26T16:37:47.717" v="10" actId="2711"/>
          <ac:spMkLst>
            <pc:docMk/>
            <pc:sldMk cId="1993802040" sldId="1909"/>
            <ac:spMk id="107" creationId="{02401AFB-47AE-4F4E-AE27-57F2A6290EFB}"/>
          </ac:spMkLst>
        </pc:spChg>
        <pc:spChg chg="mod">
          <ac:chgData name="Aluri Mohini" userId="957f1046-5058-47a9-9704-1c59a4f69a88" providerId="ADAL" clId="{18E31008-7EB6-4069-8D4C-46042C54E104}" dt="2022-01-26T16:37:47.717" v="10" actId="2711"/>
          <ac:spMkLst>
            <pc:docMk/>
            <pc:sldMk cId="1993802040" sldId="1909"/>
            <ac:spMk id="108" creationId="{91649D50-F49C-459C-8586-12BACD5D3C53}"/>
          </ac:spMkLst>
        </pc:spChg>
        <pc:spChg chg="mod">
          <ac:chgData name="Aluri Mohini" userId="957f1046-5058-47a9-9704-1c59a4f69a88" providerId="ADAL" clId="{18E31008-7EB6-4069-8D4C-46042C54E104}" dt="2022-02-03T13:01:03.804" v="58" actId="1076"/>
          <ac:spMkLst>
            <pc:docMk/>
            <pc:sldMk cId="1993802040" sldId="1909"/>
            <ac:spMk id="109" creationId="{C0ED648E-8C29-4B93-AB8B-1859B7676876}"/>
          </ac:spMkLst>
        </pc:spChg>
        <pc:spChg chg="mod">
          <ac:chgData name="Aluri Mohini" userId="957f1046-5058-47a9-9704-1c59a4f69a88" providerId="ADAL" clId="{18E31008-7EB6-4069-8D4C-46042C54E104}" dt="2022-01-26T16:37:47.717" v="10" actId="2711"/>
          <ac:spMkLst>
            <pc:docMk/>
            <pc:sldMk cId="1993802040" sldId="1909"/>
            <ac:spMk id="110" creationId="{7317EBF4-ACD0-4A7F-AA28-C2FAA001A9CF}"/>
          </ac:spMkLst>
        </pc:spChg>
        <pc:spChg chg="mod">
          <ac:chgData name="Aluri Mohini" userId="957f1046-5058-47a9-9704-1c59a4f69a88" providerId="ADAL" clId="{18E31008-7EB6-4069-8D4C-46042C54E104}" dt="2022-01-26T16:37:47.717" v="10" actId="2711"/>
          <ac:spMkLst>
            <pc:docMk/>
            <pc:sldMk cId="1993802040" sldId="1909"/>
            <ac:spMk id="111" creationId="{05EC3261-1624-49A7-9F6D-7118A280A21C}"/>
          </ac:spMkLst>
        </pc:spChg>
        <pc:spChg chg="mod">
          <ac:chgData name="Aluri Mohini" userId="957f1046-5058-47a9-9704-1c59a4f69a88" providerId="ADAL" clId="{18E31008-7EB6-4069-8D4C-46042C54E104}" dt="2022-01-26T16:37:47.717" v="10" actId="2711"/>
          <ac:spMkLst>
            <pc:docMk/>
            <pc:sldMk cId="1993802040" sldId="1909"/>
            <ac:spMk id="113" creationId="{B685BA35-6E4D-432D-8C8A-20754C587281}"/>
          </ac:spMkLst>
        </pc:spChg>
        <pc:spChg chg="mod">
          <ac:chgData name="Aluri Mohini" userId="957f1046-5058-47a9-9704-1c59a4f69a88" providerId="ADAL" clId="{18E31008-7EB6-4069-8D4C-46042C54E104}" dt="2022-01-26T16:37:47.717" v="10" actId="2711"/>
          <ac:spMkLst>
            <pc:docMk/>
            <pc:sldMk cId="1993802040" sldId="1909"/>
            <ac:spMk id="114" creationId="{172744A9-0760-4AB3-BC9A-4C61B2823226}"/>
          </ac:spMkLst>
        </pc:spChg>
        <pc:spChg chg="mod">
          <ac:chgData name="Aluri Mohini" userId="957f1046-5058-47a9-9704-1c59a4f69a88" providerId="ADAL" clId="{18E31008-7EB6-4069-8D4C-46042C54E104}" dt="2022-01-26T16:37:47.717" v="10" actId="2711"/>
          <ac:spMkLst>
            <pc:docMk/>
            <pc:sldMk cId="1993802040" sldId="1909"/>
            <ac:spMk id="115" creationId="{5FD037F4-2B74-432E-85FF-560603AF8D3E}"/>
          </ac:spMkLst>
        </pc:spChg>
        <pc:spChg chg="mod">
          <ac:chgData name="Aluri Mohini" userId="957f1046-5058-47a9-9704-1c59a4f69a88" providerId="ADAL" clId="{18E31008-7EB6-4069-8D4C-46042C54E104}" dt="2022-01-26T16:37:47.717" v="10" actId="2711"/>
          <ac:spMkLst>
            <pc:docMk/>
            <pc:sldMk cId="1993802040" sldId="1909"/>
            <ac:spMk id="118" creationId="{782C87E9-4CDD-48A4-8535-76F8BF229786}"/>
          </ac:spMkLst>
        </pc:spChg>
        <pc:spChg chg="mod">
          <ac:chgData name="Aluri Mohini" userId="957f1046-5058-47a9-9704-1c59a4f69a88" providerId="ADAL" clId="{18E31008-7EB6-4069-8D4C-46042C54E104}" dt="2022-01-26T16:37:47.717" v="10" actId="2711"/>
          <ac:spMkLst>
            <pc:docMk/>
            <pc:sldMk cId="1993802040" sldId="1909"/>
            <ac:spMk id="120" creationId="{9453EA7E-7045-4FEB-A457-E3086DCB132D}"/>
          </ac:spMkLst>
        </pc:spChg>
        <pc:spChg chg="mod">
          <ac:chgData name="Aluri Mohini" userId="957f1046-5058-47a9-9704-1c59a4f69a88" providerId="ADAL" clId="{18E31008-7EB6-4069-8D4C-46042C54E104}" dt="2022-01-26T16:37:47.717" v="10" actId="2711"/>
          <ac:spMkLst>
            <pc:docMk/>
            <pc:sldMk cId="1993802040" sldId="1909"/>
            <ac:spMk id="121" creationId="{8750DDC7-8AA2-480C-ABFA-6B9E6A3E6CF0}"/>
          </ac:spMkLst>
        </pc:spChg>
        <pc:spChg chg="mod">
          <ac:chgData name="Aluri Mohini" userId="957f1046-5058-47a9-9704-1c59a4f69a88" providerId="ADAL" clId="{18E31008-7EB6-4069-8D4C-46042C54E104}" dt="2022-01-26T16:37:47.717" v="10" actId="2711"/>
          <ac:spMkLst>
            <pc:docMk/>
            <pc:sldMk cId="1993802040" sldId="1909"/>
            <ac:spMk id="122" creationId="{4C6929B7-EBB3-42B6-82E1-C427AF656815}"/>
          </ac:spMkLst>
        </pc:spChg>
        <pc:spChg chg="mod">
          <ac:chgData name="Aluri Mohini" userId="957f1046-5058-47a9-9704-1c59a4f69a88" providerId="ADAL" clId="{18E31008-7EB6-4069-8D4C-46042C54E104}" dt="2022-01-26T16:37:47.717" v="10" actId="2711"/>
          <ac:spMkLst>
            <pc:docMk/>
            <pc:sldMk cId="1993802040" sldId="1909"/>
            <ac:spMk id="123" creationId="{9384453F-3054-4F1B-8F08-E538E16BD306}"/>
          </ac:spMkLst>
        </pc:spChg>
        <pc:spChg chg="mod">
          <ac:chgData name="Aluri Mohini" userId="957f1046-5058-47a9-9704-1c59a4f69a88" providerId="ADAL" clId="{18E31008-7EB6-4069-8D4C-46042C54E104}" dt="2022-01-26T16:37:47.717" v="10" actId="2711"/>
          <ac:spMkLst>
            <pc:docMk/>
            <pc:sldMk cId="1993802040" sldId="1909"/>
            <ac:spMk id="125" creationId="{438D08F5-E25A-4F32-B1D3-61FB83AC666A}"/>
          </ac:spMkLst>
        </pc:spChg>
        <pc:spChg chg="mod">
          <ac:chgData name="Aluri Mohini" userId="957f1046-5058-47a9-9704-1c59a4f69a88" providerId="ADAL" clId="{18E31008-7EB6-4069-8D4C-46042C54E104}" dt="2022-01-26T16:38:11.070" v="11" actId="554"/>
          <ac:spMkLst>
            <pc:docMk/>
            <pc:sldMk cId="1993802040" sldId="1909"/>
            <ac:spMk id="131" creationId="{BCF93BEB-481F-44C2-A311-684F8D6FA8DA}"/>
          </ac:spMkLst>
        </pc:spChg>
        <pc:spChg chg="mod">
          <ac:chgData name="Aluri Mohini" userId="957f1046-5058-47a9-9704-1c59a4f69a88" providerId="ADAL" clId="{18E31008-7EB6-4069-8D4C-46042C54E104}" dt="2022-01-26T16:37:47.717" v="10" actId="2711"/>
          <ac:spMkLst>
            <pc:docMk/>
            <pc:sldMk cId="1993802040" sldId="1909"/>
            <ac:spMk id="135" creationId="{A02B404B-6DBB-42C6-88A0-26364E6F8635}"/>
          </ac:spMkLst>
        </pc:spChg>
        <pc:spChg chg="mod">
          <ac:chgData name="Aluri Mohini" userId="957f1046-5058-47a9-9704-1c59a4f69a88" providerId="ADAL" clId="{18E31008-7EB6-4069-8D4C-46042C54E104}" dt="2022-01-26T16:37:47.717" v="10" actId="2711"/>
          <ac:spMkLst>
            <pc:docMk/>
            <pc:sldMk cId="1993802040" sldId="1909"/>
            <ac:spMk id="136" creationId="{982F10E7-8125-4F7E-BC5B-DD6185FFDC7A}"/>
          </ac:spMkLst>
        </pc:spChg>
        <pc:spChg chg="mod">
          <ac:chgData name="Aluri Mohini" userId="957f1046-5058-47a9-9704-1c59a4f69a88" providerId="ADAL" clId="{18E31008-7EB6-4069-8D4C-46042C54E104}" dt="2022-01-26T16:37:47.717" v="10" actId="2711"/>
          <ac:spMkLst>
            <pc:docMk/>
            <pc:sldMk cId="1993802040" sldId="1909"/>
            <ac:spMk id="137" creationId="{38ADADBB-74FC-46B6-BA07-4F5872F89F5E}"/>
          </ac:spMkLst>
        </pc:spChg>
        <pc:spChg chg="mod">
          <ac:chgData name="Aluri Mohini" userId="957f1046-5058-47a9-9704-1c59a4f69a88" providerId="ADAL" clId="{18E31008-7EB6-4069-8D4C-46042C54E104}" dt="2022-01-26T16:37:47.717" v="10" actId="2711"/>
          <ac:spMkLst>
            <pc:docMk/>
            <pc:sldMk cId="1993802040" sldId="1909"/>
            <ac:spMk id="140" creationId="{52C4D873-23B7-40F5-89BA-21F635494C7B}"/>
          </ac:spMkLst>
        </pc:spChg>
        <pc:spChg chg="mod">
          <ac:chgData name="Aluri Mohini" userId="957f1046-5058-47a9-9704-1c59a4f69a88" providerId="ADAL" clId="{18E31008-7EB6-4069-8D4C-46042C54E104}" dt="2022-01-26T16:37:47.717" v="10" actId="2711"/>
          <ac:spMkLst>
            <pc:docMk/>
            <pc:sldMk cId="1993802040" sldId="1909"/>
            <ac:spMk id="158" creationId="{C77EBF5C-CC0F-48E3-991D-E117A930105E}"/>
          </ac:spMkLst>
        </pc:spChg>
        <pc:spChg chg="mod">
          <ac:chgData name="Aluri Mohini" userId="957f1046-5058-47a9-9704-1c59a4f69a88" providerId="ADAL" clId="{18E31008-7EB6-4069-8D4C-46042C54E104}" dt="2022-01-26T16:37:47.717" v="10" actId="2711"/>
          <ac:spMkLst>
            <pc:docMk/>
            <pc:sldMk cId="1993802040" sldId="1909"/>
            <ac:spMk id="159" creationId="{63691026-E911-40CA-B157-534346E1A5B5}"/>
          </ac:spMkLst>
        </pc:spChg>
        <pc:spChg chg="mod">
          <ac:chgData name="Aluri Mohini" userId="957f1046-5058-47a9-9704-1c59a4f69a88" providerId="ADAL" clId="{18E31008-7EB6-4069-8D4C-46042C54E104}" dt="2022-01-26T16:37:47.717" v="10" actId="2711"/>
          <ac:spMkLst>
            <pc:docMk/>
            <pc:sldMk cId="1993802040" sldId="1909"/>
            <ac:spMk id="160" creationId="{C7FA508E-37BB-42DA-99C6-8D931B7A194E}"/>
          </ac:spMkLst>
        </pc:spChg>
        <pc:spChg chg="mod">
          <ac:chgData name="Aluri Mohini" userId="957f1046-5058-47a9-9704-1c59a4f69a88" providerId="ADAL" clId="{18E31008-7EB6-4069-8D4C-46042C54E104}" dt="2022-01-26T16:37:47.717" v="10" actId="2711"/>
          <ac:spMkLst>
            <pc:docMk/>
            <pc:sldMk cId="1993802040" sldId="1909"/>
            <ac:spMk id="161" creationId="{E9B48E4C-B223-44D8-ADAA-6E3143FAD9BE}"/>
          </ac:spMkLst>
        </pc:spChg>
        <pc:spChg chg="mod">
          <ac:chgData name="Aluri Mohini" userId="957f1046-5058-47a9-9704-1c59a4f69a88" providerId="ADAL" clId="{18E31008-7EB6-4069-8D4C-46042C54E104}" dt="2022-01-26T16:37:47.717" v="10" actId="2711"/>
          <ac:spMkLst>
            <pc:docMk/>
            <pc:sldMk cId="1993802040" sldId="1909"/>
            <ac:spMk id="165" creationId="{8852A42C-4C42-4AD9-BCE9-A02642F844A3}"/>
          </ac:spMkLst>
        </pc:spChg>
        <pc:spChg chg="mod">
          <ac:chgData name="Aluri Mohini" userId="957f1046-5058-47a9-9704-1c59a4f69a88" providerId="ADAL" clId="{18E31008-7EB6-4069-8D4C-46042C54E104}" dt="2022-01-26T16:37:47.717" v="10" actId="2711"/>
          <ac:spMkLst>
            <pc:docMk/>
            <pc:sldMk cId="1993802040" sldId="1909"/>
            <ac:spMk id="166" creationId="{2DBA5164-E769-4231-AF8F-3F4EA3889AA9}"/>
          </ac:spMkLst>
        </pc:spChg>
        <pc:spChg chg="mod">
          <ac:chgData name="Aluri Mohini" userId="957f1046-5058-47a9-9704-1c59a4f69a88" providerId="ADAL" clId="{18E31008-7EB6-4069-8D4C-46042C54E104}" dt="2022-01-26T16:37:47.717" v="10" actId="2711"/>
          <ac:spMkLst>
            <pc:docMk/>
            <pc:sldMk cId="1993802040" sldId="1909"/>
            <ac:spMk id="167" creationId="{346ECD14-08D9-41BE-ABA4-F274967E5D50}"/>
          </ac:spMkLst>
        </pc:spChg>
        <pc:spChg chg="mod">
          <ac:chgData name="Aluri Mohini" userId="957f1046-5058-47a9-9704-1c59a4f69a88" providerId="ADAL" clId="{18E31008-7EB6-4069-8D4C-46042C54E104}" dt="2022-01-26T16:37:47.717" v="10" actId="2711"/>
          <ac:spMkLst>
            <pc:docMk/>
            <pc:sldMk cId="1993802040" sldId="1909"/>
            <ac:spMk id="174" creationId="{FE1F72A6-B77D-4805-8641-417C499B4502}"/>
          </ac:spMkLst>
        </pc:spChg>
        <pc:graphicFrameChg chg="modGraphic">
          <ac:chgData name="Aluri Mohini" userId="957f1046-5058-47a9-9704-1c59a4f69a88" providerId="ADAL" clId="{18E31008-7EB6-4069-8D4C-46042C54E104}" dt="2022-02-03T12:18:17.260" v="15" actId="20577"/>
          <ac:graphicFrameMkLst>
            <pc:docMk/>
            <pc:sldMk cId="1993802040" sldId="1909"/>
            <ac:graphicFrameMk id="85" creationId="{7E6F719A-24C7-4D18-8AC6-959187C5EEEB}"/>
          </ac:graphicFrameMkLst>
        </pc:graphicFrameChg>
        <pc:picChg chg="mod">
          <ac:chgData name="Aluri Mohini" userId="957f1046-5058-47a9-9704-1c59a4f69a88" providerId="ADAL" clId="{18E31008-7EB6-4069-8D4C-46042C54E104}" dt="2022-01-26T16:38:43.214" v="13" actId="408"/>
          <ac:picMkLst>
            <pc:docMk/>
            <pc:sldMk cId="1993802040" sldId="1909"/>
            <ac:picMk id="77" creationId="{7D468C49-0836-405C-9170-EC51BEABE6D4}"/>
          </ac:picMkLst>
        </pc:picChg>
        <pc:picChg chg="mod">
          <ac:chgData name="Aluri Mohini" userId="957f1046-5058-47a9-9704-1c59a4f69a88" providerId="ADAL" clId="{18E31008-7EB6-4069-8D4C-46042C54E104}" dt="2022-01-26T16:38:43.214" v="13" actId="408"/>
          <ac:picMkLst>
            <pc:docMk/>
            <pc:sldMk cId="1993802040" sldId="1909"/>
            <ac:picMk id="93" creationId="{F2C8287D-0D18-4BE9-B1B6-52FE3E7C5F1E}"/>
          </ac:picMkLst>
        </pc:picChg>
        <pc:cxnChg chg="mod">
          <ac:chgData name="Aluri Mohini" userId="957f1046-5058-47a9-9704-1c59a4f69a88" providerId="ADAL" clId="{18E31008-7EB6-4069-8D4C-46042C54E104}" dt="2022-02-03T13:01:19.369" v="59" actId="14100"/>
          <ac:cxnSpMkLst>
            <pc:docMk/>
            <pc:sldMk cId="1993802040" sldId="1909"/>
            <ac:cxnSpMk id="105" creationId="{E4112FC4-993B-423F-B452-9BE670F97B16}"/>
          </ac:cxnSpMkLst>
        </pc:cxnChg>
        <pc:cxnChg chg="mod">
          <ac:chgData name="Aluri Mohini" userId="957f1046-5058-47a9-9704-1c59a4f69a88" providerId="ADAL" clId="{18E31008-7EB6-4069-8D4C-46042C54E104}" dt="2022-02-03T13:01:03.804" v="58" actId="1076"/>
          <ac:cxnSpMkLst>
            <pc:docMk/>
            <pc:sldMk cId="1993802040" sldId="1909"/>
            <ac:cxnSpMk id="173" creationId="{557A0996-DC1B-4B27-9090-515C775EB1DF}"/>
          </ac:cxnSpMkLst>
        </pc:cxnChg>
      </pc:sldChg>
      <pc:sldChg chg="modSp mod">
        <pc:chgData name="Aluri Mohini" userId="957f1046-5058-47a9-9704-1c59a4f69a88" providerId="ADAL" clId="{18E31008-7EB6-4069-8D4C-46042C54E104}" dt="2022-01-26T16:36:43.482" v="6"/>
        <pc:sldMkLst>
          <pc:docMk/>
          <pc:sldMk cId="3697171021" sldId="1928"/>
        </pc:sldMkLst>
        <pc:spChg chg="mod">
          <ac:chgData name="Aluri Mohini" userId="957f1046-5058-47a9-9704-1c59a4f69a88" providerId="ADAL" clId="{18E31008-7EB6-4069-8D4C-46042C54E104}" dt="2022-01-26T16:36:43.482" v="6"/>
          <ac:spMkLst>
            <pc:docMk/>
            <pc:sldMk cId="3697171021" sldId="1928"/>
            <ac:spMk id="131" creationId="{BCF93BEB-481F-44C2-A311-684F8D6FA8DA}"/>
          </ac:spMkLst>
        </pc:spChg>
      </pc:sldChg>
      <pc:sldChg chg="modSp mod">
        <pc:chgData name="Aluri Mohini" userId="957f1046-5058-47a9-9704-1c59a4f69a88" providerId="ADAL" clId="{18E31008-7EB6-4069-8D4C-46042C54E104}" dt="2022-01-26T16:36:42.514" v="5"/>
        <pc:sldMkLst>
          <pc:docMk/>
          <pc:sldMk cId="3812580710" sldId="1929"/>
        </pc:sldMkLst>
        <pc:spChg chg="mod">
          <ac:chgData name="Aluri Mohini" userId="957f1046-5058-47a9-9704-1c59a4f69a88" providerId="ADAL" clId="{18E31008-7EB6-4069-8D4C-46042C54E104}" dt="2022-01-26T16:36:42.514" v="5"/>
          <ac:spMkLst>
            <pc:docMk/>
            <pc:sldMk cId="3812580710" sldId="1929"/>
            <ac:spMk id="131" creationId="{BCF93BEB-481F-44C2-A311-684F8D6FA8DA}"/>
          </ac:spMkLst>
        </pc:spChg>
      </pc:sldChg>
      <pc:sldChg chg="modSp mod">
        <pc:chgData name="Aluri Mohini" userId="957f1046-5058-47a9-9704-1c59a4f69a88" providerId="ADAL" clId="{18E31008-7EB6-4069-8D4C-46042C54E104}" dt="2022-01-26T16:36:41.344" v="4"/>
        <pc:sldMkLst>
          <pc:docMk/>
          <pc:sldMk cId="186639703" sldId="1930"/>
        </pc:sldMkLst>
        <pc:spChg chg="mod">
          <ac:chgData name="Aluri Mohini" userId="957f1046-5058-47a9-9704-1c59a4f69a88" providerId="ADAL" clId="{18E31008-7EB6-4069-8D4C-46042C54E104}" dt="2022-01-26T16:36:41.344" v="4"/>
          <ac:spMkLst>
            <pc:docMk/>
            <pc:sldMk cId="186639703" sldId="1930"/>
            <ac:spMk id="131" creationId="{BCF93BEB-481F-44C2-A311-684F8D6FA8DA}"/>
          </ac:spMkLst>
        </pc:spChg>
      </pc:sldChg>
      <pc:sldChg chg="modSp mod">
        <pc:chgData name="Aluri Mohini" userId="957f1046-5058-47a9-9704-1c59a4f69a88" providerId="ADAL" clId="{18E31008-7EB6-4069-8D4C-46042C54E104}" dt="2022-02-03T13:11:51.416" v="79" actId="20577"/>
        <pc:sldMkLst>
          <pc:docMk/>
          <pc:sldMk cId="4041200641" sldId="1936"/>
        </pc:sldMkLst>
        <pc:spChg chg="mod">
          <ac:chgData name="Aluri Mohini" userId="957f1046-5058-47a9-9704-1c59a4f69a88" providerId="ADAL" clId="{18E31008-7EB6-4069-8D4C-46042C54E104}" dt="2022-02-03T12:51:22.622" v="46" actId="20577"/>
          <ac:spMkLst>
            <pc:docMk/>
            <pc:sldMk cId="4041200641" sldId="1936"/>
            <ac:spMk id="72" creationId="{EA69995D-18A5-4A1D-81A8-3E998B0F67F7}"/>
          </ac:spMkLst>
        </pc:spChg>
        <pc:spChg chg="mod">
          <ac:chgData name="Aluri Mohini" userId="957f1046-5058-47a9-9704-1c59a4f69a88" providerId="ADAL" clId="{18E31008-7EB6-4069-8D4C-46042C54E104}" dt="2022-02-03T13:11:51.416" v="79" actId="20577"/>
          <ac:spMkLst>
            <pc:docMk/>
            <pc:sldMk cId="4041200641" sldId="1936"/>
            <ac:spMk id="174" creationId="{FE1F72A6-B77D-4805-8641-417C499B4502}"/>
          </ac:spMkLst>
        </pc:spChg>
      </pc:sldChg>
      <pc:sldChg chg="modSp mod ord">
        <pc:chgData name="Aluri Mohini" userId="957f1046-5058-47a9-9704-1c59a4f69a88" providerId="ADAL" clId="{18E31008-7EB6-4069-8D4C-46042C54E104}" dt="2022-02-03T12:54:02.586" v="48"/>
        <pc:sldMkLst>
          <pc:docMk/>
          <pc:sldMk cId="700456952" sldId="1938"/>
        </pc:sldMkLst>
        <pc:spChg chg="mod">
          <ac:chgData name="Aluri Mohini" userId="957f1046-5058-47a9-9704-1c59a4f69a88" providerId="ADAL" clId="{18E31008-7EB6-4069-8D4C-46042C54E104}" dt="2022-02-03T12:46:25.281" v="18" actId="14100"/>
          <ac:spMkLst>
            <pc:docMk/>
            <pc:sldMk cId="700456952" sldId="1938"/>
            <ac:spMk id="10" creationId="{BC2DFB99-04CE-45FE-9D85-D9FD1FD25715}"/>
          </ac:spMkLst>
        </pc:spChg>
        <pc:spChg chg="mod">
          <ac:chgData name="Aluri Mohini" userId="957f1046-5058-47a9-9704-1c59a4f69a88" providerId="ADAL" clId="{18E31008-7EB6-4069-8D4C-46042C54E104}" dt="2022-02-03T12:46:36.144" v="19" actId="1076"/>
          <ac:spMkLst>
            <pc:docMk/>
            <pc:sldMk cId="700456952" sldId="1938"/>
            <ac:spMk id="88" creationId="{BAC1F5EE-C545-4FE9-AD00-3074E75A3588}"/>
          </ac:spMkLst>
        </pc:spChg>
        <pc:spChg chg="mod">
          <ac:chgData name="Aluri Mohini" userId="957f1046-5058-47a9-9704-1c59a4f69a88" providerId="ADAL" clId="{18E31008-7EB6-4069-8D4C-46042C54E104}" dt="2022-02-03T12:46:20.399" v="17"/>
          <ac:spMkLst>
            <pc:docMk/>
            <pc:sldMk cId="700456952" sldId="1938"/>
            <ac:spMk id="105" creationId="{5F613B75-7856-4DA0-BF43-87D0CEEE4B23}"/>
          </ac:spMkLst>
        </pc:spChg>
        <pc:spChg chg="mod">
          <ac:chgData name="Aluri Mohini" userId="957f1046-5058-47a9-9704-1c59a4f69a88" providerId="ADAL" clId="{18E31008-7EB6-4069-8D4C-46042C54E104}" dt="2022-02-03T12:46:36.144" v="19" actId="1076"/>
          <ac:spMkLst>
            <pc:docMk/>
            <pc:sldMk cId="700456952" sldId="1938"/>
            <ac:spMk id="109" creationId="{C0ED648E-8C29-4B93-AB8B-1859B7676876}"/>
          </ac:spMkLst>
        </pc:spChg>
        <pc:cxnChg chg="mod">
          <ac:chgData name="Aluri Mohini" userId="957f1046-5058-47a9-9704-1c59a4f69a88" providerId="ADAL" clId="{18E31008-7EB6-4069-8D4C-46042C54E104}" dt="2022-02-03T12:46:43.605" v="20" actId="14100"/>
          <ac:cxnSpMkLst>
            <pc:docMk/>
            <pc:sldMk cId="700456952" sldId="1938"/>
            <ac:cxnSpMk id="108" creationId="{417AADE3-8F42-4F83-8362-FB0B3CC49E46}"/>
          </ac:cxnSpMkLst>
        </pc:cxnChg>
        <pc:cxnChg chg="mod">
          <ac:chgData name="Aluri Mohini" userId="957f1046-5058-47a9-9704-1c59a4f69a88" providerId="ADAL" clId="{18E31008-7EB6-4069-8D4C-46042C54E104}" dt="2022-02-03T12:46:36.144" v="19" actId="1076"/>
          <ac:cxnSpMkLst>
            <pc:docMk/>
            <pc:sldMk cId="700456952" sldId="1938"/>
            <ac:cxnSpMk id="173" creationId="{557A0996-DC1B-4B27-9090-515C775EB1DF}"/>
          </ac:cxnSpMkLst>
        </pc:cxnChg>
      </pc:sldChg>
      <pc:sldChg chg="modSp mod">
        <pc:chgData name="Aluri Mohini" userId="957f1046-5058-47a9-9704-1c59a4f69a88" providerId="ADAL" clId="{18E31008-7EB6-4069-8D4C-46042C54E104}" dt="2022-01-26T16:37:09.605" v="8"/>
        <pc:sldMkLst>
          <pc:docMk/>
          <pc:sldMk cId="1140075408" sldId="1954"/>
        </pc:sldMkLst>
        <pc:spChg chg="mod">
          <ac:chgData name="Aluri Mohini" userId="957f1046-5058-47a9-9704-1c59a4f69a88" providerId="ADAL" clId="{18E31008-7EB6-4069-8D4C-46042C54E104}" dt="2022-01-26T16:37:09.605" v="8"/>
          <ac:spMkLst>
            <pc:docMk/>
            <pc:sldMk cId="1140075408" sldId="1954"/>
            <ac:spMk id="82" creationId="{87520CC3-65BE-4D8C-BDBA-1FDA93B0AFF4}"/>
          </ac:spMkLst>
        </pc:spChg>
      </pc:sldChg>
      <pc:sldChg chg="modSp mod">
        <pc:chgData name="Aluri Mohini" userId="957f1046-5058-47a9-9704-1c59a4f69a88" providerId="ADAL" clId="{18E31008-7EB6-4069-8D4C-46042C54E104}" dt="2022-01-26T16:37:18.794" v="9"/>
        <pc:sldMkLst>
          <pc:docMk/>
          <pc:sldMk cId="1977178646" sldId="1956"/>
        </pc:sldMkLst>
        <pc:spChg chg="mod">
          <ac:chgData name="Aluri Mohini" userId="957f1046-5058-47a9-9704-1c59a4f69a88" providerId="ADAL" clId="{18E31008-7EB6-4069-8D4C-46042C54E104}" dt="2022-01-26T16:37:18.794" v="9"/>
          <ac:spMkLst>
            <pc:docMk/>
            <pc:sldMk cId="1977178646" sldId="1956"/>
            <ac:spMk id="82" creationId="{87520CC3-65BE-4D8C-BDBA-1FDA93B0AFF4}"/>
          </ac:spMkLst>
        </pc:spChg>
      </pc:sldChg>
      <pc:sldChg chg="modSp mod">
        <pc:chgData name="Aluri Mohini" userId="957f1046-5058-47a9-9704-1c59a4f69a88" providerId="ADAL" clId="{18E31008-7EB6-4069-8D4C-46042C54E104}" dt="2022-02-03T13:04:10.168" v="63" actId="113"/>
        <pc:sldMkLst>
          <pc:docMk/>
          <pc:sldMk cId="3650481770" sldId="1962"/>
        </pc:sldMkLst>
        <pc:spChg chg="mod">
          <ac:chgData name="Aluri Mohini" userId="957f1046-5058-47a9-9704-1c59a4f69a88" providerId="ADAL" clId="{18E31008-7EB6-4069-8D4C-46042C54E104}" dt="2022-02-03T13:04:10.168" v="63" actId="113"/>
          <ac:spMkLst>
            <pc:docMk/>
            <pc:sldMk cId="3650481770" sldId="1962"/>
            <ac:spMk id="160" creationId="{90B3CDE1-3750-47A2-A4EB-FDD153681590}"/>
          </ac:spMkLst>
        </pc:spChg>
      </pc:sldChg>
    </pc:docChg>
  </pc:docChgLst>
  <pc:docChgLst>
    <pc:chgData name="Lokesha Reddy, Shashank" userId="S::shashank.lokesha@iem.fraunhofer.de::348959ee-59a1-4313-9b0d-6234a4fd0137" providerId="AD" clId="Web-{A60568CE-1C4A-4388-A497-F2B234B84689}"/>
    <pc:docChg chg="modSld">
      <pc:chgData name="Lokesha Reddy, Shashank" userId="S::shashank.lokesha@iem.fraunhofer.de::348959ee-59a1-4313-9b0d-6234a4fd0137" providerId="AD" clId="Web-{A60568CE-1C4A-4388-A497-F2B234B84689}" dt="2022-01-28T18:03:54.914" v="3"/>
      <pc:docMkLst>
        <pc:docMk/>
      </pc:docMkLst>
      <pc:sldChg chg="addSp delSp">
        <pc:chgData name="Lokesha Reddy, Shashank" userId="S::shashank.lokesha@iem.fraunhofer.de::348959ee-59a1-4313-9b0d-6234a4fd0137" providerId="AD" clId="Web-{A60568CE-1C4A-4388-A497-F2B234B84689}" dt="2022-01-28T18:03:54.914" v="3"/>
        <pc:sldMkLst>
          <pc:docMk/>
          <pc:sldMk cId="3697171021" sldId="1928"/>
        </pc:sldMkLst>
        <pc:spChg chg="add del">
          <ac:chgData name="Lokesha Reddy, Shashank" userId="S::shashank.lokesha@iem.fraunhofer.de::348959ee-59a1-4313-9b0d-6234a4fd0137" providerId="AD" clId="Web-{A60568CE-1C4A-4388-A497-F2B234B84689}" dt="2022-01-28T18:02:20.755" v="1"/>
          <ac:spMkLst>
            <pc:docMk/>
            <pc:sldMk cId="3697171021" sldId="1928"/>
            <ac:spMk id="2" creationId="{62D88597-CC16-492B-9E8B-1E2377B80A24}"/>
          </ac:spMkLst>
        </pc:spChg>
        <pc:spChg chg="add del">
          <ac:chgData name="Lokesha Reddy, Shashank" userId="S::shashank.lokesha@iem.fraunhofer.de::348959ee-59a1-4313-9b0d-6234a4fd0137" providerId="AD" clId="Web-{A60568CE-1C4A-4388-A497-F2B234B84689}" dt="2022-01-28T18:03:54.914" v="3"/>
          <ac:spMkLst>
            <pc:docMk/>
            <pc:sldMk cId="3697171021" sldId="1928"/>
            <ac:spMk id="3" creationId="{1C10DA31-0718-43AF-B79F-B949F1E2F9BA}"/>
          </ac:spMkLst>
        </pc:spChg>
      </pc:sldChg>
    </pc:docChg>
  </pc:docChgLst>
  <pc:docChgLst>
    <pc:chgData name="Shashank Lokesha Reddy" userId="348959ee-59a1-4313-9b0d-6234a4fd0137" providerId="ADAL" clId="{18E31008-7EB6-4069-8D4C-46042C54E104}"/>
    <pc:docChg chg="undo redo custSel addSld delSld modSld sldOrd">
      <pc:chgData name="Shashank Lokesha Reddy" userId="348959ee-59a1-4313-9b0d-6234a4fd0137" providerId="ADAL" clId="{18E31008-7EB6-4069-8D4C-46042C54E104}" dt="2022-02-27T21:16:05.900" v="15313" actId="14100"/>
      <pc:docMkLst>
        <pc:docMk/>
      </pc:docMkLst>
      <pc:sldChg chg="addSp delSp modSp mod">
        <pc:chgData name="Shashank Lokesha Reddy" userId="348959ee-59a1-4313-9b0d-6234a4fd0137" providerId="ADAL" clId="{18E31008-7EB6-4069-8D4C-46042C54E104}" dt="2022-02-20T16:52:51.447" v="14100" actId="12788"/>
        <pc:sldMkLst>
          <pc:docMk/>
          <pc:sldMk cId="1993802040" sldId="1909"/>
        </pc:sldMkLst>
        <pc:spChg chg="add del mod">
          <ac:chgData name="Shashank Lokesha Reddy" userId="348959ee-59a1-4313-9b0d-6234a4fd0137" providerId="ADAL" clId="{18E31008-7EB6-4069-8D4C-46042C54E104}" dt="2022-02-15T14:12:02.234" v="2575" actId="21"/>
          <ac:spMkLst>
            <pc:docMk/>
            <pc:sldMk cId="1993802040" sldId="1909"/>
            <ac:spMk id="4" creationId="{CAB2937A-F98D-44F4-A944-37E9C81E9DC0}"/>
          </ac:spMkLst>
        </pc:spChg>
        <pc:spChg chg="mod">
          <ac:chgData name="Shashank Lokesha Reddy" userId="348959ee-59a1-4313-9b0d-6234a4fd0137" providerId="ADAL" clId="{18E31008-7EB6-4069-8D4C-46042C54E104}" dt="2022-02-20T15:36:21.877" v="14011" actId="1076"/>
          <ac:spMkLst>
            <pc:docMk/>
            <pc:sldMk cId="1993802040" sldId="1909"/>
            <ac:spMk id="8" creationId="{ABC0A6B8-3248-4550-BD99-F43A26B60C2D}"/>
          </ac:spMkLst>
        </pc:spChg>
        <pc:spChg chg="mod">
          <ac:chgData name="Shashank Lokesha Reddy" userId="348959ee-59a1-4313-9b0d-6234a4fd0137" providerId="ADAL" clId="{18E31008-7EB6-4069-8D4C-46042C54E104}" dt="2022-02-20T16:52:17.351" v="14095" actId="1076"/>
          <ac:spMkLst>
            <pc:docMk/>
            <pc:sldMk cId="1993802040" sldId="1909"/>
            <ac:spMk id="10" creationId="{BC2DFB99-04CE-45FE-9D85-D9FD1FD25715}"/>
          </ac:spMkLst>
        </pc:spChg>
        <pc:spChg chg="mod">
          <ac:chgData name="Shashank Lokesha Reddy" userId="348959ee-59a1-4313-9b0d-6234a4fd0137" providerId="ADAL" clId="{18E31008-7EB6-4069-8D4C-46042C54E104}" dt="2022-02-19T13:57:11.807" v="11905" actId="555"/>
          <ac:spMkLst>
            <pc:docMk/>
            <pc:sldMk cId="1993802040" sldId="1909"/>
            <ac:spMk id="11" creationId="{4ADCD9B9-1941-4C5E-A1D7-827E0007EF06}"/>
          </ac:spMkLst>
        </pc:spChg>
        <pc:spChg chg="mod">
          <ac:chgData name="Shashank Lokesha Reddy" userId="348959ee-59a1-4313-9b0d-6234a4fd0137" providerId="ADAL" clId="{18E31008-7EB6-4069-8D4C-46042C54E104}" dt="2022-02-20T16:52:51.447" v="14100" actId="12788"/>
          <ac:spMkLst>
            <pc:docMk/>
            <pc:sldMk cId="1993802040" sldId="1909"/>
            <ac:spMk id="23" creationId="{B8C8196D-7522-4A47-AD1F-44DB260AFC29}"/>
          </ac:spMkLst>
        </pc:spChg>
        <pc:spChg chg="mod">
          <ac:chgData name="Shashank Lokesha Reddy" userId="348959ee-59a1-4313-9b0d-6234a4fd0137" providerId="ADAL" clId="{18E31008-7EB6-4069-8D4C-46042C54E104}" dt="2022-02-17T17:00:09.898" v="7117" actId="2711"/>
          <ac:spMkLst>
            <pc:docMk/>
            <pc:sldMk cId="1993802040" sldId="1909"/>
            <ac:spMk id="31" creationId="{9A29E1E5-DE3A-461D-B9E1-297F24BCB070}"/>
          </ac:spMkLst>
        </pc:spChg>
        <pc:spChg chg="add del mod">
          <ac:chgData name="Shashank Lokesha Reddy" userId="348959ee-59a1-4313-9b0d-6234a4fd0137" providerId="ADAL" clId="{18E31008-7EB6-4069-8D4C-46042C54E104}" dt="2022-02-15T14:14:13.305" v="2586" actId="11529"/>
          <ac:spMkLst>
            <pc:docMk/>
            <pc:sldMk cId="1993802040" sldId="1909"/>
            <ac:spMk id="32" creationId="{B7BD8109-6771-4A77-9D55-8502F9F6DA6B}"/>
          </ac:spMkLst>
        </pc:spChg>
        <pc:spChg chg="mod">
          <ac:chgData name="Shashank Lokesha Reddy" userId="348959ee-59a1-4313-9b0d-6234a4fd0137" providerId="ADAL" clId="{18E31008-7EB6-4069-8D4C-46042C54E104}" dt="2022-02-19T13:57:11.807" v="11905" actId="555"/>
          <ac:spMkLst>
            <pc:docMk/>
            <pc:sldMk cId="1993802040" sldId="1909"/>
            <ac:spMk id="53" creationId="{83636A85-3B80-4A57-8612-FADCA444C16E}"/>
          </ac:spMkLst>
        </pc:spChg>
        <pc:spChg chg="mod">
          <ac:chgData name="Shashank Lokesha Reddy" userId="348959ee-59a1-4313-9b0d-6234a4fd0137" providerId="ADAL" clId="{18E31008-7EB6-4069-8D4C-46042C54E104}" dt="2022-02-17T17:00:09.898" v="7117" actId="2711"/>
          <ac:spMkLst>
            <pc:docMk/>
            <pc:sldMk cId="1993802040" sldId="1909"/>
            <ac:spMk id="54" creationId="{0B95BC64-1742-4974-B6DB-A28F96FCF45C}"/>
          </ac:spMkLst>
        </pc:spChg>
        <pc:spChg chg="mod">
          <ac:chgData name="Shashank Lokesha Reddy" userId="348959ee-59a1-4313-9b0d-6234a4fd0137" providerId="ADAL" clId="{18E31008-7EB6-4069-8D4C-46042C54E104}" dt="2022-02-17T17:00:09.898" v="7117" actId="2711"/>
          <ac:spMkLst>
            <pc:docMk/>
            <pc:sldMk cId="1993802040" sldId="1909"/>
            <ac:spMk id="62" creationId="{697AA170-680D-4B09-B2BB-FBA4D0098502}"/>
          </ac:spMkLst>
        </pc:spChg>
        <pc:spChg chg="mod">
          <ac:chgData name="Shashank Lokesha Reddy" userId="348959ee-59a1-4313-9b0d-6234a4fd0137" providerId="ADAL" clId="{18E31008-7EB6-4069-8D4C-46042C54E104}" dt="2022-02-19T11:52:22.421" v="11833" actId="552"/>
          <ac:spMkLst>
            <pc:docMk/>
            <pc:sldMk cId="1993802040" sldId="1909"/>
            <ac:spMk id="63" creationId="{38CA50E6-F4B1-4914-ADD1-1015901FB7F9}"/>
          </ac:spMkLst>
        </pc:spChg>
        <pc:spChg chg="del mod">
          <ac:chgData name="Shashank Lokesha Reddy" userId="348959ee-59a1-4313-9b0d-6234a4fd0137" providerId="ADAL" clId="{18E31008-7EB6-4069-8D4C-46042C54E104}" dt="2022-01-28T07:04:18.006" v="4" actId="478"/>
          <ac:spMkLst>
            <pc:docMk/>
            <pc:sldMk cId="1993802040" sldId="1909"/>
            <ac:spMk id="78" creationId="{C8B8D066-8895-4E64-B8D3-D5865DD1DF8E}"/>
          </ac:spMkLst>
        </pc:spChg>
        <pc:spChg chg="del mod">
          <ac:chgData name="Shashank Lokesha Reddy" userId="348959ee-59a1-4313-9b0d-6234a4fd0137" providerId="ADAL" clId="{18E31008-7EB6-4069-8D4C-46042C54E104}" dt="2022-01-28T07:04:24.128" v="6" actId="478"/>
          <ac:spMkLst>
            <pc:docMk/>
            <pc:sldMk cId="1993802040" sldId="1909"/>
            <ac:spMk id="80" creationId="{057DCCCF-CA9A-4691-B850-7EE72FC088EA}"/>
          </ac:spMkLst>
        </pc:spChg>
        <pc:spChg chg="del mod">
          <ac:chgData name="Shashank Lokesha Reddy" userId="348959ee-59a1-4313-9b0d-6234a4fd0137" providerId="ADAL" clId="{18E31008-7EB6-4069-8D4C-46042C54E104}" dt="2022-01-28T07:04:32.474" v="9" actId="478"/>
          <ac:spMkLst>
            <pc:docMk/>
            <pc:sldMk cId="1993802040" sldId="1909"/>
            <ac:spMk id="81" creationId="{ED65651E-A961-4716-8A6D-34E2B44B2EA6}"/>
          </ac:spMkLst>
        </pc:spChg>
        <pc:spChg chg="mod">
          <ac:chgData name="Shashank Lokesha Reddy" userId="348959ee-59a1-4313-9b0d-6234a4fd0137" providerId="ADAL" clId="{18E31008-7EB6-4069-8D4C-46042C54E104}" dt="2022-02-17T17:00:09.898" v="7117" actId="2711"/>
          <ac:spMkLst>
            <pc:docMk/>
            <pc:sldMk cId="1993802040" sldId="1909"/>
            <ac:spMk id="82" creationId="{DEBAD933-5852-428A-902C-ED80BD2F4252}"/>
          </ac:spMkLst>
        </pc:spChg>
        <pc:spChg chg="mod">
          <ac:chgData name="Shashank Lokesha Reddy" userId="348959ee-59a1-4313-9b0d-6234a4fd0137" providerId="ADAL" clId="{18E31008-7EB6-4069-8D4C-46042C54E104}" dt="2022-02-17T17:00:09.898" v="7117" actId="2711"/>
          <ac:spMkLst>
            <pc:docMk/>
            <pc:sldMk cId="1993802040" sldId="1909"/>
            <ac:spMk id="83" creationId="{4536E79A-210E-40C2-831E-F4ACB2F6A04F}"/>
          </ac:spMkLst>
        </pc:spChg>
        <pc:spChg chg="mod">
          <ac:chgData name="Shashank Lokesha Reddy" userId="348959ee-59a1-4313-9b0d-6234a4fd0137" providerId="ADAL" clId="{18E31008-7EB6-4069-8D4C-46042C54E104}" dt="2022-02-19T11:52:22.421" v="11833" actId="552"/>
          <ac:spMkLst>
            <pc:docMk/>
            <pc:sldMk cId="1993802040" sldId="1909"/>
            <ac:spMk id="84" creationId="{BB17BF79-AECD-4540-8244-52DDE193C9E3}"/>
          </ac:spMkLst>
        </pc:spChg>
        <pc:spChg chg="mod">
          <ac:chgData name="Shashank Lokesha Reddy" userId="348959ee-59a1-4313-9b0d-6234a4fd0137" providerId="ADAL" clId="{18E31008-7EB6-4069-8D4C-46042C54E104}" dt="2022-02-17T17:00:09.898" v="7117" actId="2711"/>
          <ac:spMkLst>
            <pc:docMk/>
            <pc:sldMk cId="1993802040" sldId="1909"/>
            <ac:spMk id="87" creationId="{1E234C48-0979-4D8A-9061-8FBF01C33EEC}"/>
          </ac:spMkLst>
        </pc:spChg>
        <pc:spChg chg="mod">
          <ac:chgData name="Shashank Lokesha Reddy" userId="348959ee-59a1-4313-9b0d-6234a4fd0137" providerId="ADAL" clId="{18E31008-7EB6-4069-8D4C-46042C54E104}" dt="2022-02-19T11:52:22.421" v="11833" actId="552"/>
          <ac:spMkLst>
            <pc:docMk/>
            <pc:sldMk cId="1993802040" sldId="1909"/>
            <ac:spMk id="88" creationId="{BAC1F5EE-C545-4FE9-AD00-3074E75A3588}"/>
          </ac:spMkLst>
        </pc:spChg>
        <pc:spChg chg="mod">
          <ac:chgData name="Shashank Lokesha Reddy" userId="348959ee-59a1-4313-9b0d-6234a4fd0137" providerId="ADAL" clId="{18E31008-7EB6-4069-8D4C-46042C54E104}" dt="2022-02-17T17:00:09.898" v="7117" actId="2711"/>
          <ac:spMkLst>
            <pc:docMk/>
            <pc:sldMk cId="1993802040" sldId="1909"/>
            <ac:spMk id="89" creationId="{877DF413-0156-4249-B5F2-5F9FBC2B37ED}"/>
          </ac:spMkLst>
        </pc:spChg>
        <pc:spChg chg="mod">
          <ac:chgData name="Shashank Lokesha Reddy" userId="348959ee-59a1-4313-9b0d-6234a4fd0137" providerId="ADAL" clId="{18E31008-7EB6-4069-8D4C-46042C54E104}" dt="2022-02-17T17:00:09.898" v="7117" actId="2711"/>
          <ac:spMkLst>
            <pc:docMk/>
            <pc:sldMk cId="1993802040" sldId="1909"/>
            <ac:spMk id="91" creationId="{05C01321-0681-4192-88EF-92A1841CFD4A}"/>
          </ac:spMkLst>
        </pc:spChg>
        <pc:spChg chg="mod">
          <ac:chgData name="Shashank Lokesha Reddy" userId="348959ee-59a1-4313-9b0d-6234a4fd0137" providerId="ADAL" clId="{18E31008-7EB6-4069-8D4C-46042C54E104}" dt="2022-02-17T17:00:09.898" v="7117" actId="2711"/>
          <ac:spMkLst>
            <pc:docMk/>
            <pc:sldMk cId="1993802040" sldId="1909"/>
            <ac:spMk id="92" creationId="{1723AEF8-A5D5-48B2-A90F-CA4E4FED9C8F}"/>
          </ac:spMkLst>
        </pc:spChg>
        <pc:spChg chg="mod">
          <ac:chgData name="Shashank Lokesha Reddy" userId="348959ee-59a1-4313-9b0d-6234a4fd0137" providerId="ADAL" clId="{18E31008-7EB6-4069-8D4C-46042C54E104}" dt="2022-02-19T11:49:08.222" v="11830" actId="20577"/>
          <ac:spMkLst>
            <pc:docMk/>
            <pc:sldMk cId="1993802040" sldId="1909"/>
            <ac:spMk id="94" creationId="{60690EE1-53F2-4A6B-A464-8F1697366941}"/>
          </ac:spMkLst>
        </pc:spChg>
        <pc:spChg chg="mod">
          <ac:chgData name="Shashank Lokesha Reddy" userId="348959ee-59a1-4313-9b0d-6234a4fd0137" providerId="ADAL" clId="{18E31008-7EB6-4069-8D4C-46042C54E104}" dt="2022-02-17T17:00:09.898" v="7117" actId="2711"/>
          <ac:spMkLst>
            <pc:docMk/>
            <pc:sldMk cId="1993802040" sldId="1909"/>
            <ac:spMk id="95" creationId="{8B4B865B-0FB9-4C77-B79A-128F7055F07B}"/>
          </ac:spMkLst>
        </pc:spChg>
        <pc:spChg chg="mod">
          <ac:chgData name="Shashank Lokesha Reddy" userId="348959ee-59a1-4313-9b0d-6234a4fd0137" providerId="ADAL" clId="{18E31008-7EB6-4069-8D4C-46042C54E104}" dt="2022-02-19T11:52:22.421" v="11833" actId="552"/>
          <ac:spMkLst>
            <pc:docMk/>
            <pc:sldMk cId="1993802040" sldId="1909"/>
            <ac:spMk id="96" creationId="{06A60633-6CAA-4DAE-949C-A99304CF6637}"/>
          </ac:spMkLst>
        </pc:spChg>
        <pc:spChg chg="mod">
          <ac:chgData name="Shashank Lokesha Reddy" userId="348959ee-59a1-4313-9b0d-6234a4fd0137" providerId="ADAL" clId="{18E31008-7EB6-4069-8D4C-46042C54E104}" dt="2022-02-17T17:00:09.898" v="7117" actId="2711"/>
          <ac:spMkLst>
            <pc:docMk/>
            <pc:sldMk cId="1993802040" sldId="1909"/>
            <ac:spMk id="97" creationId="{B03AC0EC-154E-4341-82B2-94CC39076B05}"/>
          </ac:spMkLst>
        </pc:spChg>
        <pc:spChg chg="mod">
          <ac:chgData name="Shashank Lokesha Reddy" userId="348959ee-59a1-4313-9b0d-6234a4fd0137" providerId="ADAL" clId="{18E31008-7EB6-4069-8D4C-46042C54E104}" dt="2022-02-17T17:00:09.898" v="7117" actId="2711"/>
          <ac:spMkLst>
            <pc:docMk/>
            <pc:sldMk cId="1993802040" sldId="1909"/>
            <ac:spMk id="100" creationId="{E1770643-A965-4820-B9E7-12AB95A2E7EA}"/>
          </ac:spMkLst>
        </pc:spChg>
        <pc:spChg chg="del mod">
          <ac:chgData name="Shashank Lokesha Reddy" userId="348959ee-59a1-4313-9b0d-6234a4fd0137" providerId="ADAL" clId="{18E31008-7EB6-4069-8D4C-46042C54E104}" dt="2022-01-28T07:04:29.917" v="8" actId="478"/>
          <ac:spMkLst>
            <pc:docMk/>
            <pc:sldMk cId="1993802040" sldId="1909"/>
            <ac:spMk id="101" creationId="{A4B7D7D9-FD80-46F9-83DE-75A7949344AD}"/>
          </ac:spMkLst>
        </pc:spChg>
        <pc:spChg chg="add del mod">
          <ac:chgData name="Shashank Lokesha Reddy" userId="348959ee-59a1-4313-9b0d-6234a4fd0137" providerId="ADAL" clId="{18E31008-7EB6-4069-8D4C-46042C54E104}" dt="2022-02-16T11:21:50.163" v="3334" actId="21"/>
          <ac:spMkLst>
            <pc:docMk/>
            <pc:sldMk cId="1993802040" sldId="1909"/>
            <ac:spMk id="101" creationId="{BB8D754F-846A-4D87-BC7A-79373715F683}"/>
          </ac:spMkLst>
        </pc:spChg>
        <pc:spChg chg="add del mod">
          <ac:chgData name="Shashank Lokesha Reddy" userId="348959ee-59a1-4313-9b0d-6234a4fd0137" providerId="ADAL" clId="{18E31008-7EB6-4069-8D4C-46042C54E104}" dt="2022-02-20T15:57:13.412" v="14091" actId="1076"/>
          <ac:spMkLst>
            <pc:docMk/>
            <pc:sldMk cId="1993802040" sldId="1909"/>
            <ac:spMk id="101" creationId="{C3BDF670-3BE2-422E-A74A-1D7F3AF92914}"/>
          </ac:spMkLst>
        </pc:spChg>
        <pc:spChg chg="add del mod">
          <ac:chgData name="Shashank Lokesha Reddy" userId="348959ee-59a1-4313-9b0d-6234a4fd0137" providerId="ADAL" clId="{18E31008-7EB6-4069-8D4C-46042C54E104}" dt="2022-02-20T15:57:09.138" v="14087" actId="478"/>
          <ac:spMkLst>
            <pc:docMk/>
            <pc:sldMk cId="1993802040" sldId="1909"/>
            <ac:spMk id="102" creationId="{3416E369-43DA-4D6A-9D88-9439D5762CEC}"/>
          </ac:spMkLst>
        </pc:spChg>
        <pc:spChg chg="add del mod">
          <ac:chgData name="Shashank Lokesha Reddy" userId="348959ee-59a1-4313-9b0d-6234a4fd0137" providerId="ADAL" clId="{18E31008-7EB6-4069-8D4C-46042C54E104}" dt="2022-02-18T22:53:56.093" v="11687" actId="21"/>
          <ac:spMkLst>
            <pc:docMk/>
            <pc:sldMk cId="1993802040" sldId="1909"/>
            <ac:spMk id="102" creationId="{703F689B-192C-4154-8091-FE3C03443841}"/>
          </ac:spMkLst>
        </pc:spChg>
        <pc:spChg chg="add del mod">
          <ac:chgData name="Shashank Lokesha Reddy" userId="348959ee-59a1-4313-9b0d-6234a4fd0137" providerId="ADAL" clId="{18E31008-7EB6-4069-8D4C-46042C54E104}" dt="2022-02-16T11:35:16.956" v="3411" actId="21"/>
          <ac:spMkLst>
            <pc:docMk/>
            <pc:sldMk cId="1993802040" sldId="1909"/>
            <ac:spMk id="102" creationId="{D692B0C0-5401-426F-BF86-57297E7863DB}"/>
          </ac:spMkLst>
        </pc:spChg>
        <pc:spChg chg="mod">
          <ac:chgData name="Shashank Lokesha Reddy" userId="348959ee-59a1-4313-9b0d-6234a4fd0137" providerId="ADAL" clId="{18E31008-7EB6-4069-8D4C-46042C54E104}" dt="2022-02-19T20:04:11.824" v="12971" actId="552"/>
          <ac:spMkLst>
            <pc:docMk/>
            <pc:sldMk cId="1993802040" sldId="1909"/>
            <ac:spMk id="106" creationId="{7C99D383-56EC-4F55-966C-B51FCB980F02}"/>
          </ac:spMkLst>
        </pc:spChg>
        <pc:spChg chg="mod">
          <ac:chgData name="Shashank Lokesha Reddy" userId="348959ee-59a1-4313-9b0d-6234a4fd0137" providerId="ADAL" clId="{18E31008-7EB6-4069-8D4C-46042C54E104}" dt="2022-02-19T11:52:57.300" v="11838" actId="552"/>
          <ac:spMkLst>
            <pc:docMk/>
            <pc:sldMk cId="1993802040" sldId="1909"/>
            <ac:spMk id="107" creationId="{02401AFB-47AE-4F4E-AE27-57F2A6290EFB}"/>
          </ac:spMkLst>
        </pc:spChg>
        <pc:spChg chg="mod">
          <ac:chgData name="Shashank Lokesha Reddy" userId="348959ee-59a1-4313-9b0d-6234a4fd0137" providerId="ADAL" clId="{18E31008-7EB6-4069-8D4C-46042C54E104}" dt="2022-02-17T17:00:09.898" v="7117" actId="2711"/>
          <ac:spMkLst>
            <pc:docMk/>
            <pc:sldMk cId="1993802040" sldId="1909"/>
            <ac:spMk id="108" creationId="{91649D50-F49C-459C-8586-12BACD5D3C53}"/>
          </ac:spMkLst>
        </pc:spChg>
        <pc:spChg chg="mod">
          <ac:chgData name="Shashank Lokesha Reddy" userId="348959ee-59a1-4313-9b0d-6234a4fd0137" providerId="ADAL" clId="{18E31008-7EB6-4069-8D4C-46042C54E104}" dt="2022-02-18T23:00:19.535" v="11724" actId="12789"/>
          <ac:spMkLst>
            <pc:docMk/>
            <pc:sldMk cId="1993802040" sldId="1909"/>
            <ac:spMk id="109" creationId="{C0ED648E-8C29-4B93-AB8B-1859B7676876}"/>
          </ac:spMkLst>
        </pc:spChg>
        <pc:spChg chg="mod">
          <ac:chgData name="Shashank Lokesha Reddy" userId="348959ee-59a1-4313-9b0d-6234a4fd0137" providerId="ADAL" clId="{18E31008-7EB6-4069-8D4C-46042C54E104}" dt="2022-02-17T17:00:09.898" v="7117" actId="2711"/>
          <ac:spMkLst>
            <pc:docMk/>
            <pc:sldMk cId="1993802040" sldId="1909"/>
            <ac:spMk id="110" creationId="{7317EBF4-ACD0-4A7F-AA28-C2FAA001A9CF}"/>
          </ac:spMkLst>
        </pc:spChg>
        <pc:spChg chg="mod">
          <ac:chgData name="Shashank Lokesha Reddy" userId="348959ee-59a1-4313-9b0d-6234a4fd0137" providerId="ADAL" clId="{18E31008-7EB6-4069-8D4C-46042C54E104}" dt="2022-02-19T11:52:57.300" v="11838" actId="552"/>
          <ac:spMkLst>
            <pc:docMk/>
            <pc:sldMk cId="1993802040" sldId="1909"/>
            <ac:spMk id="111" creationId="{05EC3261-1624-49A7-9F6D-7118A280A21C}"/>
          </ac:spMkLst>
        </pc:spChg>
        <pc:spChg chg="mod">
          <ac:chgData name="Shashank Lokesha Reddy" userId="348959ee-59a1-4313-9b0d-6234a4fd0137" providerId="ADAL" clId="{18E31008-7EB6-4069-8D4C-46042C54E104}" dt="2022-02-17T17:00:09.898" v="7117" actId="2711"/>
          <ac:spMkLst>
            <pc:docMk/>
            <pc:sldMk cId="1993802040" sldId="1909"/>
            <ac:spMk id="113" creationId="{B685BA35-6E4D-432D-8C8A-20754C587281}"/>
          </ac:spMkLst>
        </pc:spChg>
        <pc:spChg chg="mod">
          <ac:chgData name="Shashank Lokesha Reddy" userId="348959ee-59a1-4313-9b0d-6234a4fd0137" providerId="ADAL" clId="{18E31008-7EB6-4069-8D4C-46042C54E104}" dt="2022-02-17T17:00:09.898" v="7117" actId="2711"/>
          <ac:spMkLst>
            <pc:docMk/>
            <pc:sldMk cId="1993802040" sldId="1909"/>
            <ac:spMk id="114" creationId="{172744A9-0760-4AB3-BC9A-4C61B2823226}"/>
          </ac:spMkLst>
        </pc:spChg>
        <pc:spChg chg="mod">
          <ac:chgData name="Shashank Lokesha Reddy" userId="348959ee-59a1-4313-9b0d-6234a4fd0137" providerId="ADAL" clId="{18E31008-7EB6-4069-8D4C-46042C54E104}" dt="2022-02-17T17:00:09.898" v="7117" actId="2711"/>
          <ac:spMkLst>
            <pc:docMk/>
            <pc:sldMk cId="1993802040" sldId="1909"/>
            <ac:spMk id="115" creationId="{5FD037F4-2B74-432E-85FF-560603AF8D3E}"/>
          </ac:spMkLst>
        </pc:spChg>
        <pc:spChg chg="add mod">
          <ac:chgData name="Shashank Lokesha Reddy" userId="348959ee-59a1-4313-9b0d-6234a4fd0137" providerId="ADAL" clId="{18E31008-7EB6-4069-8D4C-46042C54E104}" dt="2022-02-19T11:52:22.421" v="11833" actId="552"/>
          <ac:spMkLst>
            <pc:docMk/>
            <pc:sldMk cId="1993802040" sldId="1909"/>
            <ac:spMk id="116" creationId="{7757A345-DC0E-4B61-BB89-5E6A1098D177}"/>
          </ac:spMkLst>
        </pc:spChg>
        <pc:spChg chg="add del mod">
          <ac:chgData name="Shashank Lokesha Reddy" userId="348959ee-59a1-4313-9b0d-6234a4fd0137" providerId="ADAL" clId="{18E31008-7EB6-4069-8D4C-46042C54E104}" dt="2022-02-20T15:57:10.359" v="14089" actId="1076"/>
          <ac:spMkLst>
            <pc:docMk/>
            <pc:sldMk cId="1993802040" sldId="1909"/>
            <ac:spMk id="117" creationId="{0448FFB4-450A-425A-8B4B-ADAEDCD81C26}"/>
          </ac:spMkLst>
        </pc:spChg>
        <pc:spChg chg="add del mod">
          <ac:chgData name="Shashank Lokesha Reddy" userId="348959ee-59a1-4313-9b0d-6234a4fd0137" providerId="ADAL" clId="{18E31008-7EB6-4069-8D4C-46042C54E104}" dt="2022-02-15T14:02:11.385" v="2528"/>
          <ac:spMkLst>
            <pc:docMk/>
            <pc:sldMk cId="1993802040" sldId="1909"/>
            <ac:spMk id="117" creationId="{091D4974-327C-430B-81B5-FC69743C74B6}"/>
          </ac:spMkLst>
        </pc:spChg>
        <pc:spChg chg="mod">
          <ac:chgData name="Shashank Lokesha Reddy" userId="348959ee-59a1-4313-9b0d-6234a4fd0137" providerId="ADAL" clId="{18E31008-7EB6-4069-8D4C-46042C54E104}" dt="2022-02-20T15:36:38.033" v="14012" actId="12789"/>
          <ac:spMkLst>
            <pc:docMk/>
            <pc:sldMk cId="1993802040" sldId="1909"/>
            <ac:spMk id="118" creationId="{782C87E9-4CDD-48A4-8535-76F8BF229786}"/>
          </ac:spMkLst>
        </pc:spChg>
        <pc:spChg chg="mod">
          <ac:chgData name="Shashank Lokesha Reddy" userId="348959ee-59a1-4313-9b0d-6234a4fd0137" providerId="ADAL" clId="{18E31008-7EB6-4069-8D4C-46042C54E104}" dt="2022-02-20T16:52:51.447" v="14100" actId="12788"/>
          <ac:spMkLst>
            <pc:docMk/>
            <pc:sldMk cId="1993802040" sldId="1909"/>
            <ac:spMk id="120" creationId="{9453EA7E-7045-4FEB-A457-E3086DCB132D}"/>
          </ac:spMkLst>
        </pc:spChg>
        <pc:spChg chg="mod">
          <ac:chgData name="Shashank Lokesha Reddy" userId="348959ee-59a1-4313-9b0d-6234a4fd0137" providerId="ADAL" clId="{18E31008-7EB6-4069-8D4C-46042C54E104}" dt="2022-02-20T16:52:29.165" v="14097" actId="12788"/>
          <ac:spMkLst>
            <pc:docMk/>
            <pc:sldMk cId="1993802040" sldId="1909"/>
            <ac:spMk id="121" creationId="{8750DDC7-8AA2-480C-ABFA-6B9E6A3E6CF0}"/>
          </ac:spMkLst>
        </pc:spChg>
        <pc:spChg chg="mod">
          <ac:chgData name="Shashank Lokesha Reddy" userId="348959ee-59a1-4313-9b0d-6234a4fd0137" providerId="ADAL" clId="{18E31008-7EB6-4069-8D4C-46042C54E104}" dt="2022-02-17T17:00:09.898" v="7117" actId="2711"/>
          <ac:spMkLst>
            <pc:docMk/>
            <pc:sldMk cId="1993802040" sldId="1909"/>
            <ac:spMk id="122" creationId="{4C6929B7-EBB3-42B6-82E1-C427AF656815}"/>
          </ac:spMkLst>
        </pc:spChg>
        <pc:spChg chg="mod">
          <ac:chgData name="Shashank Lokesha Reddy" userId="348959ee-59a1-4313-9b0d-6234a4fd0137" providerId="ADAL" clId="{18E31008-7EB6-4069-8D4C-46042C54E104}" dt="2022-02-17T17:00:09.898" v="7117" actId="2711"/>
          <ac:spMkLst>
            <pc:docMk/>
            <pc:sldMk cId="1993802040" sldId="1909"/>
            <ac:spMk id="123" creationId="{9384453F-3054-4F1B-8F08-E538E16BD306}"/>
          </ac:spMkLst>
        </pc:spChg>
        <pc:spChg chg="add mod">
          <ac:chgData name="Shashank Lokesha Reddy" userId="348959ee-59a1-4313-9b0d-6234a4fd0137" providerId="ADAL" clId="{18E31008-7EB6-4069-8D4C-46042C54E104}" dt="2022-02-19T20:04:11.824" v="12971" actId="552"/>
          <ac:spMkLst>
            <pc:docMk/>
            <pc:sldMk cId="1993802040" sldId="1909"/>
            <ac:spMk id="124" creationId="{38ACF131-077A-4646-A701-0BD8CFC5855E}"/>
          </ac:spMkLst>
        </pc:spChg>
        <pc:spChg chg="mod">
          <ac:chgData name="Shashank Lokesha Reddy" userId="348959ee-59a1-4313-9b0d-6234a4fd0137" providerId="ADAL" clId="{18E31008-7EB6-4069-8D4C-46042C54E104}" dt="2022-02-17T17:00:09.898" v="7117" actId="2711"/>
          <ac:spMkLst>
            <pc:docMk/>
            <pc:sldMk cId="1993802040" sldId="1909"/>
            <ac:spMk id="125" creationId="{438D08F5-E25A-4F32-B1D3-61FB83AC666A}"/>
          </ac:spMkLst>
        </pc:spChg>
        <pc:spChg chg="add del mod">
          <ac:chgData name="Shashank Lokesha Reddy" userId="348959ee-59a1-4313-9b0d-6234a4fd0137" providerId="ADAL" clId="{18E31008-7EB6-4069-8D4C-46042C54E104}" dt="2022-02-15T14:28:25.625" v="2706" actId="21"/>
          <ac:spMkLst>
            <pc:docMk/>
            <pc:sldMk cId="1993802040" sldId="1909"/>
            <ac:spMk id="126" creationId="{1F7067F7-7DBE-401C-B018-A3BADB090553}"/>
          </ac:spMkLst>
        </pc:spChg>
        <pc:spChg chg="add del mod">
          <ac:chgData name="Shashank Lokesha Reddy" userId="348959ee-59a1-4313-9b0d-6234a4fd0137" providerId="ADAL" clId="{18E31008-7EB6-4069-8D4C-46042C54E104}" dt="2022-02-18T22:43:34.889" v="11610" actId="478"/>
          <ac:spMkLst>
            <pc:docMk/>
            <pc:sldMk cId="1993802040" sldId="1909"/>
            <ac:spMk id="126" creationId="{F8C86EDD-CBB4-4F1F-A5DB-3F03FEEFFA65}"/>
          </ac:spMkLst>
        </pc:spChg>
        <pc:spChg chg="add del mod">
          <ac:chgData name="Shashank Lokesha Reddy" userId="348959ee-59a1-4313-9b0d-6234a4fd0137" providerId="ADAL" clId="{18E31008-7EB6-4069-8D4C-46042C54E104}" dt="2022-02-20T15:57:15.410" v="14092" actId="478"/>
          <ac:spMkLst>
            <pc:docMk/>
            <pc:sldMk cId="1993802040" sldId="1909"/>
            <ac:spMk id="127" creationId="{32E14294-0373-49F8-A8A7-456DC7BDB631}"/>
          </ac:spMkLst>
        </pc:spChg>
        <pc:spChg chg="add del mod">
          <ac:chgData name="Shashank Lokesha Reddy" userId="348959ee-59a1-4313-9b0d-6234a4fd0137" providerId="ADAL" clId="{18E31008-7EB6-4069-8D4C-46042C54E104}" dt="2022-02-15T14:37:37.625" v="2714"/>
          <ac:spMkLst>
            <pc:docMk/>
            <pc:sldMk cId="1993802040" sldId="1909"/>
            <ac:spMk id="127" creationId="{AAA2595B-7404-4836-8D55-8D93B4B362C9}"/>
          </ac:spMkLst>
        </pc:spChg>
        <pc:spChg chg="add del mod">
          <ac:chgData name="Shashank Lokesha Reddy" userId="348959ee-59a1-4313-9b0d-6234a4fd0137" providerId="ADAL" clId="{18E31008-7EB6-4069-8D4C-46042C54E104}" dt="2022-02-15T14:51:17.192" v="2795" actId="478"/>
          <ac:spMkLst>
            <pc:docMk/>
            <pc:sldMk cId="1993802040" sldId="1909"/>
            <ac:spMk id="129" creationId="{8266F0C7-6008-449C-87BE-B1E505B9F894}"/>
          </ac:spMkLst>
        </pc:spChg>
        <pc:spChg chg="add del mod">
          <ac:chgData name="Shashank Lokesha Reddy" userId="348959ee-59a1-4313-9b0d-6234a4fd0137" providerId="ADAL" clId="{18E31008-7EB6-4069-8D4C-46042C54E104}" dt="2022-02-18T22:43:31.992" v="11609" actId="478"/>
          <ac:spMkLst>
            <pc:docMk/>
            <pc:sldMk cId="1993802040" sldId="1909"/>
            <ac:spMk id="129" creationId="{BEACDD3E-BCE2-499D-8000-DAFBF347DB86}"/>
          </ac:spMkLst>
        </pc:spChg>
        <pc:spChg chg="add del mod">
          <ac:chgData name="Shashank Lokesha Reddy" userId="348959ee-59a1-4313-9b0d-6234a4fd0137" providerId="ADAL" clId="{18E31008-7EB6-4069-8D4C-46042C54E104}" dt="2022-02-18T22:53:56.093" v="11687" actId="21"/>
          <ac:spMkLst>
            <pc:docMk/>
            <pc:sldMk cId="1993802040" sldId="1909"/>
            <ac:spMk id="130" creationId="{2E648436-C5CA-4A34-8FEF-42E32207AE1E}"/>
          </ac:spMkLst>
        </pc:spChg>
        <pc:spChg chg="add del mod">
          <ac:chgData name="Shashank Lokesha Reddy" userId="348959ee-59a1-4313-9b0d-6234a4fd0137" providerId="ADAL" clId="{18E31008-7EB6-4069-8D4C-46042C54E104}" dt="2022-02-15T15:08:51.890" v="2881" actId="478"/>
          <ac:spMkLst>
            <pc:docMk/>
            <pc:sldMk cId="1993802040" sldId="1909"/>
            <ac:spMk id="130" creationId="{9BC80063-DC94-4B9D-85D3-B51EADB3EC6F}"/>
          </ac:spMkLst>
        </pc:spChg>
        <pc:spChg chg="mod">
          <ac:chgData name="Shashank Lokesha Reddy" userId="348959ee-59a1-4313-9b0d-6234a4fd0137" providerId="ADAL" clId="{18E31008-7EB6-4069-8D4C-46042C54E104}" dt="2022-02-17T17:00:09.898" v="7117" actId="2711"/>
          <ac:spMkLst>
            <pc:docMk/>
            <pc:sldMk cId="1993802040" sldId="1909"/>
            <ac:spMk id="131" creationId="{BCF93BEB-481F-44C2-A311-684F8D6FA8DA}"/>
          </ac:spMkLst>
        </pc:spChg>
        <pc:spChg chg="add del mod">
          <ac:chgData name="Shashank Lokesha Reddy" userId="348959ee-59a1-4313-9b0d-6234a4fd0137" providerId="ADAL" clId="{18E31008-7EB6-4069-8D4C-46042C54E104}" dt="2022-02-18T22:56:37.383" v="11707" actId="478"/>
          <ac:spMkLst>
            <pc:docMk/>
            <pc:sldMk cId="1993802040" sldId="1909"/>
            <ac:spMk id="133" creationId="{C546FC55-CB28-46E9-B36E-9BBC33091C12}"/>
          </ac:spMkLst>
        </pc:spChg>
        <pc:spChg chg="add del mod">
          <ac:chgData name="Shashank Lokesha Reddy" userId="348959ee-59a1-4313-9b0d-6234a4fd0137" providerId="ADAL" clId="{18E31008-7EB6-4069-8D4C-46042C54E104}" dt="2022-02-18T22:56:34.173" v="11706" actId="478"/>
          <ac:spMkLst>
            <pc:docMk/>
            <pc:sldMk cId="1993802040" sldId="1909"/>
            <ac:spMk id="134" creationId="{DC213C87-6BF7-4B13-B3E5-A0726A7FBF4B}"/>
          </ac:spMkLst>
        </pc:spChg>
        <pc:spChg chg="mod">
          <ac:chgData name="Shashank Lokesha Reddy" userId="348959ee-59a1-4313-9b0d-6234a4fd0137" providerId="ADAL" clId="{18E31008-7EB6-4069-8D4C-46042C54E104}" dt="2022-02-20T16:52:29.165" v="14097" actId="12788"/>
          <ac:spMkLst>
            <pc:docMk/>
            <pc:sldMk cId="1993802040" sldId="1909"/>
            <ac:spMk id="135" creationId="{A02B404B-6DBB-42C6-88A0-26364E6F8635}"/>
          </ac:spMkLst>
        </pc:spChg>
        <pc:spChg chg="mod">
          <ac:chgData name="Shashank Lokesha Reddy" userId="348959ee-59a1-4313-9b0d-6234a4fd0137" providerId="ADAL" clId="{18E31008-7EB6-4069-8D4C-46042C54E104}" dt="2022-02-20T16:52:40.882" v="14099" actId="12788"/>
          <ac:spMkLst>
            <pc:docMk/>
            <pc:sldMk cId="1993802040" sldId="1909"/>
            <ac:spMk id="136" creationId="{982F10E7-8125-4F7E-BC5B-DD6185FFDC7A}"/>
          </ac:spMkLst>
        </pc:spChg>
        <pc:spChg chg="mod">
          <ac:chgData name="Shashank Lokesha Reddy" userId="348959ee-59a1-4313-9b0d-6234a4fd0137" providerId="ADAL" clId="{18E31008-7EB6-4069-8D4C-46042C54E104}" dt="2022-02-20T16:52:40.882" v="14099" actId="12788"/>
          <ac:spMkLst>
            <pc:docMk/>
            <pc:sldMk cId="1993802040" sldId="1909"/>
            <ac:spMk id="137" creationId="{38ADADBB-74FC-46B6-BA07-4F5872F89F5E}"/>
          </ac:spMkLst>
        </pc:spChg>
        <pc:spChg chg="mod">
          <ac:chgData name="Shashank Lokesha Reddy" userId="348959ee-59a1-4313-9b0d-6234a4fd0137" providerId="ADAL" clId="{18E31008-7EB6-4069-8D4C-46042C54E104}" dt="2022-02-17T17:00:09.898" v="7117" actId="2711"/>
          <ac:spMkLst>
            <pc:docMk/>
            <pc:sldMk cId="1993802040" sldId="1909"/>
            <ac:spMk id="140" creationId="{52C4D873-23B7-40F5-89BA-21F635494C7B}"/>
          </ac:spMkLst>
        </pc:spChg>
        <pc:spChg chg="mod">
          <ac:chgData name="Shashank Lokesha Reddy" userId="348959ee-59a1-4313-9b0d-6234a4fd0137" providerId="ADAL" clId="{18E31008-7EB6-4069-8D4C-46042C54E104}" dt="2022-02-19T11:52:22.421" v="11833" actId="552"/>
          <ac:spMkLst>
            <pc:docMk/>
            <pc:sldMk cId="1993802040" sldId="1909"/>
            <ac:spMk id="158" creationId="{C77EBF5C-CC0F-48E3-991D-E117A930105E}"/>
          </ac:spMkLst>
        </pc:spChg>
        <pc:spChg chg="mod">
          <ac:chgData name="Shashank Lokesha Reddy" userId="348959ee-59a1-4313-9b0d-6234a4fd0137" providerId="ADAL" clId="{18E31008-7EB6-4069-8D4C-46042C54E104}" dt="2022-02-17T17:00:09.898" v="7117" actId="2711"/>
          <ac:spMkLst>
            <pc:docMk/>
            <pc:sldMk cId="1993802040" sldId="1909"/>
            <ac:spMk id="159" creationId="{63691026-E911-40CA-B157-534346E1A5B5}"/>
          </ac:spMkLst>
        </pc:spChg>
        <pc:spChg chg="mod">
          <ac:chgData name="Shashank Lokesha Reddy" userId="348959ee-59a1-4313-9b0d-6234a4fd0137" providerId="ADAL" clId="{18E31008-7EB6-4069-8D4C-46042C54E104}" dt="2022-02-17T17:00:09.898" v="7117" actId="2711"/>
          <ac:spMkLst>
            <pc:docMk/>
            <pc:sldMk cId="1993802040" sldId="1909"/>
            <ac:spMk id="160" creationId="{C7FA508E-37BB-42DA-99C6-8D931B7A194E}"/>
          </ac:spMkLst>
        </pc:spChg>
        <pc:spChg chg="mod">
          <ac:chgData name="Shashank Lokesha Reddy" userId="348959ee-59a1-4313-9b0d-6234a4fd0137" providerId="ADAL" clId="{18E31008-7EB6-4069-8D4C-46042C54E104}" dt="2022-02-17T17:00:09.898" v="7117" actId="2711"/>
          <ac:spMkLst>
            <pc:docMk/>
            <pc:sldMk cId="1993802040" sldId="1909"/>
            <ac:spMk id="161" creationId="{E9B48E4C-B223-44D8-ADAA-6E3143FAD9BE}"/>
          </ac:spMkLst>
        </pc:spChg>
        <pc:spChg chg="mod">
          <ac:chgData name="Shashank Lokesha Reddy" userId="348959ee-59a1-4313-9b0d-6234a4fd0137" providerId="ADAL" clId="{18E31008-7EB6-4069-8D4C-46042C54E104}" dt="2022-02-17T17:00:09.898" v="7117" actId="2711"/>
          <ac:spMkLst>
            <pc:docMk/>
            <pc:sldMk cId="1993802040" sldId="1909"/>
            <ac:spMk id="165" creationId="{8852A42C-4C42-4AD9-BCE9-A02642F844A3}"/>
          </ac:spMkLst>
        </pc:spChg>
        <pc:spChg chg="mod">
          <ac:chgData name="Shashank Lokesha Reddy" userId="348959ee-59a1-4313-9b0d-6234a4fd0137" providerId="ADAL" clId="{18E31008-7EB6-4069-8D4C-46042C54E104}" dt="2022-02-17T17:00:09.898" v="7117" actId="2711"/>
          <ac:spMkLst>
            <pc:docMk/>
            <pc:sldMk cId="1993802040" sldId="1909"/>
            <ac:spMk id="166" creationId="{2DBA5164-E769-4231-AF8F-3F4EA3889AA9}"/>
          </ac:spMkLst>
        </pc:spChg>
        <pc:spChg chg="mod">
          <ac:chgData name="Shashank Lokesha Reddy" userId="348959ee-59a1-4313-9b0d-6234a4fd0137" providerId="ADAL" clId="{18E31008-7EB6-4069-8D4C-46042C54E104}" dt="2022-02-17T17:00:09.898" v="7117" actId="2711"/>
          <ac:spMkLst>
            <pc:docMk/>
            <pc:sldMk cId="1993802040" sldId="1909"/>
            <ac:spMk id="167" creationId="{346ECD14-08D9-41BE-ABA4-F274967E5D50}"/>
          </ac:spMkLst>
        </pc:spChg>
        <pc:spChg chg="mod">
          <ac:chgData name="Shashank Lokesha Reddy" userId="348959ee-59a1-4313-9b0d-6234a4fd0137" providerId="ADAL" clId="{18E31008-7EB6-4069-8D4C-46042C54E104}" dt="2022-02-17T17:00:09.898" v="7117" actId="2711"/>
          <ac:spMkLst>
            <pc:docMk/>
            <pc:sldMk cId="1993802040" sldId="1909"/>
            <ac:spMk id="174" creationId="{FE1F72A6-B77D-4805-8641-417C499B4502}"/>
          </ac:spMkLst>
        </pc:spChg>
        <pc:graphicFrameChg chg="mod modGraphic">
          <ac:chgData name="Shashank Lokesha Reddy" userId="348959ee-59a1-4313-9b0d-6234a4fd0137" providerId="ADAL" clId="{18E31008-7EB6-4069-8D4C-46042C54E104}" dt="2022-02-20T15:53:58.245" v="14080" actId="14100"/>
          <ac:graphicFrameMkLst>
            <pc:docMk/>
            <pc:sldMk cId="1993802040" sldId="1909"/>
            <ac:graphicFrameMk id="22" creationId="{1D33653D-FBF1-42BA-8162-0C5F3970FD07}"/>
          </ac:graphicFrameMkLst>
        </pc:graphicFrameChg>
        <pc:graphicFrameChg chg="mod">
          <ac:chgData name="Shashank Lokesha Reddy" userId="348959ee-59a1-4313-9b0d-6234a4fd0137" providerId="ADAL" clId="{18E31008-7EB6-4069-8D4C-46042C54E104}" dt="2022-02-15T14:03:56.996" v="2537" actId="1076"/>
          <ac:graphicFrameMkLst>
            <pc:docMk/>
            <pc:sldMk cId="1993802040" sldId="1909"/>
            <ac:graphicFrameMk id="60" creationId="{A8E23A18-A211-4CA6-B7E1-332A7E5DD65A}"/>
          </ac:graphicFrameMkLst>
        </pc:graphicFrameChg>
        <pc:graphicFrameChg chg="mod modGraphic">
          <ac:chgData name="Shashank Lokesha Reddy" userId="348959ee-59a1-4313-9b0d-6234a4fd0137" providerId="ADAL" clId="{18E31008-7EB6-4069-8D4C-46042C54E104}" dt="2022-02-17T16:12:43.404" v="6785"/>
          <ac:graphicFrameMkLst>
            <pc:docMk/>
            <pc:sldMk cId="1993802040" sldId="1909"/>
            <ac:graphicFrameMk id="85" creationId="{7E6F719A-24C7-4D18-8AC6-959187C5EEEB}"/>
          </ac:graphicFrameMkLst>
        </pc:graphicFrameChg>
        <pc:graphicFrameChg chg="mod">
          <ac:chgData name="Shashank Lokesha Reddy" userId="348959ee-59a1-4313-9b0d-6234a4fd0137" providerId="ADAL" clId="{18E31008-7EB6-4069-8D4C-46042C54E104}" dt="2022-02-15T14:06:01.334" v="2547" actId="1076"/>
          <ac:graphicFrameMkLst>
            <pc:docMk/>
            <pc:sldMk cId="1993802040" sldId="1909"/>
            <ac:graphicFrameMk id="170" creationId="{87280CCD-9E3F-427E-86FE-54E9814D5A41}"/>
          </ac:graphicFrameMkLst>
        </pc:graphicFrameChg>
        <pc:picChg chg="mod">
          <ac:chgData name="Shashank Lokesha Reddy" userId="348959ee-59a1-4313-9b0d-6234a4fd0137" providerId="ADAL" clId="{18E31008-7EB6-4069-8D4C-46042C54E104}" dt="2022-02-15T12:04:29.184" v="2176" actId="1076"/>
          <ac:picMkLst>
            <pc:docMk/>
            <pc:sldMk cId="1993802040" sldId="1909"/>
            <ac:picMk id="3" creationId="{3E6F4A89-6B7E-4216-8B58-F5EC80FD14C7}"/>
          </ac:picMkLst>
        </pc:picChg>
        <pc:picChg chg="add del mod">
          <ac:chgData name="Shashank Lokesha Reddy" userId="348959ee-59a1-4313-9b0d-6234a4fd0137" providerId="ADAL" clId="{18E31008-7EB6-4069-8D4C-46042C54E104}" dt="2022-01-30T14:42:14.313" v="688" actId="478"/>
          <ac:picMkLst>
            <pc:docMk/>
            <pc:sldMk cId="1993802040" sldId="1909"/>
            <ac:picMk id="4" creationId="{6E7B57F1-5BC2-4EED-AAA9-174A9C4AF7DF}"/>
          </ac:picMkLst>
        </pc:picChg>
        <pc:picChg chg="add del mod">
          <ac:chgData name="Shashank Lokesha Reddy" userId="348959ee-59a1-4313-9b0d-6234a4fd0137" providerId="ADAL" clId="{18E31008-7EB6-4069-8D4C-46042C54E104}" dt="2022-02-15T13:35:44.878" v="2344"/>
          <ac:picMkLst>
            <pc:docMk/>
            <pc:sldMk cId="1993802040" sldId="1909"/>
            <ac:picMk id="6" creationId="{13038D70-99CF-4354-B336-8FBBB8B366D4}"/>
          </ac:picMkLst>
        </pc:picChg>
        <pc:picChg chg="add del mod">
          <ac:chgData name="Shashank Lokesha Reddy" userId="348959ee-59a1-4313-9b0d-6234a4fd0137" providerId="ADAL" clId="{18E31008-7EB6-4069-8D4C-46042C54E104}" dt="2022-02-15T13:37:38.128" v="2355" actId="478"/>
          <ac:picMkLst>
            <pc:docMk/>
            <pc:sldMk cId="1993802040" sldId="1909"/>
            <ac:picMk id="9" creationId="{B3E04832-A132-49F5-B860-390076F68C12}"/>
          </ac:picMkLst>
        </pc:picChg>
        <pc:picChg chg="add mod modCrop">
          <ac:chgData name="Shashank Lokesha Reddy" userId="348959ee-59a1-4313-9b0d-6234a4fd0137" providerId="ADAL" clId="{18E31008-7EB6-4069-8D4C-46042C54E104}" dt="2022-02-15T13:45:13.147" v="2450" actId="12788"/>
          <ac:picMkLst>
            <pc:docMk/>
            <pc:sldMk cId="1993802040" sldId="1909"/>
            <ac:picMk id="14" creationId="{D0BB6E97-B6F5-460C-9C54-0A9FDF8915BE}"/>
          </ac:picMkLst>
        </pc:picChg>
        <pc:picChg chg="mod">
          <ac:chgData name="Shashank Lokesha Reddy" userId="348959ee-59a1-4313-9b0d-6234a4fd0137" providerId="ADAL" clId="{18E31008-7EB6-4069-8D4C-46042C54E104}" dt="2022-02-15T12:05:11.727" v="2179" actId="1076"/>
          <ac:picMkLst>
            <pc:docMk/>
            <pc:sldMk cId="1993802040" sldId="1909"/>
            <ac:picMk id="16" creationId="{E6EDD2A6-C868-45B9-A61E-9550C46937DF}"/>
          </ac:picMkLst>
        </pc:picChg>
        <pc:picChg chg="add del mod">
          <ac:chgData name="Shashank Lokesha Reddy" userId="348959ee-59a1-4313-9b0d-6234a4fd0137" providerId="ADAL" clId="{18E31008-7EB6-4069-8D4C-46042C54E104}" dt="2022-02-15T13:41:15.590" v="2393"/>
          <ac:picMkLst>
            <pc:docMk/>
            <pc:sldMk cId="1993802040" sldId="1909"/>
            <ac:picMk id="17" creationId="{00B66C32-B0D4-4A30-AB80-9BACB1538F4D}"/>
          </ac:picMkLst>
        </pc:picChg>
        <pc:picChg chg="add del mod">
          <ac:chgData name="Shashank Lokesha Reddy" userId="348959ee-59a1-4313-9b0d-6234a4fd0137" providerId="ADAL" clId="{18E31008-7EB6-4069-8D4C-46042C54E104}" dt="2022-02-15T13:41:54.422" v="2401"/>
          <ac:picMkLst>
            <pc:docMk/>
            <pc:sldMk cId="1993802040" sldId="1909"/>
            <ac:picMk id="19" creationId="{4CF1746A-1E80-4ECF-B02B-942B14024669}"/>
          </ac:picMkLst>
        </pc:picChg>
        <pc:picChg chg="add del mod">
          <ac:chgData name="Shashank Lokesha Reddy" userId="348959ee-59a1-4313-9b0d-6234a4fd0137" providerId="ADAL" clId="{18E31008-7EB6-4069-8D4C-46042C54E104}" dt="2022-02-15T13:44:00.083" v="2434" actId="478"/>
          <ac:picMkLst>
            <pc:docMk/>
            <pc:sldMk cId="1993802040" sldId="1909"/>
            <ac:picMk id="21" creationId="{ED7B654D-5340-4283-82FA-62D14369F2E0}"/>
          </ac:picMkLst>
        </pc:picChg>
        <pc:picChg chg="add del mod">
          <ac:chgData name="Shashank Lokesha Reddy" userId="348959ee-59a1-4313-9b0d-6234a4fd0137" providerId="ADAL" clId="{18E31008-7EB6-4069-8D4C-46042C54E104}" dt="2022-02-15T13:44:00.572" v="2437" actId="478"/>
          <ac:picMkLst>
            <pc:docMk/>
            <pc:sldMk cId="1993802040" sldId="1909"/>
            <ac:picMk id="25" creationId="{ED891265-CED4-406E-8457-B03BA1F5C30C}"/>
          </ac:picMkLst>
        </pc:picChg>
        <pc:picChg chg="add del mod">
          <ac:chgData name="Shashank Lokesha Reddy" userId="348959ee-59a1-4313-9b0d-6234a4fd0137" providerId="ADAL" clId="{18E31008-7EB6-4069-8D4C-46042C54E104}" dt="2022-02-15T13:50:18.575" v="2482"/>
          <ac:picMkLst>
            <pc:docMk/>
            <pc:sldMk cId="1993802040" sldId="1909"/>
            <ac:picMk id="28" creationId="{467511C0-2F51-4447-8463-2F1EEA737C51}"/>
          </ac:picMkLst>
        </pc:picChg>
        <pc:picChg chg="del mod">
          <ac:chgData name="Shashank Lokesha Reddy" userId="348959ee-59a1-4313-9b0d-6234a4fd0137" providerId="ADAL" clId="{18E31008-7EB6-4069-8D4C-46042C54E104}" dt="2022-02-15T13:23:49.304" v="2183" actId="478"/>
          <ac:picMkLst>
            <pc:docMk/>
            <pc:sldMk cId="1993802040" sldId="1909"/>
            <ac:picMk id="30" creationId="{0DACCEA7-295A-48FA-BDC5-00987CC986C9}"/>
          </ac:picMkLst>
        </pc:picChg>
        <pc:picChg chg="mod">
          <ac:chgData name="Shashank Lokesha Reddy" userId="348959ee-59a1-4313-9b0d-6234a4fd0137" providerId="ADAL" clId="{18E31008-7EB6-4069-8D4C-46042C54E104}" dt="2022-02-15T13:45:13.147" v="2450" actId="12788"/>
          <ac:picMkLst>
            <pc:docMk/>
            <pc:sldMk cId="1993802040" sldId="1909"/>
            <ac:picMk id="33" creationId="{DA4C8104-4E46-4510-A6FB-FF9742E28AD2}"/>
          </ac:picMkLst>
        </pc:picChg>
        <pc:picChg chg="mod">
          <ac:chgData name="Shashank Lokesha Reddy" userId="348959ee-59a1-4313-9b0d-6234a4fd0137" providerId="ADAL" clId="{18E31008-7EB6-4069-8D4C-46042C54E104}" dt="2022-02-15T13:45:22.624" v="2451" actId="12788"/>
          <ac:picMkLst>
            <pc:docMk/>
            <pc:sldMk cId="1993802040" sldId="1909"/>
            <ac:picMk id="37" creationId="{D63BDF4B-8668-4DD9-A64E-2A8B0A4A35EA}"/>
          </ac:picMkLst>
        </pc:picChg>
        <pc:picChg chg="del mod">
          <ac:chgData name="Shashank Lokesha Reddy" userId="348959ee-59a1-4313-9b0d-6234a4fd0137" providerId="ADAL" clId="{18E31008-7EB6-4069-8D4C-46042C54E104}" dt="2022-02-15T13:38:02.237" v="2359" actId="478"/>
          <ac:picMkLst>
            <pc:docMk/>
            <pc:sldMk cId="1993802040" sldId="1909"/>
            <ac:picMk id="39" creationId="{B5F1CBCB-4EEC-4ADA-A9AC-A74D0876A8DC}"/>
          </ac:picMkLst>
        </pc:picChg>
        <pc:picChg chg="mod">
          <ac:chgData name="Shashank Lokesha Reddy" userId="348959ee-59a1-4313-9b0d-6234a4fd0137" providerId="ADAL" clId="{18E31008-7EB6-4069-8D4C-46042C54E104}" dt="2022-02-15T13:45:13.147" v="2450" actId="12788"/>
          <ac:picMkLst>
            <pc:docMk/>
            <pc:sldMk cId="1993802040" sldId="1909"/>
            <ac:picMk id="41" creationId="{E98CCEB3-DB06-41C3-A57C-02989FFE1FE8}"/>
          </ac:picMkLst>
        </pc:picChg>
        <pc:picChg chg="del mod">
          <ac:chgData name="Shashank Lokesha Reddy" userId="348959ee-59a1-4313-9b0d-6234a4fd0137" providerId="ADAL" clId="{18E31008-7EB6-4069-8D4C-46042C54E104}" dt="2022-01-28T07:04:20.035" v="5" actId="478"/>
          <ac:picMkLst>
            <pc:docMk/>
            <pc:sldMk cId="1993802040" sldId="1909"/>
            <ac:picMk id="77" creationId="{7D468C49-0836-405C-9170-EC51BEABE6D4}"/>
          </ac:picMkLst>
        </pc:picChg>
        <pc:picChg chg="add mod">
          <ac:chgData name="Shashank Lokesha Reddy" userId="348959ee-59a1-4313-9b0d-6234a4fd0137" providerId="ADAL" clId="{18E31008-7EB6-4069-8D4C-46042C54E104}" dt="2022-02-18T20:08:02.234" v="11186" actId="1076"/>
          <ac:picMkLst>
            <pc:docMk/>
            <pc:sldMk cId="1993802040" sldId="1909"/>
            <ac:picMk id="86" creationId="{966D9423-66F6-478F-86A7-CDD83D8B8EAF}"/>
          </ac:picMkLst>
        </pc:picChg>
        <pc:picChg chg="mod">
          <ac:chgData name="Shashank Lokesha Reddy" userId="348959ee-59a1-4313-9b0d-6234a4fd0137" providerId="ADAL" clId="{18E31008-7EB6-4069-8D4C-46042C54E104}" dt="2022-02-15T13:39:14.035" v="2375" actId="554"/>
          <ac:picMkLst>
            <pc:docMk/>
            <pc:sldMk cId="1993802040" sldId="1909"/>
            <ac:picMk id="90" creationId="{E92E99B3-929F-49B4-944C-DB9FBE94B515}"/>
          </ac:picMkLst>
        </pc:picChg>
        <pc:picChg chg="mod">
          <ac:chgData name="Shashank Lokesha Reddy" userId="348959ee-59a1-4313-9b0d-6234a4fd0137" providerId="ADAL" clId="{18E31008-7EB6-4069-8D4C-46042C54E104}" dt="2022-02-15T13:39:14.035" v="2375" actId="554"/>
          <ac:picMkLst>
            <pc:docMk/>
            <pc:sldMk cId="1993802040" sldId="1909"/>
            <ac:picMk id="93" creationId="{F2C8287D-0D18-4BE9-B1B6-52FE3E7C5F1E}"/>
          </ac:picMkLst>
        </pc:picChg>
        <pc:picChg chg="mod">
          <ac:chgData name="Shashank Lokesha Reddy" userId="348959ee-59a1-4313-9b0d-6234a4fd0137" providerId="ADAL" clId="{18E31008-7EB6-4069-8D4C-46042C54E104}" dt="2022-02-15T12:05:11.727" v="2179" actId="1076"/>
          <ac:picMkLst>
            <pc:docMk/>
            <pc:sldMk cId="1993802040" sldId="1909"/>
            <ac:picMk id="139" creationId="{60D623A2-2883-48DC-893B-63387552D7C9}"/>
          </ac:picMkLst>
        </pc:picChg>
        <pc:cxnChg chg="mod">
          <ac:chgData name="Shashank Lokesha Reddy" userId="348959ee-59a1-4313-9b0d-6234a4fd0137" providerId="ADAL" clId="{18E31008-7EB6-4069-8D4C-46042C54E104}" dt="2022-02-18T22:43:14.006" v="11608" actId="1076"/>
          <ac:cxnSpMkLst>
            <pc:docMk/>
            <pc:sldMk cId="1993802040" sldId="1909"/>
            <ac:cxnSpMk id="12" creationId="{B0274043-26DC-44E4-95B5-B70278FAE9DF}"/>
          </ac:cxnSpMkLst>
        </pc:cxnChg>
        <pc:cxnChg chg="mod">
          <ac:chgData name="Shashank Lokesha Reddy" userId="348959ee-59a1-4313-9b0d-6234a4fd0137" providerId="ADAL" clId="{18E31008-7EB6-4069-8D4C-46042C54E104}" dt="2022-02-15T14:03:56.996" v="2537" actId="1076"/>
          <ac:cxnSpMkLst>
            <pc:docMk/>
            <pc:sldMk cId="1993802040" sldId="1909"/>
            <ac:cxnSpMk id="68" creationId="{DBAA6E35-DA16-4C45-A0D5-26024A37DFBD}"/>
          </ac:cxnSpMkLst>
        </pc:cxnChg>
        <pc:cxnChg chg="mod">
          <ac:chgData name="Shashank Lokesha Reddy" userId="348959ee-59a1-4313-9b0d-6234a4fd0137" providerId="ADAL" clId="{18E31008-7EB6-4069-8D4C-46042C54E104}" dt="2022-02-18T22:47:08.225" v="11622" actId="12788"/>
          <ac:cxnSpMkLst>
            <pc:docMk/>
            <pc:sldMk cId="1993802040" sldId="1909"/>
            <ac:cxnSpMk id="69" creationId="{E0010E75-A623-4E25-A7F3-609A3F40E6E8}"/>
          </ac:cxnSpMkLst>
        </pc:cxnChg>
        <pc:cxnChg chg="mod">
          <ac:chgData name="Shashank Lokesha Reddy" userId="348959ee-59a1-4313-9b0d-6234a4fd0137" providerId="ADAL" clId="{18E31008-7EB6-4069-8D4C-46042C54E104}" dt="2022-02-18T22:42:40.702" v="11605" actId="1076"/>
          <ac:cxnSpMkLst>
            <pc:docMk/>
            <pc:sldMk cId="1993802040" sldId="1909"/>
            <ac:cxnSpMk id="98" creationId="{69C01D9F-1010-4679-AF4A-4D434B2FE82E}"/>
          </ac:cxnSpMkLst>
        </pc:cxnChg>
        <pc:cxnChg chg="mod">
          <ac:chgData name="Shashank Lokesha Reddy" userId="348959ee-59a1-4313-9b0d-6234a4fd0137" providerId="ADAL" clId="{18E31008-7EB6-4069-8D4C-46042C54E104}" dt="2022-02-18T22:47:08.225" v="11622" actId="12788"/>
          <ac:cxnSpMkLst>
            <pc:docMk/>
            <pc:sldMk cId="1993802040" sldId="1909"/>
            <ac:cxnSpMk id="99" creationId="{8D36C3F9-A44C-4AFB-8AA4-A3E30772690E}"/>
          </ac:cxnSpMkLst>
        </pc:cxnChg>
        <pc:cxnChg chg="mod">
          <ac:chgData name="Shashank Lokesha Reddy" userId="348959ee-59a1-4313-9b0d-6234a4fd0137" providerId="ADAL" clId="{18E31008-7EB6-4069-8D4C-46042C54E104}" dt="2022-02-19T13:48:38.144" v="11860" actId="553"/>
          <ac:cxnSpMkLst>
            <pc:docMk/>
            <pc:sldMk cId="1993802040" sldId="1909"/>
            <ac:cxnSpMk id="103" creationId="{301FF6C3-E125-4767-BBC8-7C3F284D025D}"/>
          </ac:cxnSpMkLst>
        </pc:cxnChg>
        <pc:cxnChg chg="del mod">
          <ac:chgData name="Shashank Lokesha Reddy" userId="348959ee-59a1-4313-9b0d-6234a4fd0137" providerId="ADAL" clId="{18E31008-7EB6-4069-8D4C-46042C54E104}" dt="2022-02-18T22:50:10.187" v="11646" actId="478"/>
          <ac:cxnSpMkLst>
            <pc:docMk/>
            <pc:sldMk cId="1993802040" sldId="1909"/>
            <ac:cxnSpMk id="104" creationId="{E11C5327-F4EC-4538-98A5-8333E53E0E9E}"/>
          </ac:cxnSpMkLst>
        </pc:cxnChg>
        <pc:cxnChg chg="mod">
          <ac:chgData name="Shashank Lokesha Reddy" userId="348959ee-59a1-4313-9b0d-6234a4fd0137" providerId="ADAL" clId="{18E31008-7EB6-4069-8D4C-46042C54E104}" dt="2022-02-18T22:48:39.704" v="11632" actId="14100"/>
          <ac:cxnSpMkLst>
            <pc:docMk/>
            <pc:sldMk cId="1993802040" sldId="1909"/>
            <ac:cxnSpMk id="105" creationId="{E4112FC4-993B-423F-B452-9BE670F97B16}"/>
          </ac:cxnSpMkLst>
        </pc:cxnChg>
        <pc:cxnChg chg="mod">
          <ac:chgData name="Shashank Lokesha Reddy" userId="348959ee-59a1-4313-9b0d-6234a4fd0137" providerId="ADAL" clId="{18E31008-7EB6-4069-8D4C-46042C54E104}" dt="2022-02-15T14:03:56.996" v="2537" actId="1076"/>
          <ac:cxnSpMkLst>
            <pc:docMk/>
            <pc:sldMk cId="1993802040" sldId="1909"/>
            <ac:cxnSpMk id="112" creationId="{9DC4AF2F-646F-44C3-A751-0EAA58340A39}"/>
          </ac:cxnSpMkLst>
        </pc:cxnChg>
        <pc:cxnChg chg="mod">
          <ac:chgData name="Shashank Lokesha Reddy" userId="348959ee-59a1-4313-9b0d-6234a4fd0137" providerId="ADAL" clId="{18E31008-7EB6-4069-8D4C-46042C54E104}" dt="2022-02-18T22:42:53.866" v="11606" actId="1076"/>
          <ac:cxnSpMkLst>
            <pc:docMk/>
            <pc:sldMk cId="1993802040" sldId="1909"/>
            <ac:cxnSpMk id="119" creationId="{2DBDAEFB-B6D7-4590-9C65-86CA6DB7A696}"/>
          </ac:cxnSpMkLst>
        </pc:cxnChg>
        <pc:cxnChg chg="mod">
          <ac:chgData name="Shashank Lokesha Reddy" userId="348959ee-59a1-4313-9b0d-6234a4fd0137" providerId="ADAL" clId="{18E31008-7EB6-4069-8D4C-46042C54E104}" dt="2022-02-18T22:47:08.225" v="11622" actId="12788"/>
          <ac:cxnSpMkLst>
            <pc:docMk/>
            <pc:sldMk cId="1993802040" sldId="1909"/>
            <ac:cxnSpMk id="128" creationId="{6D181579-BBB5-4087-82B0-42664516DEC4}"/>
          </ac:cxnSpMkLst>
        </pc:cxnChg>
        <pc:cxnChg chg="add mod">
          <ac:chgData name="Shashank Lokesha Reddy" userId="348959ee-59a1-4313-9b0d-6234a4fd0137" providerId="ADAL" clId="{18E31008-7EB6-4069-8D4C-46042C54E104}" dt="2022-02-18T22:56:30.218" v="11704" actId="14100"/>
          <ac:cxnSpMkLst>
            <pc:docMk/>
            <pc:sldMk cId="1993802040" sldId="1909"/>
            <ac:cxnSpMk id="132" creationId="{F6881310-3820-45CC-AD28-C8114143082B}"/>
          </ac:cxnSpMkLst>
        </pc:cxnChg>
        <pc:cxnChg chg="mod">
          <ac:chgData name="Shashank Lokesha Reddy" userId="348959ee-59a1-4313-9b0d-6234a4fd0137" providerId="ADAL" clId="{18E31008-7EB6-4069-8D4C-46042C54E104}" dt="2022-02-19T13:48:38.144" v="11860" actId="553"/>
          <ac:cxnSpMkLst>
            <pc:docMk/>
            <pc:sldMk cId="1993802040" sldId="1909"/>
            <ac:cxnSpMk id="146" creationId="{D32DDE0D-6E2E-46C7-ACFD-CA8C3B8448C5}"/>
          </ac:cxnSpMkLst>
        </pc:cxnChg>
        <pc:cxnChg chg="mod">
          <ac:chgData name="Shashank Lokesha Reddy" userId="348959ee-59a1-4313-9b0d-6234a4fd0137" providerId="ADAL" clId="{18E31008-7EB6-4069-8D4C-46042C54E104}" dt="2022-02-18T22:47:08.225" v="11622" actId="12788"/>
          <ac:cxnSpMkLst>
            <pc:docMk/>
            <pc:sldMk cId="1993802040" sldId="1909"/>
            <ac:cxnSpMk id="157" creationId="{7246D94D-BEF5-4271-82C2-6012EA784F8A}"/>
          </ac:cxnSpMkLst>
        </pc:cxnChg>
        <pc:cxnChg chg="mod">
          <ac:chgData name="Shashank Lokesha Reddy" userId="348959ee-59a1-4313-9b0d-6234a4fd0137" providerId="ADAL" clId="{18E31008-7EB6-4069-8D4C-46042C54E104}" dt="2022-02-18T22:47:08.225" v="11622" actId="12788"/>
          <ac:cxnSpMkLst>
            <pc:docMk/>
            <pc:sldMk cId="1993802040" sldId="1909"/>
            <ac:cxnSpMk id="169" creationId="{3308679A-E6C6-4B62-85D3-8448C286EB21}"/>
          </ac:cxnSpMkLst>
        </pc:cxnChg>
        <pc:cxnChg chg="mod">
          <ac:chgData name="Shashank Lokesha Reddy" userId="348959ee-59a1-4313-9b0d-6234a4fd0137" providerId="ADAL" clId="{18E31008-7EB6-4069-8D4C-46042C54E104}" dt="2022-02-15T14:03:56.996" v="2537" actId="1076"/>
          <ac:cxnSpMkLst>
            <pc:docMk/>
            <pc:sldMk cId="1993802040" sldId="1909"/>
            <ac:cxnSpMk id="171" creationId="{FE3B90F0-8636-47AF-96C2-DF832EB08428}"/>
          </ac:cxnSpMkLst>
        </pc:cxnChg>
        <pc:cxnChg chg="mod">
          <ac:chgData name="Shashank Lokesha Reddy" userId="348959ee-59a1-4313-9b0d-6234a4fd0137" providerId="ADAL" clId="{18E31008-7EB6-4069-8D4C-46042C54E104}" dt="2022-02-15T14:03:56.996" v="2537" actId="1076"/>
          <ac:cxnSpMkLst>
            <pc:docMk/>
            <pc:sldMk cId="1993802040" sldId="1909"/>
            <ac:cxnSpMk id="172" creationId="{850570B7-B112-4B0F-8EBE-4199AA7981F7}"/>
          </ac:cxnSpMkLst>
        </pc:cxnChg>
        <pc:cxnChg chg="mod">
          <ac:chgData name="Shashank Lokesha Reddy" userId="348959ee-59a1-4313-9b0d-6234a4fd0137" providerId="ADAL" clId="{18E31008-7EB6-4069-8D4C-46042C54E104}" dt="2022-02-18T22:47:08.225" v="11622" actId="12788"/>
          <ac:cxnSpMkLst>
            <pc:docMk/>
            <pc:sldMk cId="1993802040" sldId="1909"/>
            <ac:cxnSpMk id="173" creationId="{557A0996-DC1B-4B27-9090-515C775EB1DF}"/>
          </ac:cxnSpMkLst>
        </pc:cxnChg>
      </pc:sldChg>
      <pc:sldChg chg="addSp delSp modSp mod">
        <pc:chgData name="Shashank Lokesha Reddy" userId="348959ee-59a1-4313-9b0d-6234a4fd0137" providerId="ADAL" clId="{18E31008-7EB6-4069-8D4C-46042C54E104}" dt="2022-02-27T20:58:22.100" v="15247" actId="14100"/>
        <pc:sldMkLst>
          <pc:docMk/>
          <pc:sldMk cId="3379719249" sldId="1925"/>
        </pc:sldMkLst>
        <pc:spChg chg="mod">
          <ac:chgData name="Shashank Lokesha Reddy" userId="348959ee-59a1-4313-9b0d-6234a4fd0137" providerId="ADAL" clId="{18E31008-7EB6-4069-8D4C-46042C54E104}" dt="2022-02-19T14:03:02.407" v="11944" actId="1076"/>
          <ac:spMkLst>
            <pc:docMk/>
            <pc:sldMk cId="3379719249" sldId="1925"/>
            <ac:spMk id="8" creationId="{ABC0A6B8-3248-4550-BD99-F43A26B60C2D}"/>
          </ac:spMkLst>
        </pc:spChg>
        <pc:spChg chg="mod">
          <ac:chgData name="Shashank Lokesha Reddy" userId="348959ee-59a1-4313-9b0d-6234a4fd0137" providerId="ADAL" clId="{18E31008-7EB6-4069-8D4C-46042C54E104}" dt="2022-02-19T14:07:10.197" v="11969" actId="1076"/>
          <ac:spMkLst>
            <pc:docMk/>
            <pc:sldMk cId="3379719249" sldId="1925"/>
            <ac:spMk id="10" creationId="{BC2DFB99-04CE-45FE-9D85-D9FD1FD25715}"/>
          </ac:spMkLst>
        </pc:spChg>
        <pc:spChg chg="mod">
          <ac:chgData name="Shashank Lokesha Reddy" userId="348959ee-59a1-4313-9b0d-6234a4fd0137" providerId="ADAL" clId="{18E31008-7EB6-4069-8D4C-46042C54E104}" dt="2022-02-19T14:09:11.988" v="11977" actId="552"/>
          <ac:spMkLst>
            <pc:docMk/>
            <pc:sldMk cId="3379719249" sldId="1925"/>
            <ac:spMk id="11" creationId="{4ADCD9B9-1941-4C5E-A1D7-827E0007EF06}"/>
          </ac:spMkLst>
        </pc:spChg>
        <pc:spChg chg="mod">
          <ac:chgData name="Shashank Lokesha Reddy" userId="348959ee-59a1-4313-9b0d-6234a4fd0137" providerId="ADAL" clId="{18E31008-7EB6-4069-8D4C-46042C54E104}" dt="2022-02-20T16:54:43.303" v="14115" actId="12788"/>
          <ac:spMkLst>
            <pc:docMk/>
            <pc:sldMk cId="3379719249" sldId="1925"/>
            <ac:spMk id="23" creationId="{B8C8196D-7522-4A47-AD1F-44DB260AFC29}"/>
          </ac:spMkLst>
        </pc:spChg>
        <pc:spChg chg="mod">
          <ac:chgData name="Shashank Lokesha Reddy" userId="348959ee-59a1-4313-9b0d-6234a4fd0137" providerId="ADAL" clId="{18E31008-7EB6-4069-8D4C-46042C54E104}" dt="2022-02-17T17:08:06.147" v="7125" actId="2711"/>
          <ac:spMkLst>
            <pc:docMk/>
            <pc:sldMk cId="3379719249" sldId="1925"/>
            <ac:spMk id="31" creationId="{9A29E1E5-DE3A-461D-B9E1-297F24BCB070}"/>
          </ac:spMkLst>
        </pc:spChg>
        <pc:spChg chg="mod">
          <ac:chgData name="Shashank Lokesha Reddy" userId="348959ee-59a1-4313-9b0d-6234a4fd0137" providerId="ADAL" clId="{18E31008-7EB6-4069-8D4C-46042C54E104}" dt="2022-02-17T17:08:06.147" v="7125" actId="2711"/>
          <ac:spMkLst>
            <pc:docMk/>
            <pc:sldMk cId="3379719249" sldId="1925"/>
            <ac:spMk id="53" creationId="{83636A85-3B80-4A57-8612-FADCA444C16E}"/>
          </ac:spMkLst>
        </pc:spChg>
        <pc:spChg chg="mod">
          <ac:chgData name="Shashank Lokesha Reddy" userId="348959ee-59a1-4313-9b0d-6234a4fd0137" providerId="ADAL" clId="{18E31008-7EB6-4069-8D4C-46042C54E104}" dt="2022-02-17T17:08:06.147" v="7125" actId="2711"/>
          <ac:spMkLst>
            <pc:docMk/>
            <pc:sldMk cId="3379719249" sldId="1925"/>
            <ac:spMk id="54" creationId="{0B95BC64-1742-4974-B6DB-A28F96FCF45C}"/>
          </ac:spMkLst>
        </pc:spChg>
        <pc:spChg chg="mod">
          <ac:chgData name="Shashank Lokesha Reddy" userId="348959ee-59a1-4313-9b0d-6234a4fd0137" providerId="ADAL" clId="{18E31008-7EB6-4069-8D4C-46042C54E104}" dt="2022-02-17T17:08:06.147" v="7125" actId="2711"/>
          <ac:spMkLst>
            <pc:docMk/>
            <pc:sldMk cId="3379719249" sldId="1925"/>
            <ac:spMk id="62" creationId="{697AA170-680D-4B09-B2BB-FBA4D0098502}"/>
          </ac:spMkLst>
        </pc:spChg>
        <pc:spChg chg="mod">
          <ac:chgData name="Shashank Lokesha Reddy" userId="348959ee-59a1-4313-9b0d-6234a4fd0137" providerId="ADAL" clId="{18E31008-7EB6-4069-8D4C-46042C54E104}" dt="2022-02-19T14:09:11.988" v="11977" actId="552"/>
          <ac:spMkLst>
            <pc:docMk/>
            <pc:sldMk cId="3379719249" sldId="1925"/>
            <ac:spMk id="63" creationId="{38CA50E6-F4B1-4914-ADD1-1015901FB7F9}"/>
          </ac:spMkLst>
        </pc:spChg>
        <pc:spChg chg="mod">
          <ac:chgData name="Shashank Lokesha Reddy" userId="348959ee-59a1-4313-9b0d-6234a4fd0137" providerId="ADAL" clId="{18E31008-7EB6-4069-8D4C-46042C54E104}" dt="2022-02-20T16:54:43.303" v="14115" actId="12788"/>
          <ac:spMkLst>
            <pc:docMk/>
            <pc:sldMk cId="3379719249" sldId="1925"/>
            <ac:spMk id="76" creationId="{1E04D6A0-750D-449D-9357-D65134506F37}"/>
          </ac:spMkLst>
        </pc:spChg>
        <pc:spChg chg="mod">
          <ac:chgData name="Shashank Lokesha Reddy" userId="348959ee-59a1-4313-9b0d-6234a4fd0137" providerId="ADAL" clId="{18E31008-7EB6-4069-8D4C-46042C54E104}" dt="2022-02-19T14:09:11.988" v="11977" actId="552"/>
          <ac:spMkLst>
            <pc:docMk/>
            <pc:sldMk cId="3379719249" sldId="1925"/>
            <ac:spMk id="78" creationId="{7E17B9B1-9FCE-4C8E-8E8D-49137BEE1816}"/>
          </ac:spMkLst>
        </pc:spChg>
        <pc:spChg chg="mod">
          <ac:chgData name="Shashank Lokesha Reddy" userId="348959ee-59a1-4313-9b0d-6234a4fd0137" providerId="ADAL" clId="{18E31008-7EB6-4069-8D4C-46042C54E104}" dt="2022-02-17T17:08:06.147" v="7125" actId="2711"/>
          <ac:spMkLst>
            <pc:docMk/>
            <pc:sldMk cId="3379719249" sldId="1925"/>
            <ac:spMk id="81" creationId="{EB0EEB3A-D906-4818-BC84-81E21ADF420A}"/>
          </ac:spMkLst>
        </pc:spChg>
        <pc:spChg chg="mod">
          <ac:chgData name="Shashank Lokesha Reddy" userId="348959ee-59a1-4313-9b0d-6234a4fd0137" providerId="ADAL" clId="{18E31008-7EB6-4069-8D4C-46042C54E104}" dt="2022-02-17T17:08:06.147" v="7125" actId="2711"/>
          <ac:spMkLst>
            <pc:docMk/>
            <pc:sldMk cId="3379719249" sldId="1925"/>
            <ac:spMk id="82" creationId="{DEBAD933-5852-428A-902C-ED80BD2F4252}"/>
          </ac:spMkLst>
        </pc:spChg>
        <pc:spChg chg="mod">
          <ac:chgData name="Shashank Lokesha Reddy" userId="348959ee-59a1-4313-9b0d-6234a4fd0137" providerId="ADAL" clId="{18E31008-7EB6-4069-8D4C-46042C54E104}" dt="2022-02-17T17:08:06.147" v="7125" actId="2711"/>
          <ac:spMkLst>
            <pc:docMk/>
            <pc:sldMk cId="3379719249" sldId="1925"/>
            <ac:spMk id="83" creationId="{4536E79A-210E-40C2-831E-F4ACB2F6A04F}"/>
          </ac:spMkLst>
        </pc:spChg>
        <pc:spChg chg="mod">
          <ac:chgData name="Shashank Lokesha Reddy" userId="348959ee-59a1-4313-9b0d-6234a4fd0137" providerId="ADAL" clId="{18E31008-7EB6-4069-8D4C-46042C54E104}" dt="2022-02-20T15:37:50.632" v="14020" actId="12789"/>
          <ac:spMkLst>
            <pc:docMk/>
            <pc:sldMk cId="3379719249" sldId="1925"/>
            <ac:spMk id="84" creationId="{85AF41D0-EABE-4F05-90E9-63D8139ECBD1}"/>
          </ac:spMkLst>
        </pc:spChg>
        <pc:spChg chg="mod">
          <ac:chgData name="Shashank Lokesha Reddy" userId="348959ee-59a1-4313-9b0d-6234a4fd0137" providerId="ADAL" clId="{18E31008-7EB6-4069-8D4C-46042C54E104}" dt="2022-02-20T16:54:51.401" v="14116" actId="12788"/>
          <ac:spMkLst>
            <pc:docMk/>
            <pc:sldMk cId="3379719249" sldId="1925"/>
            <ac:spMk id="85" creationId="{A2CA391C-CA0C-4403-975B-B6D3CF3A4130}"/>
          </ac:spMkLst>
        </pc:spChg>
        <pc:spChg chg="mod">
          <ac:chgData name="Shashank Lokesha Reddy" userId="348959ee-59a1-4313-9b0d-6234a4fd0137" providerId="ADAL" clId="{18E31008-7EB6-4069-8D4C-46042C54E104}" dt="2022-02-17T17:08:06.147" v="7125" actId="2711"/>
          <ac:spMkLst>
            <pc:docMk/>
            <pc:sldMk cId="3379719249" sldId="1925"/>
            <ac:spMk id="86" creationId="{EDF8B79C-DCBC-4EF4-9BA6-AEEA65073111}"/>
          </ac:spMkLst>
        </pc:spChg>
        <pc:spChg chg="mod">
          <ac:chgData name="Shashank Lokesha Reddy" userId="348959ee-59a1-4313-9b0d-6234a4fd0137" providerId="ADAL" clId="{18E31008-7EB6-4069-8D4C-46042C54E104}" dt="2022-02-17T17:08:06.147" v="7125" actId="2711"/>
          <ac:spMkLst>
            <pc:docMk/>
            <pc:sldMk cId="3379719249" sldId="1925"/>
            <ac:spMk id="87" creationId="{1E234C48-0979-4D8A-9061-8FBF01C33EEC}"/>
          </ac:spMkLst>
        </pc:spChg>
        <pc:spChg chg="mod">
          <ac:chgData name="Shashank Lokesha Reddy" userId="348959ee-59a1-4313-9b0d-6234a4fd0137" providerId="ADAL" clId="{18E31008-7EB6-4069-8D4C-46042C54E104}" dt="2022-02-19T14:09:11.988" v="11977" actId="552"/>
          <ac:spMkLst>
            <pc:docMk/>
            <pc:sldMk cId="3379719249" sldId="1925"/>
            <ac:spMk id="88" creationId="{BAC1F5EE-C545-4FE9-AD00-3074E75A3588}"/>
          </ac:spMkLst>
        </pc:spChg>
        <pc:spChg chg="mod">
          <ac:chgData name="Shashank Lokesha Reddy" userId="348959ee-59a1-4313-9b0d-6234a4fd0137" providerId="ADAL" clId="{18E31008-7EB6-4069-8D4C-46042C54E104}" dt="2022-02-17T17:08:06.147" v="7125" actId="2711"/>
          <ac:spMkLst>
            <pc:docMk/>
            <pc:sldMk cId="3379719249" sldId="1925"/>
            <ac:spMk id="89" creationId="{877DF413-0156-4249-B5F2-5F9FBC2B37ED}"/>
          </ac:spMkLst>
        </pc:spChg>
        <pc:spChg chg="mod">
          <ac:chgData name="Shashank Lokesha Reddy" userId="348959ee-59a1-4313-9b0d-6234a4fd0137" providerId="ADAL" clId="{18E31008-7EB6-4069-8D4C-46042C54E104}" dt="2022-02-17T17:08:06.147" v="7125" actId="2711"/>
          <ac:spMkLst>
            <pc:docMk/>
            <pc:sldMk cId="3379719249" sldId="1925"/>
            <ac:spMk id="91" creationId="{05C01321-0681-4192-88EF-92A1841CFD4A}"/>
          </ac:spMkLst>
        </pc:spChg>
        <pc:spChg chg="mod">
          <ac:chgData name="Shashank Lokesha Reddy" userId="348959ee-59a1-4313-9b0d-6234a4fd0137" providerId="ADAL" clId="{18E31008-7EB6-4069-8D4C-46042C54E104}" dt="2022-02-17T17:08:06.147" v="7125" actId="2711"/>
          <ac:spMkLst>
            <pc:docMk/>
            <pc:sldMk cId="3379719249" sldId="1925"/>
            <ac:spMk id="92" creationId="{1723AEF8-A5D5-48B2-A90F-CA4E4FED9C8F}"/>
          </ac:spMkLst>
        </pc:spChg>
        <pc:spChg chg="add mod">
          <ac:chgData name="Shashank Lokesha Reddy" userId="348959ee-59a1-4313-9b0d-6234a4fd0137" providerId="ADAL" clId="{18E31008-7EB6-4069-8D4C-46042C54E104}" dt="2022-02-17T17:08:06.147" v="7125" actId="2711"/>
          <ac:spMkLst>
            <pc:docMk/>
            <pc:sldMk cId="3379719249" sldId="1925"/>
            <ac:spMk id="93" creationId="{F379ECC0-C16A-49A2-B1BF-B2C32D4086E9}"/>
          </ac:spMkLst>
        </pc:spChg>
        <pc:spChg chg="add del mod">
          <ac:chgData name="Shashank Lokesha Reddy" userId="348959ee-59a1-4313-9b0d-6234a4fd0137" providerId="ADAL" clId="{18E31008-7EB6-4069-8D4C-46042C54E104}" dt="2022-02-19T14:03:25.901" v="11949" actId="478"/>
          <ac:spMkLst>
            <pc:docMk/>
            <pc:sldMk cId="3379719249" sldId="1925"/>
            <ac:spMk id="95" creationId="{050BB686-0224-41D2-BE0E-2BBD63ABAF5A}"/>
          </ac:spMkLst>
        </pc:spChg>
        <pc:spChg chg="mod">
          <ac:chgData name="Shashank Lokesha Reddy" userId="348959ee-59a1-4313-9b0d-6234a4fd0137" providerId="ADAL" clId="{18E31008-7EB6-4069-8D4C-46042C54E104}" dt="2022-02-19T14:09:11.988" v="11977" actId="552"/>
          <ac:spMkLst>
            <pc:docMk/>
            <pc:sldMk cId="3379719249" sldId="1925"/>
            <ac:spMk id="96" creationId="{06A60633-6CAA-4DAE-949C-A99304CF6637}"/>
          </ac:spMkLst>
        </pc:spChg>
        <pc:spChg chg="add del mod">
          <ac:chgData name="Shashank Lokesha Reddy" userId="348959ee-59a1-4313-9b0d-6234a4fd0137" providerId="ADAL" clId="{18E31008-7EB6-4069-8D4C-46042C54E104}" dt="2022-02-17T17:08:06.147" v="7125" actId="2711"/>
          <ac:spMkLst>
            <pc:docMk/>
            <pc:sldMk cId="3379719249" sldId="1925"/>
            <ac:spMk id="97" creationId="{B03AC0EC-154E-4341-82B2-94CC39076B05}"/>
          </ac:spMkLst>
        </pc:spChg>
        <pc:spChg chg="add mod">
          <ac:chgData name="Shashank Lokesha Reddy" userId="348959ee-59a1-4313-9b0d-6234a4fd0137" providerId="ADAL" clId="{18E31008-7EB6-4069-8D4C-46042C54E104}" dt="2022-02-17T17:08:06.147" v="7125" actId="2711"/>
          <ac:spMkLst>
            <pc:docMk/>
            <pc:sldMk cId="3379719249" sldId="1925"/>
            <ac:spMk id="101" creationId="{83688110-8A99-4FD6-AFED-D4A84CAE5CD9}"/>
          </ac:spMkLst>
        </pc:spChg>
        <pc:spChg chg="add mod">
          <ac:chgData name="Shashank Lokesha Reddy" userId="348959ee-59a1-4313-9b0d-6234a4fd0137" providerId="ADAL" clId="{18E31008-7EB6-4069-8D4C-46042C54E104}" dt="2022-02-17T17:08:06.147" v="7125" actId="2711"/>
          <ac:spMkLst>
            <pc:docMk/>
            <pc:sldMk cId="3379719249" sldId="1925"/>
            <ac:spMk id="102" creationId="{3FFDE8F7-2C19-4B8B-828D-EAF8252871BB}"/>
          </ac:spMkLst>
        </pc:spChg>
        <pc:spChg chg="add del mod">
          <ac:chgData name="Shashank Lokesha Reddy" userId="348959ee-59a1-4313-9b0d-6234a4fd0137" providerId="ADAL" clId="{18E31008-7EB6-4069-8D4C-46042C54E104}" dt="2022-02-17T17:08:06.147" v="7125" actId="2711"/>
          <ac:spMkLst>
            <pc:docMk/>
            <pc:sldMk cId="3379719249" sldId="1925"/>
            <ac:spMk id="103" creationId="{A4B15927-1DDC-4E51-88DB-EE2BC448339A}"/>
          </ac:spMkLst>
        </pc:spChg>
        <pc:spChg chg="add mod">
          <ac:chgData name="Shashank Lokesha Reddy" userId="348959ee-59a1-4313-9b0d-6234a4fd0137" providerId="ADAL" clId="{18E31008-7EB6-4069-8D4C-46042C54E104}" dt="2022-02-19T14:09:11.988" v="11977" actId="552"/>
          <ac:spMkLst>
            <pc:docMk/>
            <pc:sldMk cId="3379719249" sldId="1925"/>
            <ac:spMk id="104" creationId="{CDEE73E6-DB08-447D-B505-2AC11AD84E6D}"/>
          </ac:spMkLst>
        </pc:spChg>
        <pc:spChg chg="add mod">
          <ac:chgData name="Shashank Lokesha Reddy" userId="348959ee-59a1-4313-9b0d-6234a4fd0137" providerId="ADAL" clId="{18E31008-7EB6-4069-8D4C-46042C54E104}" dt="2022-02-19T20:03:33.854" v="12967" actId="552"/>
          <ac:spMkLst>
            <pc:docMk/>
            <pc:sldMk cId="3379719249" sldId="1925"/>
            <ac:spMk id="106" creationId="{B700B5BA-FA87-47F8-868A-643F16D09BDB}"/>
          </ac:spMkLst>
        </pc:spChg>
        <pc:spChg chg="add mod">
          <ac:chgData name="Shashank Lokesha Reddy" userId="348959ee-59a1-4313-9b0d-6234a4fd0137" providerId="ADAL" clId="{18E31008-7EB6-4069-8D4C-46042C54E104}" dt="2022-02-19T14:08:42.014" v="11975" actId="1076"/>
          <ac:spMkLst>
            <pc:docMk/>
            <pc:sldMk cId="3379719249" sldId="1925"/>
            <ac:spMk id="108" creationId="{90846FC5-758E-4A0F-B076-201664636259}"/>
          </ac:spMkLst>
        </pc:spChg>
        <pc:spChg chg="mod">
          <ac:chgData name="Shashank Lokesha Reddy" userId="348959ee-59a1-4313-9b0d-6234a4fd0137" providerId="ADAL" clId="{18E31008-7EB6-4069-8D4C-46042C54E104}" dt="2022-02-17T17:08:06.147" v="7125" actId="2711"/>
          <ac:spMkLst>
            <pc:docMk/>
            <pc:sldMk cId="3379719249" sldId="1925"/>
            <ac:spMk id="109" creationId="{C0ED648E-8C29-4B93-AB8B-1859B7676876}"/>
          </ac:spMkLst>
        </pc:spChg>
        <pc:spChg chg="mod">
          <ac:chgData name="Shashank Lokesha Reddy" userId="348959ee-59a1-4313-9b0d-6234a4fd0137" providerId="ADAL" clId="{18E31008-7EB6-4069-8D4C-46042C54E104}" dt="2022-02-17T17:08:06.147" v="7125" actId="2711"/>
          <ac:spMkLst>
            <pc:docMk/>
            <pc:sldMk cId="3379719249" sldId="1925"/>
            <ac:spMk id="112" creationId="{E8A3B549-937F-4D9E-A6A4-D16363E16A8A}"/>
          </ac:spMkLst>
        </pc:spChg>
        <pc:spChg chg="add del mod">
          <ac:chgData name="Shashank Lokesha Reddy" userId="348959ee-59a1-4313-9b0d-6234a4fd0137" providerId="ADAL" clId="{18E31008-7EB6-4069-8D4C-46042C54E104}" dt="2022-02-16T20:02:22.720" v="4275"/>
          <ac:spMkLst>
            <pc:docMk/>
            <pc:sldMk cId="3379719249" sldId="1925"/>
            <ac:spMk id="115" creationId="{05B86284-2F54-48FC-B42F-4CDAF1B88C45}"/>
          </ac:spMkLst>
        </pc:spChg>
        <pc:spChg chg="add mod">
          <ac:chgData name="Shashank Lokesha Reddy" userId="348959ee-59a1-4313-9b0d-6234a4fd0137" providerId="ADAL" clId="{18E31008-7EB6-4069-8D4C-46042C54E104}" dt="2022-02-19T14:16:29.875" v="12010" actId="1076"/>
          <ac:spMkLst>
            <pc:docMk/>
            <pc:sldMk cId="3379719249" sldId="1925"/>
            <ac:spMk id="115" creationId="{FB90A361-94DF-4A3A-9667-D3944AE9EA4C}"/>
          </ac:spMkLst>
        </pc:spChg>
        <pc:spChg chg="add mod">
          <ac:chgData name="Shashank Lokesha Reddy" userId="348959ee-59a1-4313-9b0d-6234a4fd0137" providerId="ADAL" clId="{18E31008-7EB6-4069-8D4C-46042C54E104}" dt="2022-02-19T14:50:28.639" v="12168" actId="1076"/>
          <ac:spMkLst>
            <pc:docMk/>
            <pc:sldMk cId="3379719249" sldId="1925"/>
            <ac:spMk id="116" creationId="{9AEC9B81-A535-4507-B560-8CE774246BA2}"/>
          </ac:spMkLst>
        </pc:spChg>
        <pc:spChg chg="add del mod">
          <ac:chgData name="Shashank Lokesha Reddy" userId="348959ee-59a1-4313-9b0d-6234a4fd0137" providerId="ADAL" clId="{18E31008-7EB6-4069-8D4C-46042C54E104}" dt="2022-02-16T20:02:22.720" v="4275"/>
          <ac:spMkLst>
            <pc:docMk/>
            <pc:sldMk cId="3379719249" sldId="1925"/>
            <ac:spMk id="117" creationId="{169DC110-A547-481B-A004-A81902BACF9C}"/>
          </ac:spMkLst>
        </pc:spChg>
        <pc:spChg chg="add del mod">
          <ac:chgData name="Shashank Lokesha Reddy" userId="348959ee-59a1-4313-9b0d-6234a4fd0137" providerId="ADAL" clId="{18E31008-7EB6-4069-8D4C-46042C54E104}" dt="2022-02-16T20:02:22.720" v="4275"/>
          <ac:spMkLst>
            <pc:docMk/>
            <pc:sldMk cId="3379719249" sldId="1925"/>
            <ac:spMk id="118" creationId="{65C0D6D0-3569-4054-B0D7-5D090A3F4D56}"/>
          </ac:spMkLst>
        </pc:spChg>
        <pc:spChg chg="mod">
          <ac:chgData name="Shashank Lokesha Reddy" userId="348959ee-59a1-4313-9b0d-6234a4fd0137" providerId="ADAL" clId="{18E31008-7EB6-4069-8D4C-46042C54E104}" dt="2022-02-20T16:54:51.401" v="14116" actId="12788"/>
          <ac:spMkLst>
            <pc:docMk/>
            <pc:sldMk cId="3379719249" sldId="1925"/>
            <ac:spMk id="121" creationId="{8750DDC7-8AA2-480C-ABFA-6B9E6A3E6CF0}"/>
          </ac:spMkLst>
        </pc:spChg>
        <pc:spChg chg="add del mod">
          <ac:chgData name="Shashank Lokesha Reddy" userId="348959ee-59a1-4313-9b0d-6234a4fd0137" providerId="ADAL" clId="{18E31008-7EB6-4069-8D4C-46042C54E104}" dt="2022-02-17T17:08:06.147" v="7125" actId="2711"/>
          <ac:spMkLst>
            <pc:docMk/>
            <pc:sldMk cId="3379719249" sldId="1925"/>
            <ac:spMk id="122" creationId="{4C6929B7-EBB3-42B6-82E1-C427AF656815}"/>
          </ac:spMkLst>
        </pc:spChg>
        <pc:spChg chg="add del mod">
          <ac:chgData name="Shashank Lokesha Reddy" userId="348959ee-59a1-4313-9b0d-6234a4fd0137" providerId="ADAL" clId="{18E31008-7EB6-4069-8D4C-46042C54E104}" dt="2022-02-19T14:05:27.062" v="11959" actId="1076"/>
          <ac:spMkLst>
            <pc:docMk/>
            <pc:sldMk cId="3379719249" sldId="1925"/>
            <ac:spMk id="123" creationId="{9384453F-3054-4F1B-8F08-E538E16BD306}"/>
          </ac:spMkLst>
        </pc:spChg>
        <pc:spChg chg="mod">
          <ac:chgData name="Shashank Lokesha Reddy" userId="348959ee-59a1-4313-9b0d-6234a4fd0137" providerId="ADAL" clId="{18E31008-7EB6-4069-8D4C-46042C54E104}" dt="2022-02-19T20:03:33.854" v="12967" actId="552"/>
          <ac:spMkLst>
            <pc:docMk/>
            <pc:sldMk cId="3379719249" sldId="1925"/>
            <ac:spMk id="124" creationId="{37B0A76D-6AD3-43A2-BCFE-5DDA4313F9ED}"/>
          </ac:spMkLst>
        </pc:spChg>
        <pc:spChg chg="mod">
          <ac:chgData name="Shashank Lokesha Reddy" userId="348959ee-59a1-4313-9b0d-6234a4fd0137" providerId="ADAL" clId="{18E31008-7EB6-4069-8D4C-46042C54E104}" dt="2022-02-19T14:09:11.988" v="11977" actId="552"/>
          <ac:spMkLst>
            <pc:docMk/>
            <pc:sldMk cId="3379719249" sldId="1925"/>
            <ac:spMk id="125" creationId="{9708E3AF-287B-4DBE-8EE1-1AEF1AE565BB}"/>
          </ac:spMkLst>
        </pc:spChg>
        <pc:spChg chg="mod">
          <ac:chgData name="Shashank Lokesha Reddy" userId="348959ee-59a1-4313-9b0d-6234a4fd0137" providerId="ADAL" clId="{18E31008-7EB6-4069-8D4C-46042C54E104}" dt="2022-02-17T17:08:06.147" v="7125" actId="2711"/>
          <ac:spMkLst>
            <pc:docMk/>
            <pc:sldMk cId="3379719249" sldId="1925"/>
            <ac:spMk id="127" creationId="{B8B39B15-E21F-4F38-ABCD-52B20EE5800E}"/>
          </ac:spMkLst>
        </pc:spChg>
        <pc:spChg chg="mod">
          <ac:chgData name="Shashank Lokesha Reddy" userId="348959ee-59a1-4313-9b0d-6234a4fd0137" providerId="ADAL" clId="{18E31008-7EB6-4069-8D4C-46042C54E104}" dt="2022-02-17T17:08:06.147" v="7125" actId="2711"/>
          <ac:spMkLst>
            <pc:docMk/>
            <pc:sldMk cId="3379719249" sldId="1925"/>
            <ac:spMk id="129" creationId="{632B922B-3BEB-47A9-8B0E-93EE777A155F}"/>
          </ac:spMkLst>
        </pc:spChg>
        <pc:spChg chg="mod">
          <ac:chgData name="Shashank Lokesha Reddy" userId="348959ee-59a1-4313-9b0d-6234a4fd0137" providerId="ADAL" clId="{18E31008-7EB6-4069-8D4C-46042C54E104}" dt="2022-02-17T17:08:06.147" v="7125" actId="2711"/>
          <ac:spMkLst>
            <pc:docMk/>
            <pc:sldMk cId="3379719249" sldId="1925"/>
            <ac:spMk id="130" creationId="{2A49186A-D76C-4610-A4E8-CE504CA983B0}"/>
          </ac:spMkLst>
        </pc:spChg>
        <pc:spChg chg="mod">
          <ac:chgData name="Shashank Lokesha Reddy" userId="348959ee-59a1-4313-9b0d-6234a4fd0137" providerId="ADAL" clId="{18E31008-7EB6-4069-8D4C-46042C54E104}" dt="2022-02-17T17:08:06.147" v="7125" actId="2711"/>
          <ac:spMkLst>
            <pc:docMk/>
            <pc:sldMk cId="3379719249" sldId="1925"/>
            <ac:spMk id="131" creationId="{BCF93BEB-481F-44C2-A311-684F8D6FA8DA}"/>
          </ac:spMkLst>
        </pc:spChg>
        <pc:spChg chg="mod">
          <ac:chgData name="Shashank Lokesha Reddy" userId="348959ee-59a1-4313-9b0d-6234a4fd0137" providerId="ADAL" clId="{18E31008-7EB6-4069-8D4C-46042C54E104}" dt="2022-02-19T14:07:32.570" v="11972" actId="1076"/>
          <ac:spMkLst>
            <pc:docMk/>
            <pc:sldMk cId="3379719249" sldId="1925"/>
            <ac:spMk id="132" creationId="{15F24BDD-C5EE-46D0-86E8-98D796D0459F}"/>
          </ac:spMkLst>
        </pc:spChg>
        <pc:spChg chg="mod">
          <ac:chgData name="Shashank Lokesha Reddy" userId="348959ee-59a1-4313-9b0d-6234a4fd0137" providerId="ADAL" clId="{18E31008-7EB6-4069-8D4C-46042C54E104}" dt="2022-02-27T20:58:22.100" v="15247" actId="14100"/>
          <ac:spMkLst>
            <pc:docMk/>
            <pc:sldMk cId="3379719249" sldId="1925"/>
            <ac:spMk id="133" creationId="{C0F544D3-42C2-4734-A074-FBE0DE78ADB5}"/>
          </ac:spMkLst>
        </pc:spChg>
        <pc:spChg chg="mod">
          <ac:chgData name="Shashank Lokesha Reddy" userId="348959ee-59a1-4313-9b0d-6234a4fd0137" providerId="ADAL" clId="{18E31008-7EB6-4069-8D4C-46042C54E104}" dt="2022-02-17T17:08:06.147" v="7125" actId="2711"/>
          <ac:spMkLst>
            <pc:docMk/>
            <pc:sldMk cId="3379719249" sldId="1925"/>
            <ac:spMk id="134" creationId="{D043E703-8EC5-4AF1-B35F-B66335748F19}"/>
          </ac:spMkLst>
        </pc:spChg>
        <pc:spChg chg="mod">
          <ac:chgData name="Shashank Lokesha Reddy" userId="348959ee-59a1-4313-9b0d-6234a4fd0137" providerId="ADAL" clId="{18E31008-7EB6-4069-8D4C-46042C54E104}" dt="2022-02-17T17:08:06.147" v="7125" actId="2711"/>
          <ac:spMkLst>
            <pc:docMk/>
            <pc:sldMk cId="3379719249" sldId="1925"/>
            <ac:spMk id="135" creationId="{F54A392B-A928-4CF7-8F6B-56CF20B1C584}"/>
          </ac:spMkLst>
        </pc:spChg>
        <pc:spChg chg="mod">
          <ac:chgData name="Shashank Lokesha Reddy" userId="348959ee-59a1-4313-9b0d-6234a4fd0137" providerId="ADAL" clId="{18E31008-7EB6-4069-8D4C-46042C54E104}" dt="2022-02-20T16:54:59.135" v="14118" actId="12788"/>
          <ac:spMkLst>
            <pc:docMk/>
            <pc:sldMk cId="3379719249" sldId="1925"/>
            <ac:spMk id="136" creationId="{982F10E7-8125-4F7E-BC5B-DD6185FFDC7A}"/>
          </ac:spMkLst>
        </pc:spChg>
        <pc:spChg chg="mod">
          <ac:chgData name="Shashank Lokesha Reddy" userId="348959ee-59a1-4313-9b0d-6234a4fd0137" providerId="ADAL" clId="{18E31008-7EB6-4069-8D4C-46042C54E104}" dt="2022-02-20T16:54:59.135" v="14118" actId="12788"/>
          <ac:spMkLst>
            <pc:docMk/>
            <pc:sldMk cId="3379719249" sldId="1925"/>
            <ac:spMk id="137" creationId="{38ADADBB-74FC-46B6-BA07-4F5872F89F5E}"/>
          </ac:spMkLst>
        </pc:spChg>
        <pc:spChg chg="mod">
          <ac:chgData name="Shashank Lokesha Reddy" userId="348959ee-59a1-4313-9b0d-6234a4fd0137" providerId="ADAL" clId="{18E31008-7EB6-4069-8D4C-46042C54E104}" dt="2022-02-19T14:07:41.993" v="11974" actId="14100"/>
          <ac:spMkLst>
            <pc:docMk/>
            <pc:sldMk cId="3379719249" sldId="1925"/>
            <ac:spMk id="139" creationId="{5082F2E9-32EA-4CBC-9996-515D511D8BE6}"/>
          </ac:spMkLst>
        </pc:spChg>
        <pc:spChg chg="add del mod">
          <ac:chgData name="Shashank Lokesha Reddy" userId="348959ee-59a1-4313-9b0d-6234a4fd0137" providerId="ADAL" clId="{18E31008-7EB6-4069-8D4C-46042C54E104}" dt="2022-02-16T20:02:22.720" v="4275"/>
          <ac:spMkLst>
            <pc:docMk/>
            <pc:sldMk cId="3379719249" sldId="1925"/>
            <ac:spMk id="142" creationId="{C2C17B01-4F27-488F-9325-CF3A80C8DBB1}"/>
          </ac:spMkLst>
        </pc:spChg>
        <pc:spChg chg="mod">
          <ac:chgData name="Shashank Lokesha Reddy" userId="348959ee-59a1-4313-9b0d-6234a4fd0137" providerId="ADAL" clId="{18E31008-7EB6-4069-8D4C-46042C54E104}" dt="2022-02-19T14:09:11.988" v="11977" actId="552"/>
          <ac:spMkLst>
            <pc:docMk/>
            <pc:sldMk cId="3379719249" sldId="1925"/>
            <ac:spMk id="158" creationId="{C77EBF5C-CC0F-48E3-991D-E117A930105E}"/>
          </ac:spMkLst>
        </pc:spChg>
        <pc:spChg chg="mod">
          <ac:chgData name="Shashank Lokesha Reddy" userId="348959ee-59a1-4313-9b0d-6234a4fd0137" providerId="ADAL" clId="{18E31008-7EB6-4069-8D4C-46042C54E104}" dt="2022-02-17T17:08:06.147" v="7125" actId="2711"/>
          <ac:spMkLst>
            <pc:docMk/>
            <pc:sldMk cId="3379719249" sldId="1925"/>
            <ac:spMk id="159" creationId="{63691026-E911-40CA-B157-534346E1A5B5}"/>
          </ac:spMkLst>
        </pc:spChg>
        <pc:spChg chg="mod">
          <ac:chgData name="Shashank Lokesha Reddy" userId="348959ee-59a1-4313-9b0d-6234a4fd0137" providerId="ADAL" clId="{18E31008-7EB6-4069-8D4C-46042C54E104}" dt="2022-02-17T17:08:06.147" v="7125" actId="2711"/>
          <ac:spMkLst>
            <pc:docMk/>
            <pc:sldMk cId="3379719249" sldId="1925"/>
            <ac:spMk id="160" creationId="{C7FA508E-37BB-42DA-99C6-8D931B7A194E}"/>
          </ac:spMkLst>
        </pc:spChg>
        <pc:spChg chg="mod">
          <ac:chgData name="Shashank Lokesha Reddy" userId="348959ee-59a1-4313-9b0d-6234a4fd0137" providerId="ADAL" clId="{18E31008-7EB6-4069-8D4C-46042C54E104}" dt="2022-02-17T17:08:06.147" v="7125" actId="2711"/>
          <ac:spMkLst>
            <pc:docMk/>
            <pc:sldMk cId="3379719249" sldId="1925"/>
            <ac:spMk id="161" creationId="{E9B48E4C-B223-44D8-ADAA-6E3143FAD9BE}"/>
          </ac:spMkLst>
        </pc:spChg>
        <pc:spChg chg="mod">
          <ac:chgData name="Shashank Lokesha Reddy" userId="348959ee-59a1-4313-9b0d-6234a4fd0137" providerId="ADAL" clId="{18E31008-7EB6-4069-8D4C-46042C54E104}" dt="2022-02-17T17:08:06.147" v="7125" actId="2711"/>
          <ac:spMkLst>
            <pc:docMk/>
            <pc:sldMk cId="3379719249" sldId="1925"/>
            <ac:spMk id="165" creationId="{8852A42C-4C42-4AD9-BCE9-A02642F844A3}"/>
          </ac:spMkLst>
        </pc:spChg>
        <pc:spChg chg="mod">
          <ac:chgData name="Shashank Lokesha Reddy" userId="348959ee-59a1-4313-9b0d-6234a4fd0137" providerId="ADAL" clId="{18E31008-7EB6-4069-8D4C-46042C54E104}" dt="2022-02-17T17:08:06.147" v="7125" actId="2711"/>
          <ac:spMkLst>
            <pc:docMk/>
            <pc:sldMk cId="3379719249" sldId="1925"/>
            <ac:spMk id="166" creationId="{2DBA5164-E769-4231-AF8F-3F4EA3889AA9}"/>
          </ac:spMkLst>
        </pc:spChg>
        <pc:graphicFrameChg chg="mod">
          <ac:chgData name="Shashank Lokesha Reddy" userId="348959ee-59a1-4313-9b0d-6234a4fd0137" providerId="ADAL" clId="{18E31008-7EB6-4069-8D4C-46042C54E104}" dt="2022-02-16T13:09:06.680" v="3757" actId="1076"/>
          <ac:graphicFrameMkLst>
            <pc:docMk/>
            <pc:sldMk cId="3379719249" sldId="1925"/>
            <ac:graphicFrameMk id="60" creationId="{A8E23A18-A211-4CA6-B7E1-332A7E5DD65A}"/>
          </ac:graphicFrameMkLst>
        </pc:graphicFrameChg>
        <pc:graphicFrameChg chg="mod modGraphic">
          <ac:chgData name="Shashank Lokesha Reddy" userId="348959ee-59a1-4313-9b0d-6234a4fd0137" providerId="ADAL" clId="{18E31008-7EB6-4069-8D4C-46042C54E104}" dt="2022-02-19T14:29:42.474" v="12052" actId="6549"/>
          <ac:graphicFrameMkLst>
            <pc:docMk/>
            <pc:sldMk cId="3379719249" sldId="1925"/>
            <ac:graphicFrameMk id="77" creationId="{DB127E0C-E296-46BE-9158-1C1C6A348DBB}"/>
          </ac:graphicFrameMkLst>
        </pc:graphicFrameChg>
        <pc:graphicFrameChg chg="mod">
          <ac:chgData name="Shashank Lokesha Reddy" userId="348959ee-59a1-4313-9b0d-6234a4fd0137" providerId="ADAL" clId="{18E31008-7EB6-4069-8D4C-46042C54E104}" dt="2022-02-16T13:06:07.319" v="3743" actId="1076"/>
          <ac:graphicFrameMkLst>
            <pc:docMk/>
            <pc:sldMk cId="3379719249" sldId="1925"/>
            <ac:graphicFrameMk id="107" creationId="{7C48ED08-0D56-49C5-9CF5-6763561C05FE}"/>
          </ac:graphicFrameMkLst>
        </pc:graphicFrameChg>
        <pc:graphicFrameChg chg="mod">
          <ac:chgData name="Shashank Lokesha Reddy" userId="348959ee-59a1-4313-9b0d-6234a4fd0137" providerId="ADAL" clId="{18E31008-7EB6-4069-8D4C-46042C54E104}" dt="2022-02-16T13:09:20.489" v="3758" actId="1076"/>
          <ac:graphicFrameMkLst>
            <pc:docMk/>
            <pc:sldMk cId="3379719249" sldId="1925"/>
            <ac:graphicFrameMk id="170" creationId="{87280CCD-9E3F-427E-86FE-54E9814D5A41}"/>
          </ac:graphicFrameMkLst>
        </pc:graphicFrameChg>
        <pc:picChg chg="mod modCrop">
          <ac:chgData name="Shashank Lokesha Reddy" userId="348959ee-59a1-4313-9b0d-6234a4fd0137" providerId="ADAL" clId="{18E31008-7EB6-4069-8D4C-46042C54E104}" dt="2022-02-16T11:12:44.192" v="3282" actId="732"/>
          <ac:picMkLst>
            <pc:docMk/>
            <pc:sldMk cId="3379719249" sldId="1925"/>
            <ac:picMk id="6" creationId="{83896664-E0AE-47C9-BCBB-6CA52180453B}"/>
          </ac:picMkLst>
        </pc:picChg>
        <pc:picChg chg="del mod">
          <ac:chgData name="Shashank Lokesha Reddy" userId="348959ee-59a1-4313-9b0d-6234a4fd0137" providerId="ADAL" clId="{18E31008-7EB6-4069-8D4C-46042C54E104}" dt="2022-02-16T14:00:38.439" v="4088" actId="478"/>
          <ac:picMkLst>
            <pc:docMk/>
            <pc:sldMk cId="3379719249" sldId="1925"/>
            <ac:picMk id="7" creationId="{7B07A86F-93EF-4C22-B268-706255DE7C53}"/>
          </ac:picMkLst>
        </pc:picChg>
        <pc:picChg chg="add del mod">
          <ac:chgData name="Shashank Lokesha Reddy" userId="348959ee-59a1-4313-9b0d-6234a4fd0137" providerId="ADAL" clId="{18E31008-7EB6-4069-8D4C-46042C54E104}" dt="2022-02-16T20:02:23.448" v="4276" actId="478"/>
          <ac:picMkLst>
            <pc:docMk/>
            <pc:sldMk cId="3379719249" sldId="1925"/>
            <ac:picMk id="9" creationId="{4B51A54B-5D5B-4DF7-BF68-725D30FA4577}"/>
          </ac:picMkLst>
        </pc:picChg>
        <pc:picChg chg="add del">
          <ac:chgData name="Shashank Lokesha Reddy" userId="348959ee-59a1-4313-9b0d-6234a4fd0137" providerId="ADAL" clId="{18E31008-7EB6-4069-8D4C-46042C54E104}" dt="2022-02-16T20:02:23.448" v="4276" actId="478"/>
          <ac:picMkLst>
            <pc:docMk/>
            <pc:sldMk cId="3379719249" sldId="1925"/>
            <ac:picMk id="14" creationId="{A20CFA94-E8EB-4146-8D7D-048FC6F49A07}"/>
          </ac:picMkLst>
        </pc:picChg>
        <pc:picChg chg="add del mod">
          <ac:chgData name="Shashank Lokesha Reddy" userId="348959ee-59a1-4313-9b0d-6234a4fd0137" providerId="ADAL" clId="{18E31008-7EB6-4069-8D4C-46042C54E104}" dt="2022-02-16T20:02:23.448" v="4276" actId="478"/>
          <ac:picMkLst>
            <pc:docMk/>
            <pc:sldMk cId="3379719249" sldId="1925"/>
            <ac:picMk id="90" creationId="{E92E99B3-929F-49B4-944C-DB9FBE94B515}"/>
          </ac:picMkLst>
        </pc:picChg>
        <pc:picChg chg="add del mod">
          <ac:chgData name="Shashank Lokesha Reddy" userId="348959ee-59a1-4313-9b0d-6234a4fd0137" providerId="ADAL" clId="{18E31008-7EB6-4069-8D4C-46042C54E104}" dt="2022-02-16T20:02:23.448" v="4276" actId="478"/>
          <ac:picMkLst>
            <pc:docMk/>
            <pc:sldMk cId="3379719249" sldId="1925"/>
            <ac:picMk id="94" creationId="{8D7B0AFD-BB4A-4B0D-82F5-74B22B1F02C8}"/>
          </ac:picMkLst>
        </pc:picChg>
        <pc:picChg chg="add del">
          <ac:chgData name="Shashank Lokesha Reddy" userId="348959ee-59a1-4313-9b0d-6234a4fd0137" providerId="ADAL" clId="{18E31008-7EB6-4069-8D4C-46042C54E104}" dt="2022-02-16T20:02:23.448" v="4276" actId="478"/>
          <ac:picMkLst>
            <pc:docMk/>
            <pc:sldMk cId="3379719249" sldId="1925"/>
            <ac:picMk id="100" creationId="{B5A0AE2B-D090-4176-AA4F-7F54BB57EBD5}"/>
          </ac:picMkLst>
        </pc:picChg>
        <pc:picChg chg="del mod">
          <ac:chgData name="Shashank Lokesha Reddy" userId="348959ee-59a1-4313-9b0d-6234a4fd0137" providerId="ADAL" clId="{18E31008-7EB6-4069-8D4C-46042C54E104}" dt="2022-02-16T11:07:06.657" v="3249" actId="478"/>
          <ac:picMkLst>
            <pc:docMk/>
            <pc:sldMk cId="3379719249" sldId="1925"/>
            <ac:picMk id="108" creationId="{0B976CFB-968E-45FC-B1B6-718E51A9A85D}"/>
          </ac:picMkLst>
        </pc:picChg>
        <pc:picChg chg="add del mod">
          <ac:chgData name="Shashank Lokesha Reddy" userId="348959ee-59a1-4313-9b0d-6234a4fd0137" providerId="ADAL" clId="{18E31008-7EB6-4069-8D4C-46042C54E104}" dt="2022-02-16T20:02:23.448" v="4276" actId="478"/>
          <ac:picMkLst>
            <pc:docMk/>
            <pc:sldMk cId="3379719249" sldId="1925"/>
            <ac:picMk id="110" creationId="{55E9C1CD-DF70-4CCA-9AEF-F5CA8331A3D7}"/>
          </ac:picMkLst>
        </pc:picChg>
        <pc:picChg chg="add del">
          <ac:chgData name="Shashank Lokesha Reddy" userId="348959ee-59a1-4313-9b0d-6234a4fd0137" providerId="ADAL" clId="{18E31008-7EB6-4069-8D4C-46042C54E104}" dt="2022-02-16T20:02:23.448" v="4276" actId="478"/>
          <ac:picMkLst>
            <pc:docMk/>
            <pc:sldMk cId="3379719249" sldId="1925"/>
            <ac:picMk id="111" creationId="{7D971319-3DF2-4DFA-B054-23C1B8C09281}"/>
          </ac:picMkLst>
        </pc:picChg>
        <pc:picChg chg="add del mod">
          <ac:chgData name="Shashank Lokesha Reddy" userId="348959ee-59a1-4313-9b0d-6234a4fd0137" providerId="ADAL" clId="{18E31008-7EB6-4069-8D4C-46042C54E104}" dt="2022-02-19T14:05:52.035" v="11961" actId="14100"/>
          <ac:picMkLst>
            <pc:docMk/>
            <pc:sldMk cId="3379719249" sldId="1925"/>
            <ac:picMk id="113" creationId="{29321D7B-71B3-42F8-8C83-759C642016A8}"/>
          </ac:picMkLst>
        </pc:picChg>
        <pc:picChg chg="add del mod">
          <ac:chgData name="Shashank Lokesha Reddy" userId="348959ee-59a1-4313-9b0d-6234a4fd0137" providerId="ADAL" clId="{18E31008-7EB6-4069-8D4C-46042C54E104}" dt="2022-02-16T20:02:23.448" v="4276" actId="478"/>
          <ac:picMkLst>
            <pc:docMk/>
            <pc:sldMk cId="3379719249" sldId="1925"/>
            <ac:picMk id="114" creationId="{DB7C947B-D45F-4CEC-BF2B-2B6A659DB6CA}"/>
          </ac:picMkLst>
        </pc:picChg>
        <pc:picChg chg="add del mod">
          <ac:chgData name="Shashank Lokesha Reddy" userId="348959ee-59a1-4313-9b0d-6234a4fd0137" providerId="ADAL" clId="{18E31008-7EB6-4069-8D4C-46042C54E104}" dt="2022-02-16T20:02:22.720" v="4275"/>
          <ac:picMkLst>
            <pc:docMk/>
            <pc:sldMk cId="3379719249" sldId="1925"/>
            <ac:picMk id="126" creationId="{C40CF0C2-75BF-4D58-9E3E-DD998F450611}"/>
          </ac:picMkLst>
        </pc:picChg>
        <pc:picChg chg="add del mod">
          <ac:chgData name="Shashank Lokesha Reddy" userId="348959ee-59a1-4313-9b0d-6234a4fd0137" providerId="ADAL" clId="{18E31008-7EB6-4069-8D4C-46042C54E104}" dt="2022-02-16T20:02:22.720" v="4275"/>
          <ac:picMkLst>
            <pc:docMk/>
            <pc:sldMk cId="3379719249" sldId="1925"/>
            <ac:picMk id="141" creationId="{099737A5-70BE-41C2-AADE-9371022B6B0D}"/>
          </ac:picMkLst>
        </pc:picChg>
        <pc:picChg chg="add del mod">
          <ac:chgData name="Shashank Lokesha Reddy" userId="348959ee-59a1-4313-9b0d-6234a4fd0137" providerId="ADAL" clId="{18E31008-7EB6-4069-8D4C-46042C54E104}" dt="2022-02-16T20:02:22.720" v="4275"/>
          <ac:picMkLst>
            <pc:docMk/>
            <pc:sldMk cId="3379719249" sldId="1925"/>
            <ac:picMk id="144" creationId="{67E9200F-86B1-4B8B-B868-7CED2DFCD1AC}"/>
          </ac:picMkLst>
        </pc:picChg>
        <pc:picChg chg="add del mod">
          <ac:chgData name="Shashank Lokesha Reddy" userId="348959ee-59a1-4313-9b0d-6234a4fd0137" providerId="ADAL" clId="{18E31008-7EB6-4069-8D4C-46042C54E104}" dt="2022-02-16T20:02:22.720" v="4275"/>
          <ac:picMkLst>
            <pc:docMk/>
            <pc:sldMk cId="3379719249" sldId="1925"/>
            <ac:picMk id="145" creationId="{A50FFF24-D34E-4D9E-89A0-CFCC646EB961}"/>
          </ac:picMkLst>
        </pc:picChg>
        <pc:picChg chg="add del mod">
          <ac:chgData name="Shashank Lokesha Reddy" userId="348959ee-59a1-4313-9b0d-6234a4fd0137" providerId="ADAL" clId="{18E31008-7EB6-4069-8D4C-46042C54E104}" dt="2022-02-16T20:02:22.720" v="4275"/>
          <ac:picMkLst>
            <pc:docMk/>
            <pc:sldMk cId="3379719249" sldId="1925"/>
            <ac:picMk id="147" creationId="{C074266E-6041-40EB-B0CE-B7AF3E67E347}"/>
          </ac:picMkLst>
        </pc:picChg>
        <pc:picChg chg="add del mod">
          <ac:chgData name="Shashank Lokesha Reddy" userId="348959ee-59a1-4313-9b0d-6234a4fd0137" providerId="ADAL" clId="{18E31008-7EB6-4069-8D4C-46042C54E104}" dt="2022-02-16T20:02:22.720" v="4275"/>
          <ac:picMkLst>
            <pc:docMk/>
            <pc:sldMk cId="3379719249" sldId="1925"/>
            <ac:picMk id="148" creationId="{E2B9482F-C34E-40E6-B530-2D28F67A9376}"/>
          </ac:picMkLst>
        </pc:picChg>
        <pc:picChg chg="add del mod">
          <ac:chgData name="Shashank Lokesha Reddy" userId="348959ee-59a1-4313-9b0d-6234a4fd0137" providerId="ADAL" clId="{18E31008-7EB6-4069-8D4C-46042C54E104}" dt="2022-02-16T20:02:22.720" v="4275"/>
          <ac:picMkLst>
            <pc:docMk/>
            <pc:sldMk cId="3379719249" sldId="1925"/>
            <ac:picMk id="149" creationId="{3B5C1C8D-E6BC-421D-B3F6-868D222F2D24}"/>
          </ac:picMkLst>
        </pc:picChg>
        <pc:picChg chg="add del mod">
          <ac:chgData name="Shashank Lokesha Reddy" userId="348959ee-59a1-4313-9b0d-6234a4fd0137" providerId="ADAL" clId="{18E31008-7EB6-4069-8D4C-46042C54E104}" dt="2022-02-16T20:02:22.720" v="4275"/>
          <ac:picMkLst>
            <pc:docMk/>
            <pc:sldMk cId="3379719249" sldId="1925"/>
            <ac:picMk id="150" creationId="{F47ED537-2184-4275-896E-6FEB1E806656}"/>
          </ac:picMkLst>
        </pc:picChg>
        <pc:picChg chg="add del mod">
          <ac:chgData name="Shashank Lokesha Reddy" userId="348959ee-59a1-4313-9b0d-6234a4fd0137" providerId="ADAL" clId="{18E31008-7EB6-4069-8D4C-46042C54E104}" dt="2022-02-16T20:02:22.720" v="4275"/>
          <ac:picMkLst>
            <pc:docMk/>
            <pc:sldMk cId="3379719249" sldId="1925"/>
            <ac:picMk id="151" creationId="{52450085-68ED-43CA-A49B-1E1736A3F8DF}"/>
          </ac:picMkLst>
        </pc:picChg>
        <pc:cxnChg chg="mod">
          <ac:chgData name="Shashank Lokesha Reddy" userId="348959ee-59a1-4313-9b0d-6234a4fd0137" providerId="ADAL" clId="{18E31008-7EB6-4069-8D4C-46042C54E104}" dt="2022-02-19T14:03:38.773" v="11952" actId="1076"/>
          <ac:cxnSpMkLst>
            <pc:docMk/>
            <pc:sldMk cId="3379719249" sldId="1925"/>
            <ac:cxnSpMk id="12" creationId="{B0274043-26DC-44E4-95B5-B70278FAE9DF}"/>
          </ac:cxnSpMkLst>
        </pc:cxnChg>
        <pc:cxnChg chg="mod">
          <ac:chgData name="Shashank Lokesha Reddy" userId="348959ee-59a1-4313-9b0d-6234a4fd0137" providerId="ADAL" clId="{18E31008-7EB6-4069-8D4C-46042C54E104}" dt="2022-02-16T13:09:06.680" v="3757" actId="1076"/>
          <ac:cxnSpMkLst>
            <pc:docMk/>
            <pc:sldMk cId="3379719249" sldId="1925"/>
            <ac:cxnSpMk id="67" creationId="{44761D19-9F44-4162-8D34-D4EA3E44158C}"/>
          </ac:cxnSpMkLst>
        </pc:cxnChg>
        <pc:cxnChg chg="mod">
          <ac:chgData name="Shashank Lokesha Reddy" userId="348959ee-59a1-4313-9b0d-6234a4fd0137" providerId="ADAL" clId="{18E31008-7EB6-4069-8D4C-46042C54E104}" dt="2022-02-16T13:09:06.680" v="3757" actId="1076"/>
          <ac:cxnSpMkLst>
            <pc:docMk/>
            <pc:sldMk cId="3379719249" sldId="1925"/>
            <ac:cxnSpMk id="68" creationId="{DBAA6E35-DA16-4C45-A0D5-26024A37DFBD}"/>
          </ac:cxnSpMkLst>
        </pc:cxnChg>
        <pc:cxnChg chg="mod">
          <ac:chgData name="Shashank Lokesha Reddy" userId="348959ee-59a1-4313-9b0d-6234a4fd0137" providerId="ADAL" clId="{18E31008-7EB6-4069-8D4C-46042C54E104}" dt="2022-02-19T14:04:54.315" v="11955" actId="12788"/>
          <ac:cxnSpMkLst>
            <pc:docMk/>
            <pc:sldMk cId="3379719249" sldId="1925"/>
            <ac:cxnSpMk id="69" creationId="{E0010E75-A623-4E25-A7F3-609A3F40E6E8}"/>
          </ac:cxnSpMkLst>
        </pc:cxnChg>
        <pc:cxnChg chg="mod">
          <ac:chgData name="Shashank Lokesha Reddy" userId="348959ee-59a1-4313-9b0d-6234a4fd0137" providerId="ADAL" clId="{18E31008-7EB6-4069-8D4C-46042C54E104}" dt="2022-02-19T14:05:34.722" v="11960" actId="1076"/>
          <ac:cxnSpMkLst>
            <pc:docMk/>
            <pc:sldMk cId="3379719249" sldId="1925"/>
            <ac:cxnSpMk id="98" creationId="{69C01D9F-1010-4679-AF4A-4D434B2FE82E}"/>
          </ac:cxnSpMkLst>
        </pc:cxnChg>
        <pc:cxnChg chg="mod">
          <ac:chgData name="Shashank Lokesha Reddy" userId="348959ee-59a1-4313-9b0d-6234a4fd0137" providerId="ADAL" clId="{18E31008-7EB6-4069-8D4C-46042C54E104}" dt="2022-02-19T14:04:54.315" v="11955" actId="12788"/>
          <ac:cxnSpMkLst>
            <pc:docMk/>
            <pc:sldMk cId="3379719249" sldId="1925"/>
            <ac:cxnSpMk id="99" creationId="{8D36C3F9-A44C-4AFB-8AA4-A3E30772690E}"/>
          </ac:cxnSpMkLst>
        </pc:cxnChg>
        <pc:cxnChg chg="add mod">
          <ac:chgData name="Shashank Lokesha Reddy" userId="348959ee-59a1-4313-9b0d-6234a4fd0137" providerId="ADAL" clId="{18E31008-7EB6-4069-8D4C-46042C54E104}" dt="2022-02-16T13:07:31.326" v="3750" actId="1076"/>
          <ac:cxnSpMkLst>
            <pc:docMk/>
            <pc:sldMk cId="3379719249" sldId="1925"/>
            <ac:cxnSpMk id="105" creationId="{BA7F020C-D427-4823-B928-6D26D5EC1AE8}"/>
          </ac:cxnSpMkLst>
        </pc:cxnChg>
        <pc:cxnChg chg="add del mod">
          <ac:chgData name="Shashank Lokesha Reddy" userId="348959ee-59a1-4313-9b0d-6234a4fd0137" providerId="ADAL" clId="{18E31008-7EB6-4069-8D4C-46042C54E104}" dt="2022-02-16T20:02:22.720" v="4275"/>
          <ac:cxnSpMkLst>
            <pc:docMk/>
            <pc:sldMk cId="3379719249" sldId="1925"/>
            <ac:cxnSpMk id="116" creationId="{A0074C7B-E125-4E43-8B11-81A9F5E20774}"/>
          </ac:cxnSpMkLst>
        </pc:cxnChg>
        <pc:cxnChg chg="add del mod">
          <ac:chgData name="Shashank Lokesha Reddy" userId="348959ee-59a1-4313-9b0d-6234a4fd0137" providerId="ADAL" clId="{18E31008-7EB6-4069-8D4C-46042C54E104}" dt="2022-02-16T20:02:23.448" v="4276" actId="478"/>
          <ac:cxnSpMkLst>
            <pc:docMk/>
            <pc:sldMk cId="3379719249" sldId="1925"/>
            <ac:cxnSpMk id="119" creationId="{2DBDAEFB-B6D7-4590-9C65-86CA6DB7A696}"/>
          </ac:cxnSpMkLst>
        </pc:cxnChg>
        <pc:cxnChg chg="mod">
          <ac:chgData name="Shashank Lokesha Reddy" userId="348959ee-59a1-4313-9b0d-6234a4fd0137" providerId="ADAL" clId="{18E31008-7EB6-4069-8D4C-46042C54E104}" dt="2022-02-19T14:07:15.952" v="11971" actId="1076"/>
          <ac:cxnSpMkLst>
            <pc:docMk/>
            <pc:sldMk cId="3379719249" sldId="1925"/>
            <ac:cxnSpMk id="120" creationId="{AF809D2D-85FA-4993-9B7E-305DB0B78E12}"/>
          </ac:cxnSpMkLst>
        </pc:cxnChg>
        <pc:cxnChg chg="mod">
          <ac:chgData name="Shashank Lokesha Reddy" userId="348959ee-59a1-4313-9b0d-6234a4fd0137" providerId="ADAL" clId="{18E31008-7EB6-4069-8D4C-46042C54E104}" dt="2022-02-19T14:04:54.315" v="11955" actId="12788"/>
          <ac:cxnSpMkLst>
            <pc:docMk/>
            <pc:sldMk cId="3379719249" sldId="1925"/>
            <ac:cxnSpMk id="128" creationId="{6D181579-BBB5-4087-82B0-42664516DEC4}"/>
          </ac:cxnSpMkLst>
        </pc:cxnChg>
        <pc:cxnChg chg="mod">
          <ac:chgData name="Shashank Lokesha Reddy" userId="348959ee-59a1-4313-9b0d-6234a4fd0137" providerId="ADAL" clId="{18E31008-7EB6-4069-8D4C-46042C54E104}" dt="2022-02-19T14:04:54.315" v="11955" actId="12788"/>
          <ac:cxnSpMkLst>
            <pc:docMk/>
            <pc:sldMk cId="3379719249" sldId="1925"/>
            <ac:cxnSpMk id="138" creationId="{DF1B9759-2821-4F79-B00A-77CE44512F70}"/>
          </ac:cxnSpMkLst>
        </pc:cxnChg>
        <pc:cxnChg chg="mod">
          <ac:chgData name="Shashank Lokesha Reddy" userId="348959ee-59a1-4313-9b0d-6234a4fd0137" providerId="ADAL" clId="{18E31008-7EB6-4069-8D4C-46042C54E104}" dt="2022-02-19T14:50:37.832" v="12169" actId="14100"/>
          <ac:cxnSpMkLst>
            <pc:docMk/>
            <pc:sldMk cId="3379719249" sldId="1925"/>
            <ac:cxnSpMk id="140" creationId="{1A934FAA-C334-4740-AC40-9326720B1D58}"/>
          </ac:cxnSpMkLst>
        </pc:cxnChg>
        <pc:cxnChg chg="add del mod">
          <ac:chgData name="Shashank Lokesha Reddy" userId="348959ee-59a1-4313-9b0d-6234a4fd0137" providerId="ADAL" clId="{18E31008-7EB6-4069-8D4C-46042C54E104}" dt="2022-02-16T20:02:22.720" v="4275"/>
          <ac:cxnSpMkLst>
            <pc:docMk/>
            <pc:sldMk cId="3379719249" sldId="1925"/>
            <ac:cxnSpMk id="143" creationId="{BEFD1B67-FB2B-48DF-9096-ACABF5127A64}"/>
          </ac:cxnSpMkLst>
        </pc:cxnChg>
        <pc:cxnChg chg="del">
          <ac:chgData name="Shashank Lokesha Reddy" userId="348959ee-59a1-4313-9b0d-6234a4fd0137" providerId="ADAL" clId="{18E31008-7EB6-4069-8D4C-46042C54E104}" dt="2022-02-16T13:07:08.082" v="3747" actId="478"/>
          <ac:cxnSpMkLst>
            <pc:docMk/>
            <pc:sldMk cId="3379719249" sldId="1925"/>
            <ac:cxnSpMk id="146" creationId="{D32DDE0D-6E2E-46C7-ACFD-CA8C3B8448C5}"/>
          </ac:cxnSpMkLst>
        </pc:cxnChg>
        <pc:cxnChg chg="add del mod">
          <ac:chgData name="Shashank Lokesha Reddy" userId="348959ee-59a1-4313-9b0d-6234a4fd0137" providerId="ADAL" clId="{18E31008-7EB6-4069-8D4C-46042C54E104}" dt="2022-02-19T14:04:54.315" v="11955" actId="12788"/>
          <ac:cxnSpMkLst>
            <pc:docMk/>
            <pc:sldMk cId="3379719249" sldId="1925"/>
            <ac:cxnSpMk id="157" creationId="{7246D94D-BEF5-4271-82C2-6012EA784F8A}"/>
          </ac:cxnSpMkLst>
        </pc:cxnChg>
        <pc:cxnChg chg="mod">
          <ac:chgData name="Shashank Lokesha Reddy" userId="348959ee-59a1-4313-9b0d-6234a4fd0137" providerId="ADAL" clId="{18E31008-7EB6-4069-8D4C-46042C54E104}" dt="2022-02-19T14:04:54.315" v="11955" actId="12788"/>
          <ac:cxnSpMkLst>
            <pc:docMk/>
            <pc:sldMk cId="3379719249" sldId="1925"/>
            <ac:cxnSpMk id="169" creationId="{3308679A-E6C6-4B62-85D3-8448C286EB21}"/>
          </ac:cxnSpMkLst>
        </pc:cxnChg>
        <pc:cxnChg chg="mod">
          <ac:chgData name="Shashank Lokesha Reddy" userId="348959ee-59a1-4313-9b0d-6234a4fd0137" providerId="ADAL" clId="{18E31008-7EB6-4069-8D4C-46042C54E104}" dt="2022-02-16T13:09:06.680" v="3757" actId="1076"/>
          <ac:cxnSpMkLst>
            <pc:docMk/>
            <pc:sldMk cId="3379719249" sldId="1925"/>
            <ac:cxnSpMk id="171" creationId="{FE3B90F0-8636-47AF-96C2-DF832EB08428}"/>
          </ac:cxnSpMkLst>
        </pc:cxnChg>
        <pc:cxnChg chg="mod">
          <ac:chgData name="Shashank Lokesha Reddy" userId="348959ee-59a1-4313-9b0d-6234a4fd0137" providerId="ADAL" clId="{18E31008-7EB6-4069-8D4C-46042C54E104}" dt="2022-02-16T13:09:06.680" v="3757" actId="1076"/>
          <ac:cxnSpMkLst>
            <pc:docMk/>
            <pc:sldMk cId="3379719249" sldId="1925"/>
            <ac:cxnSpMk id="172" creationId="{850570B7-B112-4B0F-8EBE-4199AA7981F7}"/>
          </ac:cxnSpMkLst>
        </pc:cxnChg>
        <pc:cxnChg chg="mod">
          <ac:chgData name="Shashank Lokesha Reddy" userId="348959ee-59a1-4313-9b0d-6234a4fd0137" providerId="ADAL" clId="{18E31008-7EB6-4069-8D4C-46042C54E104}" dt="2022-02-19T14:04:54.315" v="11955" actId="12788"/>
          <ac:cxnSpMkLst>
            <pc:docMk/>
            <pc:sldMk cId="3379719249" sldId="1925"/>
            <ac:cxnSpMk id="173" creationId="{557A0996-DC1B-4B27-9090-515C775EB1DF}"/>
          </ac:cxnSpMkLst>
        </pc:cxnChg>
      </pc:sldChg>
      <pc:sldChg chg="addSp delSp modSp mod">
        <pc:chgData name="Shashank Lokesha Reddy" userId="348959ee-59a1-4313-9b0d-6234a4fd0137" providerId="ADAL" clId="{18E31008-7EB6-4069-8D4C-46042C54E104}" dt="2022-02-27T21:05:50.066" v="15273" actId="20577"/>
        <pc:sldMkLst>
          <pc:docMk/>
          <pc:sldMk cId="2625369523" sldId="1926"/>
        </pc:sldMkLst>
        <pc:spChg chg="mod">
          <ac:chgData name="Shashank Lokesha Reddy" userId="348959ee-59a1-4313-9b0d-6234a4fd0137" providerId="ADAL" clId="{18E31008-7EB6-4069-8D4C-46042C54E104}" dt="2022-02-19T20:09:37.439" v="13003" actId="1076"/>
          <ac:spMkLst>
            <pc:docMk/>
            <pc:sldMk cId="2625369523" sldId="1926"/>
            <ac:spMk id="8" creationId="{ABC0A6B8-3248-4550-BD99-F43A26B60C2D}"/>
          </ac:spMkLst>
        </pc:spChg>
        <pc:spChg chg="mod">
          <ac:chgData name="Shashank Lokesha Reddy" userId="348959ee-59a1-4313-9b0d-6234a4fd0137" providerId="ADAL" clId="{18E31008-7EB6-4069-8D4C-46042C54E104}" dt="2022-02-19T20:09:34.018" v="13002" actId="14100"/>
          <ac:spMkLst>
            <pc:docMk/>
            <pc:sldMk cId="2625369523" sldId="1926"/>
            <ac:spMk id="10" creationId="{BC2DFB99-04CE-45FE-9D85-D9FD1FD25715}"/>
          </ac:spMkLst>
        </pc:spChg>
        <pc:spChg chg="mod">
          <ac:chgData name="Shashank Lokesha Reddy" userId="348959ee-59a1-4313-9b0d-6234a4fd0137" providerId="ADAL" clId="{18E31008-7EB6-4069-8D4C-46042C54E104}" dt="2022-02-19T20:26:30.244" v="13092" actId="552"/>
          <ac:spMkLst>
            <pc:docMk/>
            <pc:sldMk cId="2625369523" sldId="1926"/>
            <ac:spMk id="11" creationId="{4ADCD9B9-1941-4C5E-A1D7-827E0007EF06}"/>
          </ac:spMkLst>
        </pc:spChg>
        <pc:spChg chg="mod">
          <ac:chgData name="Shashank Lokesha Reddy" userId="348959ee-59a1-4313-9b0d-6234a4fd0137" providerId="ADAL" clId="{18E31008-7EB6-4069-8D4C-46042C54E104}" dt="2022-02-20T15:41:36.465" v="14043" actId="12789"/>
          <ac:spMkLst>
            <pc:docMk/>
            <pc:sldMk cId="2625369523" sldId="1926"/>
            <ac:spMk id="23" creationId="{B8C8196D-7522-4A47-AD1F-44DB260AFC29}"/>
          </ac:spMkLst>
        </pc:spChg>
        <pc:spChg chg="mod">
          <ac:chgData name="Shashank Lokesha Reddy" userId="348959ee-59a1-4313-9b0d-6234a4fd0137" providerId="ADAL" clId="{18E31008-7EB6-4069-8D4C-46042C54E104}" dt="2022-02-17T16:59:01.035" v="7112" actId="2711"/>
          <ac:spMkLst>
            <pc:docMk/>
            <pc:sldMk cId="2625369523" sldId="1926"/>
            <ac:spMk id="31" creationId="{9A29E1E5-DE3A-461D-B9E1-297F24BCB070}"/>
          </ac:spMkLst>
        </pc:spChg>
        <pc:spChg chg="mod">
          <ac:chgData name="Shashank Lokesha Reddy" userId="348959ee-59a1-4313-9b0d-6234a4fd0137" providerId="ADAL" clId="{18E31008-7EB6-4069-8D4C-46042C54E104}" dt="2022-02-19T20:16:01.810" v="13049" actId="555"/>
          <ac:spMkLst>
            <pc:docMk/>
            <pc:sldMk cId="2625369523" sldId="1926"/>
            <ac:spMk id="53" creationId="{83636A85-3B80-4A57-8612-FADCA444C16E}"/>
          </ac:spMkLst>
        </pc:spChg>
        <pc:spChg chg="mod">
          <ac:chgData name="Shashank Lokesha Reddy" userId="348959ee-59a1-4313-9b0d-6234a4fd0137" providerId="ADAL" clId="{18E31008-7EB6-4069-8D4C-46042C54E104}" dt="2022-02-17T16:59:01.035" v="7112" actId="2711"/>
          <ac:spMkLst>
            <pc:docMk/>
            <pc:sldMk cId="2625369523" sldId="1926"/>
            <ac:spMk id="54" creationId="{0B95BC64-1742-4974-B6DB-A28F96FCF45C}"/>
          </ac:spMkLst>
        </pc:spChg>
        <pc:spChg chg="mod">
          <ac:chgData name="Shashank Lokesha Reddy" userId="348959ee-59a1-4313-9b0d-6234a4fd0137" providerId="ADAL" clId="{18E31008-7EB6-4069-8D4C-46042C54E104}" dt="2022-02-19T20:26:30.244" v="13092" actId="552"/>
          <ac:spMkLst>
            <pc:docMk/>
            <pc:sldMk cId="2625369523" sldId="1926"/>
            <ac:spMk id="63" creationId="{38CA50E6-F4B1-4914-ADD1-1015901FB7F9}"/>
          </ac:spMkLst>
        </pc:spChg>
        <pc:spChg chg="mod">
          <ac:chgData name="Shashank Lokesha Reddy" userId="348959ee-59a1-4313-9b0d-6234a4fd0137" providerId="ADAL" clId="{18E31008-7EB6-4069-8D4C-46042C54E104}" dt="2022-02-20T15:41:44.990" v="14044" actId="12789"/>
          <ac:spMkLst>
            <pc:docMk/>
            <pc:sldMk cId="2625369523" sldId="1926"/>
            <ac:spMk id="78" creationId="{8004A93C-60D0-45D5-BC92-E156CC5AC3BA}"/>
          </ac:spMkLst>
        </pc:spChg>
        <pc:spChg chg="mod">
          <ac:chgData name="Shashank Lokesha Reddy" userId="348959ee-59a1-4313-9b0d-6234a4fd0137" providerId="ADAL" clId="{18E31008-7EB6-4069-8D4C-46042C54E104}" dt="2022-02-19T20:26:30.244" v="13092" actId="552"/>
          <ac:spMkLst>
            <pc:docMk/>
            <pc:sldMk cId="2625369523" sldId="1926"/>
            <ac:spMk id="79" creationId="{E22F0A7B-4180-4CEF-A9A0-8C77280F7AD0}"/>
          </ac:spMkLst>
        </pc:spChg>
        <pc:spChg chg="del">
          <ac:chgData name="Shashank Lokesha Reddy" userId="348959ee-59a1-4313-9b0d-6234a4fd0137" providerId="ADAL" clId="{18E31008-7EB6-4069-8D4C-46042C54E104}" dt="2022-02-17T09:45:25.083" v="5847" actId="478"/>
          <ac:spMkLst>
            <pc:docMk/>
            <pc:sldMk cId="2625369523" sldId="1926"/>
            <ac:spMk id="81" creationId="{156B8CC5-0FCA-45D0-9C43-95B14F4D2A2C}"/>
          </ac:spMkLst>
        </pc:spChg>
        <pc:spChg chg="del">
          <ac:chgData name="Shashank Lokesha Reddy" userId="348959ee-59a1-4313-9b0d-6234a4fd0137" providerId="ADAL" clId="{18E31008-7EB6-4069-8D4C-46042C54E104}" dt="2022-02-17T09:45:25.083" v="5847" actId="478"/>
          <ac:spMkLst>
            <pc:docMk/>
            <pc:sldMk cId="2625369523" sldId="1926"/>
            <ac:spMk id="82" creationId="{DBE6DAB9-3DB1-42E8-826A-E1A3980ADF21}"/>
          </ac:spMkLst>
        </pc:spChg>
        <pc:spChg chg="mod">
          <ac:chgData name="Shashank Lokesha Reddy" userId="348959ee-59a1-4313-9b0d-6234a4fd0137" providerId="ADAL" clId="{18E31008-7EB6-4069-8D4C-46042C54E104}" dt="2022-02-17T17:27:00.001" v="7205" actId="12789"/>
          <ac:spMkLst>
            <pc:docMk/>
            <pc:sldMk cId="2625369523" sldId="1926"/>
            <ac:spMk id="84" creationId="{BCDB5537-2467-4E3E-823C-FA564BFF7988}"/>
          </ac:spMkLst>
        </pc:spChg>
        <pc:spChg chg="mod">
          <ac:chgData name="Shashank Lokesha Reddy" userId="348959ee-59a1-4313-9b0d-6234a4fd0137" providerId="ADAL" clId="{18E31008-7EB6-4069-8D4C-46042C54E104}" dt="2022-02-17T16:59:01.035" v="7112" actId="2711"/>
          <ac:spMkLst>
            <pc:docMk/>
            <pc:sldMk cId="2625369523" sldId="1926"/>
            <ac:spMk id="85" creationId="{ADCD117E-EA47-47C2-B8A2-2927955CE9E3}"/>
          </ac:spMkLst>
        </pc:spChg>
        <pc:spChg chg="mod">
          <ac:chgData name="Shashank Lokesha Reddy" userId="348959ee-59a1-4313-9b0d-6234a4fd0137" providerId="ADAL" clId="{18E31008-7EB6-4069-8D4C-46042C54E104}" dt="2022-02-17T16:59:01.035" v="7112" actId="2711"/>
          <ac:spMkLst>
            <pc:docMk/>
            <pc:sldMk cId="2625369523" sldId="1926"/>
            <ac:spMk id="86" creationId="{E735EB57-6E2C-4E89-B7F2-0ED07BFCDDC7}"/>
          </ac:spMkLst>
        </pc:spChg>
        <pc:spChg chg="mod">
          <ac:chgData name="Shashank Lokesha Reddy" userId="348959ee-59a1-4313-9b0d-6234a4fd0137" providerId="ADAL" clId="{18E31008-7EB6-4069-8D4C-46042C54E104}" dt="2022-02-19T20:26:30.244" v="13092" actId="552"/>
          <ac:spMkLst>
            <pc:docMk/>
            <pc:sldMk cId="2625369523" sldId="1926"/>
            <ac:spMk id="87" creationId="{1D1B731E-3CAA-44BA-8249-4BEFC636D0B1}"/>
          </ac:spMkLst>
        </pc:spChg>
        <pc:spChg chg="mod">
          <ac:chgData name="Shashank Lokesha Reddy" userId="348959ee-59a1-4313-9b0d-6234a4fd0137" providerId="ADAL" clId="{18E31008-7EB6-4069-8D4C-46042C54E104}" dt="2022-02-19T20:26:30.244" v="13092" actId="552"/>
          <ac:spMkLst>
            <pc:docMk/>
            <pc:sldMk cId="2625369523" sldId="1926"/>
            <ac:spMk id="88" creationId="{BAC1F5EE-C545-4FE9-AD00-3074E75A3588}"/>
          </ac:spMkLst>
        </pc:spChg>
        <pc:spChg chg="mod">
          <ac:chgData name="Shashank Lokesha Reddy" userId="348959ee-59a1-4313-9b0d-6234a4fd0137" providerId="ADAL" clId="{18E31008-7EB6-4069-8D4C-46042C54E104}" dt="2022-02-20T15:41:36.465" v="14043" actId="12789"/>
          <ac:spMkLst>
            <pc:docMk/>
            <pc:sldMk cId="2625369523" sldId="1926"/>
            <ac:spMk id="89" creationId="{6DA75C72-04E9-44A9-ADF4-52DD43B4A51F}"/>
          </ac:spMkLst>
        </pc:spChg>
        <pc:spChg chg="mod">
          <ac:chgData name="Shashank Lokesha Reddy" userId="348959ee-59a1-4313-9b0d-6234a4fd0137" providerId="ADAL" clId="{18E31008-7EB6-4069-8D4C-46042C54E104}" dt="2022-02-20T15:41:44.990" v="14044" actId="12789"/>
          <ac:spMkLst>
            <pc:docMk/>
            <pc:sldMk cId="2625369523" sldId="1926"/>
            <ac:spMk id="90" creationId="{7B4D98A3-84BF-4176-954B-7D36B24B450B}"/>
          </ac:spMkLst>
        </pc:spChg>
        <pc:spChg chg="mod">
          <ac:chgData name="Shashank Lokesha Reddy" userId="348959ee-59a1-4313-9b0d-6234a4fd0137" providerId="ADAL" clId="{18E31008-7EB6-4069-8D4C-46042C54E104}" dt="2022-02-17T17:27:00.001" v="7205" actId="12789"/>
          <ac:spMkLst>
            <pc:docMk/>
            <pc:sldMk cId="2625369523" sldId="1926"/>
            <ac:spMk id="91" creationId="{A9DCCD3C-4B7A-4E75-AAD2-3FE62E6DAE49}"/>
          </ac:spMkLst>
        </pc:spChg>
        <pc:spChg chg="mod">
          <ac:chgData name="Shashank Lokesha Reddy" userId="348959ee-59a1-4313-9b0d-6234a4fd0137" providerId="ADAL" clId="{18E31008-7EB6-4069-8D4C-46042C54E104}" dt="2022-02-17T17:27:00.001" v="7205" actId="12789"/>
          <ac:spMkLst>
            <pc:docMk/>
            <pc:sldMk cId="2625369523" sldId="1926"/>
            <ac:spMk id="92" creationId="{B897396A-F762-4A04-9161-CE80E5A0B66F}"/>
          </ac:spMkLst>
        </pc:spChg>
        <pc:spChg chg="mod">
          <ac:chgData name="Shashank Lokesha Reddy" userId="348959ee-59a1-4313-9b0d-6234a4fd0137" providerId="ADAL" clId="{18E31008-7EB6-4069-8D4C-46042C54E104}" dt="2022-02-17T16:59:01.035" v="7112" actId="2711"/>
          <ac:spMkLst>
            <pc:docMk/>
            <pc:sldMk cId="2625369523" sldId="1926"/>
            <ac:spMk id="94" creationId="{5A70EB95-F6EC-4470-A6FC-4BC46454AC5C}"/>
          </ac:spMkLst>
        </pc:spChg>
        <pc:spChg chg="mod">
          <ac:chgData name="Shashank Lokesha Reddy" userId="348959ee-59a1-4313-9b0d-6234a4fd0137" providerId="ADAL" clId="{18E31008-7EB6-4069-8D4C-46042C54E104}" dt="2022-02-17T16:59:01.035" v="7112" actId="2711"/>
          <ac:spMkLst>
            <pc:docMk/>
            <pc:sldMk cId="2625369523" sldId="1926"/>
            <ac:spMk id="95" creationId="{A73D341C-1428-4E30-B076-6EE26FB9A928}"/>
          </ac:spMkLst>
        </pc:spChg>
        <pc:spChg chg="mod">
          <ac:chgData name="Shashank Lokesha Reddy" userId="348959ee-59a1-4313-9b0d-6234a4fd0137" providerId="ADAL" clId="{18E31008-7EB6-4069-8D4C-46042C54E104}" dt="2022-02-19T20:26:30.244" v="13092" actId="552"/>
          <ac:spMkLst>
            <pc:docMk/>
            <pc:sldMk cId="2625369523" sldId="1926"/>
            <ac:spMk id="96" creationId="{06A60633-6CAA-4DAE-949C-A99304CF6637}"/>
          </ac:spMkLst>
        </pc:spChg>
        <pc:spChg chg="mod">
          <ac:chgData name="Shashank Lokesha Reddy" userId="348959ee-59a1-4313-9b0d-6234a4fd0137" providerId="ADAL" clId="{18E31008-7EB6-4069-8D4C-46042C54E104}" dt="2022-02-19T20:18:38.030" v="13070" actId="554"/>
          <ac:spMkLst>
            <pc:docMk/>
            <pc:sldMk cId="2625369523" sldId="1926"/>
            <ac:spMk id="97" creationId="{B03AC0EC-154E-4341-82B2-94CC39076B05}"/>
          </ac:spMkLst>
        </pc:spChg>
        <pc:spChg chg="mod">
          <ac:chgData name="Shashank Lokesha Reddy" userId="348959ee-59a1-4313-9b0d-6234a4fd0137" providerId="ADAL" clId="{18E31008-7EB6-4069-8D4C-46042C54E104}" dt="2022-02-17T17:27:00.001" v="7205" actId="12789"/>
          <ac:spMkLst>
            <pc:docMk/>
            <pc:sldMk cId="2625369523" sldId="1926"/>
            <ac:spMk id="100" creationId="{9A183BA9-E6D8-424F-95D6-727B6F13FBD3}"/>
          </ac:spMkLst>
        </pc:spChg>
        <pc:spChg chg="add mod">
          <ac:chgData name="Shashank Lokesha Reddy" userId="348959ee-59a1-4313-9b0d-6234a4fd0137" providerId="ADAL" clId="{18E31008-7EB6-4069-8D4C-46042C54E104}" dt="2022-02-17T17:28:12.040" v="7210" actId="1076"/>
          <ac:spMkLst>
            <pc:docMk/>
            <pc:sldMk cId="2625369523" sldId="1926"/>
            <ac:spMk id="101" creationId="{87428C18-04C1-45B7-AD33-3BE0331805CB}"/>
          </ac:spMkLst>
        </pc:spChg>
        <pc:spChg chg="add del mod">
          <ac:chgData name="Shashank Lokesha Reddy" userId="348959ee-59a1-4313-9b0d-6234a4fd0137" providerId="ADAL" clId="{18E31008-7EB6-4069-8D4C-46042C54E104}" dt="2022-02-19T20:08:25.732" v="12998" actId="478"/>
          <ac:spMkLst>
            <pc:docMk/>
            <pc:sldMk cId="2625369523" sldId="1926"/>
            <ac:spMk id="102" creationId="{E3DDA851-B0A7-4A23-8C94-24BA33177E47}"/>
          </ac:spMkLst>
        </pc:spChg>
        <pc:spChg chg="add mod">
          <ac:chgData name="Shashank Lokesha Reddy" userId="348959ee-59a1-4313-9b0d-6234a4fd0137" providerId="ADAL" clId="{18E31008-7EB6-4069-8D4C-46042C54E104}" dt="2022-02-17T16:59:01.035" v="7112" actId="2711"/>
          <ac:spMkLst>
            <pc:docMk/>
            <pc:sldMk cId="2625369523" sldId="1926"/>
            <ac:spMk id="103" creationId="{EF4F7927-2D96-4207-AA8C-3746C8A5A639}"/>
          </ac:spMkLst>
        </pc:spChg>
        <pc:spChg chg="mod">
          <ac:chgData name="Shashank Lokesha Reddy" userId="348959ee-59a1-4313-9b0d-6234a4fd0137" providerId="ADAL" clId="{18E31008-7EB6-4069-8D4C-46042C54E104}" dt="2022-02-17T17:25:53.345" v="7194" actId="1076"/>
          <ac:spMkLst>
            <pc:docMk/>
            <pc:sldMk cId="2625369523" sldId="1926"/>
            <ac:spMk id="104" creationId="{72DE9F01-6E4E-4BE7-A655-C7CDAF2E0853}"/>
          </ac:spMkLst>
        </pc:spChg>
        <pc:spChg chg="mod">
          <ac:chgData name="Shashank Lokesha Reddy" userId="348959ee-59a1-4313-9b0d-6234a4fd0137" providerId="ADAL" clId="{18E31008-7EB6-4069-8D4C-46042C54E104}" dt="2022-02-17T16:59:01.035" v="7112" actId="2711"/>
          <ac:spMkLst>
            <pc:docMk/>
            <pc:sldMk cId="2625369523" sldId="1926"/>
            <ac:spMk id="105" creationId="{7E4FCDD9-5757-4CAB-A860-441D1F276CF6}"/>
          </ac:spMkLst>
        </pc:spChg>
        <pc:spChg chg="add mod">
          <ac:chgData name="Shashank Lokesha Reddy" userId="348959ee-59a1-4313-9b0d-6234a4fd0137" providerId="ADAL" clId="{18E31008-7EB6-4069-8D4C-46042C54E104}" dt="2022-02-17T16:59:01.035" v="7112" actId="2711"/>
          <ac:spMkLst>
            <pc:docMk/>
            <pc:sldMk cId="2625369523" sldId="1926"/>
            <ac:spMk id="107" creationId="{2DBED8AA-AA85-4F5C-BBA6-619CBFC6D5C1}"/>
          </ac:spMkLst>
        </pc:spChg>
        <pc:spChg chg="add del mod">
          <ac:chgData name="Shashank Lokesha Reddy" userId="348959ee-59a1-4313-9b0d-6234a4fd0137" providerId="ADAL" clId="{18E31008-7EB6-4069-8D4C-46042C54E104}" dt="2022-02-19T20:16:45.845" v="13058" actId="478"/>
          <ac:spMkLst>
            <pc:docMk/>
            <pc:sldMk cId="2625369523" sldId="1926"/>
            <ac:spMk id="108" creationId="{71980398-66B7-4D7F-BA1F-83A98DA0B962}"/>
          </ac:spMkLst>
        </pc:spChg>
        <pc:spChg chg="mod">
          <ac:chgData name="Shashank Lokesha Reddy" userId="348959ee-59a1-4313-9b0d-6234a4fd0137" providerId="ADAL" clId="{18E31008-7EB6-4069-8D4C-46042C54E104}" dt="2022-02-19T20:21:42.229" v="13090" actId="12789"/>
          <ac:spMkLst>
            <pc:docMk/>
            <pc:sldMk cId="2625369523" sldId="1926"/>
            <ac:spMk id="109" creationId="{C0ED648E-8C29-4B93-AB8B-1859B7676876}"/>
          </ac:spMkLst>
        </pc:spChg>
        <pc:spChg chg="mod">
          <ac:chgData name="Shashank Lokesha Reddy" userId="348959ee-59a1-4313-9b0d-6234a4fd0137" providerId="ADAL" clId="{18E31008-7EB6-4069-8D4C-46042C54E104}" dt="2022-02-17T17:26:09.788" v="7196" actId="1076"/>
          <ac:spMkLst>
            <pc:docMk/>
            <pc:sldMk cId="2625369523" sldId="1926"/>
            <ac:spMk id="110" creationId="{61311420-3D44-4481-A20E-4BB6EAA255B0}"/>
          </ac:spMkLst>
        </pc:spChg>
        <pc:spChg chg="mod">
          <ac:chgData name="Shashank Lokesha Reddy" userId="348959ee-59a1-4313-9b0d-6234a4fd0137" providerId="ADAL" clId="{18E31008-7EB6-4069-8D4C-46042C54E104}" dt="2022-02-27T21:05:50.066" v="15273" actId="20577"/>
          <ac:spMkLst>
            <pc:docMk/>
            <pc:sldMk cId="2625369523" sldId="1926"/>
            <ac:spMk id="112" creationId="{E8A3B549-937F-4D9E-A6A4-D16363E16A8A}"/>
          </ac:spMkLst>
        </pc:spChg>
        <pc:spChg chg="add mod">
          <ac:chgData name="Shashank Lokesha Reddy" userId="348959ee-59a1-4313-9b0d-6234a4fd0137" providerId="ADAL" clId="{18E31008-7EB6-4069-8D4C-46042C54E104}" dt="2022-02-19T20:26:30.244" v="13092" actId="552"/>
          <ac:spMkLst>
            <pc:docMk/>
            <pc:sldMk cId="2625369523" sldId="1926"/>
            <ac:spMk id="113" creationId="{18110B4F-7039-4F8F-97E7-C494D5A641D4}"/>
          </ac:spMkLst>
        </pc:spChg>
        <pc:spChg chg="mod">
          <ac:chgData name="Shashank Lokesha Reddy" userId="348959ee-59a1-4313-9b0d-6234a4fd0137" providerId="ADAL" clId="{18E31008-7EB6-4069-8D4C-46042C54E104}" dt="2022-02-17T16:59:01.035" v="7112" actId="2711"/>
          <ac:spMkLst>
            <pc:docMk/>
            <pc:sldMk cId="2625369523" sldId="1926"/>
            <ac:spMk id="117" creationId="{E7FCD26A-ABCF-4F17-8784-2BFCA8415F3D}"/>
          </ac:spMkLst>
        </pc:spChg>
        <pc:spChg chg="mod">
          <ac:chgData name="Shashank Lokesha Reddy" userId="348959ee-59a1-4313-9b0d-6234a4fd0137" providerId="ADAL" clId="{18E31008-7EB6-4069-8D4C-46042C54E104}" dt="2022-02-19T20:19:46.649" v="13080" actId="552"/>
          <ac:spMkLst>
            <pc:docMk/>
            <pc:sldMk cId="2625369523" sldId="1926"/>
            <ac:spMk id="118" creationId="{220EF001-1BA4-4CD3-AEC7-DCC2839C339E}"/>
          </ac:spMkLst>
        </pc:spChg>
        <pc:spChg chg="mod">
          <ac:chgData name="Shashank Lokesha Reddy" userId="348959ee-59a1-4313-9b0d-6234a4fd0137" providerId="ADAL" clId="{18E31008-7EB6-4069-8D4C-46042C54E104}" dt="2022-02-20T15:41:36.465" v="14043" actId="12789"/>
          <ac:spMkLst>
            <pc:docMk/>
            <pc:sldMk cId="2625369523" sldId="1926"/>
            <ac:spMk id="121" creationId="{8750DDC7-8AA2-480C-ABFA-6B9E6A3E6CF0}"/>
          </ac:spMkLst>
        </pc:spChg>
        <pc:spChg chg="add mod">
          <ac:chgData name="Shashank Lokesha Reddy" userId="348959ee-59a1-4313-9b0d-6234a4fd0137" providerId="ADAL" clId="{18E31008-7EB6-4069-8D4C-46042C54E104}" dt="2022-02-19T20:19:46.649" v="13080" actId="552"/>
          <ac:spMkLst>
            <pc:docMk/>
            <pc:sldMk cId="2625369523" sldId="1926"/>
            <ac:spMk id="122" creationId="{477D59F8-D619-4BB5-89C6-AB1802C7EF59}"/>
          </ac:spMkLst>
        </pc:spChg>
        <pc:spChg chg="add mod">
          <ac:chgData name="Shashank Lokesha Reddy" userId="348959ee-59a1-4313-9b0d-6234a4fd0137" providerId="ADAL" clId="{18E31008-7EB6-4069-8D4C-46042C54E104}" dt="2022-02-17T16:59:01.035" v="7112" actId="2711"/>
          <ac:spMkLst>
            <pc:docMk/>
            <pc:sldMk cId="2625369523" sldId="1926"/>
            <ac:spMk id="123" creationId="{379D0870-4A14-416C-8D0F-4458B5B97DBA}"/>
          </ac:spMkLst>
        </pc:spChg>
        <pc:spChg chg="mod">
          <ac:chgData name="Shashank Lokesha Reddy" userId="348959ee-59a1-4313-9b0d-6234a4fd0137" providerId="ADAL" clId="{18E31008-7EB6-4069-8D4C-46042C54E104}" dt="2022-02-17T16:59:01.035" v="7112" actId="2711"/>
          <ac:spMkLst>
            <pc:docMk/>
            <pc:sldMk cId="2625369523" sldId="1926"/>
            <ac:spMk id="124" creationId="{4BB7A698-7A65-4D5C-B83D-8B04F340E618}"/>
          </ac:spMkLst>
        </pc:spChg>
        <pc:spChg chg="add mod">
          <ac:chgData name="Shashank Lokesha Reddy" userId="348959ee-59a1-4313-9b0d-6234a4fd0137" providerId="ADAL" clId="{18E31008-7EB6-4069-8D4C-46042C54E104}" dt="2022-02-19T20:16:32.149" v="13054" actId="1076"/>
          <ac:spMkLst>
            <pc:docMk/>
            <pc:sldMk cId="2625369523" sldId="1926"/>
            <ac:spMk id="125" creationId="{26D229EE-0E71-4B67-BAD0-9449BDB44D45}"/>
          </ac:spMkLst>
        </pc:spChg>
        <pc:spChg chg="add mod">
          <ac:chgData name="Shashank Lokesha Reddy" userId="348959ee-59a1-4313-9b0d-6234a4fd0137" providerId="ADAL" clId="{18E31008-7EB6-4069-8D4C-46042C54E104}" dt="2022-02-19T20:17:31.349" v="13064" actId="1076"/>
          <ac:spMkLst>
            <pc:docMk/>
            <pc:sldMk cId="2625369523" sldId="1926"/>
            <ac:spMk id="126" creationId="{F3255385-BABD-4D06-B22B-8EF76768C8F3}"/>
          </ac:spMkLst>
        </pc:spChg>
        <pc:spChg chg="mod">
          <ac:chgData name="Shashank Lokesha Reddy" userId="348959ee-59a1-4313-9b0d-6234a4fd0137" providerId="ADAL" clId="{18E31008-7EB6-4069-8D4C-46042C54E104}" dt="2022-02-17T16:59:01.035" v="7112" actId="2711"/>
          <ac:spMkLst>
            <pc:docMk/>
            <pc:sldMk cId="2625369523" sldId="1926"/>
            <ac:spMk id="127" creationId="{F91A99A3-06B6-428C-B8E1-CE21452AC417}"/>
          </ac:spMkLst>
        </pc:spChg>
        <pc:spChg chg="mod">
          <ac:chgData name="Shashank Lokesha Reddy" userId="348959ee-59a1-4313-9b0d-6234a4fd0137" providerId="ADAL" clId="{18E31008-7EB6-4069-8D4C-46042C54E104}" dt="2022-02-17T16:59:01.035" v="7112" actId="2711"/>
          <ac:spMkLst>
            <pc:docMk/>
            <pc:sldMk cId="2625369523" sldId="1926"/>
            <ac:spMk id="129" creationId="{72D5EF64-D223-4E15-8526-71196831EE6E}"/>
          </ac:spMkLst>
        </pc:spChg>
        <pc:spChg chg="mod">
          <ac:chgData name="Shashank Lokesha Reddy" userId="348959ee-59a1-4313-9b0d-6234a4fd0137" providerId="ADAL" clId="{18E31008-7EB6-4069-8D4C-46042C54E104}" dt="2022-02-20T15:41:44.990" v="14044" actId="12789"/>
          <ac:spMkLst>
            <pc:docMk/>
            <pc:sldMk cId="2625369523" sldId="1926"/>
            <ac:spMk id="135" creationId="{A02B404B-6DBB-42C6-88A0-26364E6F8635}"/>
          </ac:spMkLst>
        </pc:spChg>
        <pc:spChg chg="mod">
          <ac:chgData name="Shashank Lokesha Reddy" userId="348959ee-59a1-4313-9b0d-6234a4fd0137" providerId="ADAL" clId="{18E31008-7EB6-4069-8D4C-46042C54E104}" dt="2022-02-20T15:41:36.465" v="14043" actId="12789"/>
          <ac:spMkLst>
            <pc:docMk/>
            <pc:sldMk cId="2625369523" sldId="1926"/>
            <ac:spMk id="136" creationId="{982F10E7-8125-4F7E-BC5B-DD6185FFDC7A}"/>
          </ac:spMkLst>
        </pc:spChg>
        <pc:spChg chg="mod">
          <ac:chgData name="Shashank Lokesha Reddy" userId="348959ee-59a1-4313-9b0d-6234a4fd0137" providerId="ADAL" clId="{18E31008-7EB6-4069-8D4C-46042C54E104}" dt="2022-02-17T16:59:01.035" v="7112" actId="2711"/>
          <ac:spMkLst>
            <pc:docMk/>
            <pc:sldMk cId="2625369523" sldId="1926"/>
            <ac:spMk id="138" creationId="{9BFC84B3-1710-4E97-8124-0117C35CDFFA}"/>
          </ac:spMkLst>
        </pc:spChg>
        <pc:spChg chg="mod">
          <ac:chgData name="Shashank Lokesha Reddy" userId="348959ee-59a1-4313-9b0d-6234a4fd0137" providerId="ADAL" clId="{18E31008-7EB6-4069-8D4C-46042C54E104}" dt="2022-02-17T16:59:01.035" v="7112" actId="2711"/>
          <ac:spMkLst>
            <pc:docMk/>
            <pc:sldMk cId="2625369523" sldId="1926"/>
            <ac:spMk id="139" creationId="{BD027607-C566-4AD4-9599-4476EAE8F3A2}"/>
          </ac:spMkLst>
        </pc:spChg>
        <pc:spChg chg="mod">
          <ac:chgData name="Shashank Lokesha Reddy" userId="348959ee-59a1-4313-9b0d-6234a4fd0137" providerId="ADAL" clId="{18E31008-7EB6-4069-8D4C-46042C54E104}" dt="2022-02-19T20:18:29.484" v="13069" actId="1076"/>
          <ac:spMkLst>
            <pc:docMk/>
            <pc:sldMk cId="2625369523" sldId="1926"/>
            <ac:spMk id="141" creationId="{E02B6010-061A-483D-AAF4-B2A2C61CC80C}"/>
          </ac:spMkLst>
        </pc:spChg>
        <pc:spChg chg="mod">
          <ac:chgData name="Shashank Lokesha Reddy" userId="348959ee-59a1-4313-9b0d-6234a4fd0137" providerId="ADAL" clId="{18E31008-7EB6-4069-8D4C-46042C54E104}" dt="2022-02-19T20:18:29.484" v="13069" actId="1076"/>
          <ac:spMkLst>
            <pc:docMk/>
            <pc:sldMk cId="2625369523" sldId="1926"/>
            <ac:spMk id="142" creationId="{D8521F32-E92D-4BCC-B99A-4B5CD0D59A27}"/>
          </ac:spMkLst>
        </pc:spChg>
        <pc:spChg chg="mod">
          <ac:chgData name="Shashank Lokesha Reddy" userId="348959ee-59a1-4313-9b0d-6234a4fd0137" providerId="ADAL" clId="{18E31008-7EB6-4069-8D4C-46042C54E104}" dt="2022-02-19T20:18:29.484" v="13069" actId="1076"/>
          <ac:spMkLst>
            <pc:docMk/>
            <pc:sldMk cId="2625369523" sldId="1926"/>
            <ac:spMk id="143" creationId="{A86A4FC7-9D02-4C1B-83C7-88FC810FE994}"/>
          </ac:spMkLst>
        </pc:spChg>
        <pc:spChg chg="mod">
          <ac:chgData name="Shashank Lokesha Reddy" userId="348959ee-59a1-4313-9b0d-6234a4fd0137" providerId="ADAL" clId="{18E31008-7EB6-4069-8D4C-46042C54E104}" dt="2022-02-19T20:26:30.244" v="13092" actId="552"/>
          <ac:spMkLst>
            <pc:docMk/>
            <pc:sldMk cId="2625369523" sldId="1926"/>
            <ac:spMk id="158" creationId="{C77EBF5C-CC0F-48E3-991D-E117A930105E}"/>
          </ac:spMkLst>
        </pc:spChg>
        <pc:spChg chg="mod">
          <ac:chgData name="Shashank Lokesha Reddy" userId="348959ee-59a1-4313-9b0d-6234a4fd0137" providerId="ADAL" clId="{18E31008-7EB6-4069-8D4C-46042C54E104}" dt="2022-02-17T16:59:01.035" v="7112" actId="2711"/>
          <ac:spMkLst>
            <pc:docMk/>
            <pc:sldMk cId="2625369523" sldId="1926"/>
            <ac:spMk id="159" creationId="{63691026-E911-40CA-B157-534346E1A5B5}"/>
          </ac:spMkLst>
        </pc:spChg>
        <pc:spChg chg="mod">
          <ac:chgData name="Shashank Lokesha Reddy" userId="348959ee-59a1-4313-9b0d-6234a4fd0137" providerId="ADAL" clId="{18E31008-7EB6-4069-8D4C-46042C54E104}" dt="2022-02-17T16:59:01.035" v="7112" actId="2711"/>
          <ac:spMkLst>
            <pc:docMk/>
            <pc:sldMk cId="2625369523" sldId="1926"/>
            <ac:spMk id="160" creationId="{C7FA508E-37BB-42DA-99C6-8D931B7A194E}"/>
          </ac:spMkLst>
        </pc:spChg>
        <pc:spChg chg="mod">
          <ac:chgData name="Shashank Lokesha Reddy" userId="348959ee-59a1-4313-9b0d-6234a4fd0137" providerId="ADAL" clId="{18E31008-7EB6-4069-8D4C-46042C54E104}" dt="2022-02-17T16:59:01.035" v="7112" actId="2711"/>
          <ac:spMkLst>
            <pc:docMk/>
            <pc:sldMk cId="2625369523" sldId="1926"/>
            <ac:spMk id="161" creationId="{E9B48E4C-B223-44D8-ADAA-6E3143FAD9BE}"/>
          </ac:spMkLst>
        </pc:spChg>
        <pc:spChg chg="mod">
          <ac:chgData name="Shashank Lokesha Reddy" userId="348959ee-59a1-4313-9b0d-6234a4fd0137" providerId="ADAL" clId="{18E31008-7EB6-4069-8D4C-46042C54E104}" dt="2022-02-19T20:18:29.484" v="13069" actId="1076"/>
          <ac:spMkLst>
            <pc:docMk/>
            <pc:sldMk cId="2625369523" sldId="1926"/>
            <ac:spMk id="163" creationId="{A2BBA838-BD3B-433C-AE2F-48A382C5B84A}"/>
          </ac:spMkLst>
        </pc:spChg>
        <pc:spChg chg="mod">
          <ac:chgData name="Shashank Lokesha Reddy" userId="348959ee-59a1-4313-9b0d-6234a4fd0137" providerId="ADAL" clId="{18E31008-7EB6-4069-8D4C-46042C54E104}" dt="2022-02-17T16:59:01.035" v="7112" actId="2711"/>
          <ac:spMkLst>
            <pc:docMk/>
            <pc:sldMk cId="2625369523" sldId="1926"/>
            <ac:spMk id="165" creationId="{8852A42C-4C42-4AD9-BCE9-A02642F844A3}"/>
          </ac:spMkLst>
        </pc:spChg>
        <pc:spChg chg="mod">
          <ac:chgData name="Shashank Lokesha Reddy" userId="348959ee-59a1-4313-9b0d-6234a4fd0137" providerId="ADAL" clId="{18E31008-7EB6-4069-8D4C-46042C54E104}" dt="2022-02-17T16:59:01.035" v="7112" actId="2711"/>
          <ac:spMkLst>
            <pc:docMk/>
            <pc:sldMk cId="2625369523" sldId="1926"/>
            <ac:spMk id="166" creationId="{2DBA5164-E769-4231-AF8F-3F4EA3889AA9}"/>
          </ac:spMkLst>
        </pc:spChg>
        <pc:graphicFrameChg chg="mod">
          <ac:chgData name="Shashank Lokesha Reddy" userId="348959ee-59a1-4313-9b0d-6234a4fd0137" providerId="ADAL" clId="{18E31008-7EB6-4069-8D4C-46042C54E104}" dt="2022-02-17T09:43:17.226" v="5829" actId="1076"/>
          <ac:graphicFrameMkLst>
            <pc:docMk/>
            <pc:sldMk cId="2625369523" sldId="1926"/>
            <ac:graphicFrameMk id="60" creationId="{A8E23A18-A211-4CA6-B7E1-332A7E5DD65A}"/>
          </ac:graphicFrameMkLst>
        </pc:graphicFrameChg>
        <pc:graphicFrameChg chg="mod modGraphic">
          <ac:chgData name="Shashank Lokesha Reddy" userId="348959ee-59a1-4313-9b0d-6234a4fd0137" providerId="ADAL" clId="{18E31008-7EB6-4069-8D4C-46042C54E104}" dt="2022-02-19T20:17:44.421" v="13065" actId="1076"/>
          <ac:graphicFrameMkLst>
            <pc:docMk/>
            <pc:sldMk cId="2625369523" sldId="1926"/>
            <ac:graphicFrameMk id="77" creationId="{767BF741-FB9D-4FEB-82B1-AF5D1E36DB3C}"/>
          </ac:graphicFrameMkLst>
        </pc:graphicFrameChg>
        <pc:graphicFrameChg chg="mod">
          <ac:chgData name="Shashank Lokesha Reddy" userId="348959ee-59a1-4313-9b0d-6234a4fd0137" providerId="ADAL" clId="{18E31008-7EB6-4069-8D4C-46042C54E104}" dt="2022-02-17T09:41:52.746" v="5818" actId="1076"/>
          <ac:graphicFrameMkLst>
            <pc:docMk/>
            <pc:sldMk cId="2625369523" sldId="1926"/>
            <ac:graphicFrameMk id="106" creationId="{3969AF95-36E2-4004-97AA-660D70E3D231}"/>
          </ac:graphicFrameMkLst>
        </pc:graphicFrameChg>
        <pc:graphicFrameChg chg="mod">
          <ac:chgData name="Shashank Lokesha Reddy" userId="348959ee-59a1-4313-9b0d-6234a4fd0137" providerId="ADAL" clId="{18E31008-7EB6-4069-8D4C-46042C54E104}" dt="2022-02-17T09:43:59.025" v="5834" actId="1076"/>
          <ac:graphicFrameMkLst>
            <pc:docMk/>
            <pc:sldMk cId="2625369523" sldId="1926"/>
            <ac:graphicFrameMk id="170" creationId="{87280CCD-9E3F-427E-86FE-54E9814D5A41}"/>
          </ac:graphicFrameMkLst>
        </pc:graphicFrameChg>
        <pc:picChg chg="mod">
          <ac:chgData name="Shashank Lokesha Reddy" userId="348959ee-59a1-4313-9b0d-6234a4fd0137" providerId="ADAL" clId="{18E31008-7EB6-4069-8D4C-46042C54E104}" dt="2022-02-19T20:17:59.186" v="13066" actId="14100"/>
          <ac:picMkLst>
            <pc:docMk/>
            <pc:sldMk cId="2625369523" sldId="1926"/>
            <ac:picMk id="3" creationId="{FF6EDBB3-F3E5-4EB9-AF7F-D24D9378C084}"/>
          </ac:picMkLst>
        </pc:picChg>
        <pc:picChg chg="del">
          <ac:chgData name="Shashank Lokesha Reddy" userId="348959ee-59a1-4313-9b0d-6234a4fd0137" providerId="ADAL" clId="{18E31008-7EB6-4069-8D4C-46042C54E104}" dt="2022-02-17T09:36:38.466" v="5759" actId="478"/>
          <ac:picMkLst>
            <pc:docMk/>
            <pc:sldMk cId="2625369523" sldId="1926"/>
            <ac:picMk id="108" creationId="{85D5DE79-6D9E-4F50-9E15-E05AC20A6F4C}"/>
          </ac:picMkLst>
        </pc:picChg>
        <pc:picChg chg="add mod">
          <ac:chgData name="Shashank Lokesha Reddy" userId="348959ee-59a1-4313-9b0d-6234a4fd0137" providerId="ADAL" clId="{18E31008-7EB6-4069-8D4C-46042C54E104}" dt="2022-02-19T20:18:29.484" v="13069" actId="1076"/>
          <ac:picMkLst>
            <pc:docMk/>
            <pc:sldMk cId="2625369523" sldId="1926"/>
            <ac:picMk id="111" creationId="{5CF966AB-816E-462C-B7AA-F8092CAEFA3D}"/>
          </ac:picMkLst>
        </pc:picChg>
        <pc:picChg chg="mod">
          <ac:chgData name="Shashank Lokesha Reddy" userId="348959ee-59a1-4313-9b0d-6234a4fd0137" providerId="ADAL" clId="{18E31008-7EB6-4069-8D4C-46042C54E104}" dt="2022-02-19T20:18:47.260" v="13073" actId="1076"/>
          <ac:picMkLst>
            <pc:docMk/>
            <pc:sldMk cId="2625369523" sldId="1926"/>
            <ac:picMk id="114" creationId="{11C89B2E-43E1-4659-98E7-D9AF83BFC5DD}"/>
          </ac:picMkLst>
        </pc:picChg>
        <pc:picChg chg="mod">
          <ac:chgData name="Shashank Lokesha Reddy" userId="348959ee-59a1-4313-9b0d-6234a4fd0137" providerId="ADAL" clId="{18E31008-7EB6-4069-8D4C-46042C54E104}" dt="2022-02-19T20:18:29.484" v="13069" actId="1076"/>
          <ac:picMkLst>
            <pc:docMk/>
            <pc:sldMk cId="2625369523" sldId="1926"/>
            <ac:picMk id="120" creationId="{21ABDD52-B17D-4BBC-80DB-45F6073392E3}"/>
          </ac:picMkLst>
        </pc:picChg>
        <pc:picChg chg="mod">
          <ac:chgData name="Shashank Lokesha Reddy" userId="348959ee-59a1-4313-9b0d-6234a4fd0137" providerId="ADAL" clId="{18E31008-7EB6-4069-8D4C-46042C54E104}" dt="2022-02-19T20:18:29.484" v="13069" actId="1076"/>
          <ac:picMkLst>
            <pc:docMk/>
            <pc:sldMk cId="2625369523" sldId="1926"/>
            <ac:picMk id="145" creationId="{90D78521-6A19-4C69-8A7C-DB29A6825E3E}"/>
          </ac:picMkLst>
        </pc:picChg>
        <pc:picChg chg="mod">
          <ac:chgData name="Shashank Lokesha Reddy" userId="348959ee-59a1-4313-9b0d-6234a4fd0137" providerId="ADAL" clId="{18E31008-7EB6-4069-8D4C-46042C54E104}" dt="2022-02-19T20:18:29.484" v="13069" actId="1076"/>
          <ac:picMkLst>
            <pc:docMk/>
            <pc:sldMk cId="2625369523" sldId="1926"/>
            <ac:picMk id="147" creationId="{5AAB878B-4C07-42B9-854F-BF5EE79258A1}"/>
          </ac:picMkLst>
        </pc:picChg>
        <pc:picChg chg="mod">
          <ac:chgData name="Shashank Lokesha Reddy" userId="348959ee-59a1-4313-9b0d-6234a4fd0137" providerId="ADAL" clId="{18E31008-7EB6-4069-8D4C-46042C54E104}" dt="2022-02-19T20:18:29.484" v="13069" actId="1076"/>
          <ac:picMkLst>
            <pc:docMk/>
            <pc:sldMk cId="2625369523" sldId="1926"/>
            <ac:picMk id="148" creationId="{7B7FD874-B51D-42E2-8563-76B54C073CC7}"/>
          </ac:picMkLst>
        </pc:picChg>
        <pc:picChg chg="mod">
          <ac:chgData name="Shashank Lokesha Reddy" userId="348959ee-59a1-4313-9b0d-6234a4fd0137" providerId="ADAL" clId="{18E31008-7EB6-4069-8D4C-46042C54E104}" dt="2022-02-19T20:18:29.484" v="13069" actId="1076"/>
          <ac:picMkLst>
            <pc:docMk/>
            <pc:sldMk cId="2625369523" sldId="1926"/>
            <ac:picMk id="162" creationId="{A7A38457-F3B7-4AA4-A370-CA23F76600D2}"/>
          </ac:picMkLst>
        </pc:picChg>
        <pc:cxnChg chg="mod">
          <ac:chgData name="Shashank Lokesha Reddy" userId="348959ee-59a1-4313-9b0d-6234a4fd0137" providerId="ADAL" clId="{18E31008-7EB6-4069-8D4C-46042C54E104}" dt="2022-02-19T20:16:42.365" v="13057" actId="1076"/>
          <ac:cxnSpMkLst>
            <pc:docMk/>
            <pc:sldMk cId="2625369523" sldId="1926"/>
            <ac:cxnSpMk id="12" creationId="{B0274043-26DC-44E4-95B5-B70278FAE9DF}"/>
          </ac:cxnSpMkLst>
        </pc:cxnChg>
        <pc:cxnChg chg="mod">
          <ac:chgData name="Shashank Lokesha Reddy" userId="348959ee-59a1-4313-9b0d-6234a4fd0137" providerId="ADAL" clId="{18E31008-7EB6-4069-8D4C-46042C54E104}" dt="2022-02-17T09:43:17.226" v="5829" actId="1076"/>
          <ac:cxnSpMkLst>
            <pc:docMk/>
            <pc:sldMk cId="2625369523" sldId="1926"/>
            <ac:cxnSpMk id="67" creationId="{44761D19-9F44-4162-8D34-D4EA3E44158C}"/>
          </ac:cxnSpMkLst>
        </pc:cxnChg>
        <pc:cxnChg chg="mod">
          <ac:chgData name="Shashank Lokesha Reddy" userId="348959ee-59a1-4313-9b0d-6234a4fd0137" providerId="ADAL" clId="{18E31008-7EB6-4069-8D4C-46042C54E104}" dt="2022-02-17T09:43:17.226" v="5829" actId="1076"/>
          <ac:cxnSpMkLst>
            <pc:docMk/>
            <pc:sldMk cId="2625369523" sldId="1926"/>
            <ac:cxnSpMk id="68" creationId="{DBAA6E35-DA16-4C45-A0D5-26024A37DFBD}"/>
          </ac:cxnSpMkLst>
        </pc:cxnChg>
        <pc:cxnChg chg="mod">
          <ac:chgData name="Shashank Lokesha Reddy" userId="348959ee-59a1-4313-9b0d-6234a4fd0137" providerId="ADAL" clId="{18E31008-7EB6-4069-8D4C-46042C54E104}" dt="2022-02-19T20:20:54.090" v="13086" actId="12788"/>
          <ac:cxnSpMkLst>
            <pc:docMk/>
            <pc:sldMk cId="2625369523" sldId="1926"/>
            <ac:cxnSpMk id="83" creationId="{15665D42-391F-4744-A050-1D5CE3C98983}"/>
          </ac:cxnSpMkLst>
        </pc:cxnChg>
        <pc:cxnChg chg="mod">
          <ac:chgData name="Shashank Lokesha Reddy" userId="348959ee-59a1-4313-9b0d-6234a4fd0137" providerId="ADAL" clId="{18E31008-7EB6-4069-8D4C-46042C54E104}" dt="2022-02-19T20:20:54.090" v="13086" actId="12788"/>
          <ac:cxnSpMkLst>
            <pc:docMk/>
            <pc:sldMk cId="2625369523" sldId="1926"/>
            <ac:cxnSpMk id="93" creationId="{8EC4E425-9F5E-4359-95A1-3034FD4974DC}"/>
          </ac:cxnSpMkLst>
        </pc:cxnChg>
        <pc:cxnChg chg="mod">
          <ac:chgData name="Shashank Lokesha Reddy" userId="348959ee-59a1-4313-9b0d-6234a4fd0137" providerId="ADAL" clId="{18E31008-7EB6-4069-8D4C-46042C54E104}" dt="2022-02-19T20:18:09.932" v="13068" actId="14100"/>
          <ac:cxnSpMkLst>
            <pc:docMk/>
            <pc:sldMk cId="2625369523" sldId="1926"/>
            <ac:cxnSpMk id="98" creationId="{69C01D9F-1010-4679-AF4A-4D434B2FE82E}"/>
          </ac:cxnSpMkLst>
        </pc:cxnChg>
        <pc:cxnChg chg="mod">
          <ac:chgData name="Shashank Lokesha Reddy" userId="348959ee-59a1-4313-9b0d-6234a4fd0137" providerId="ADAL" clId="{18E31008-7EB6-4069-8D4C-46042C54E104}" dt="2022-02-19T20:20:54.090" v="13086" actId="12788"/>
          <ac:cxnSpMkLst>
            <pc:docMk/>
            <pc:sldMk cId="2625369523" sldId="1926"/>
            <ac:cxnSpMk id="99" creationId="{8D36C3F9-A44C-4AFB-8AA4-A3E30772690E}"/>
          </ac:cxnSpMkLst>
        </pc:cxnChg>
        <pc:cxnChg chg="add mod">
          <ac:chgData name="Shashank Lokesha Reddy" userId="348959ee-59a1-4313-9b0d-6234a4fd0137" providerId="ADAL" clId="{18E31008-7EB6-4069-8D4C-46042C54E104}" dt="2022-02-17T09:42:54.952" v="5826" actId="1076"/>
          <ac:cxnSpMkLst>
            <pc:docMk/>
            <pc:sldMk cId="2625369523" sldId="1926"/>
            <ac:cxnSpMk id="115" creationId="{786A9E56-C157-45BC-ACA3-A548C5BAEC2B}"/>
          </ac:cxnSpMkLst>
        </pc:cxnChg>
        <pc:cxnChg chg="mod">
          <ac:chgData name="Shashank Lokesha Reddy" userId="348959ee-59a1-4313-9b0d-6234a4fd0137" providerId="ADAL" clId="{18E31008-7EB6-4069-8D4C-46042C54E104}" dt="2022-02-19T20:19:34.893" v="13079" actId="14100"/>
          <ac:cxnSpMkLst>
            <pc:docMk/>
            <pc:sldMk cId="2625369523" sldId="1926"/>
            <ac:cxnSpMk id="116" creationId="{DA703CED-4762-4C3B-8DB2-51CC166EE60C}"/>
          </ac:cxnSpMkLst>
        </pc:cxnChg>
        <pc:cxnChg chg="mod">
          <ac:chgData name="Shashank Lokesha Reddy" userId="348959ee-59a1-4313-9b0d-6234a4fd0137" providerId="ADAL" clId="{18E31008-7EB6-4069-8D4C-46042C54E104}" dt="2022-02-19T20:19:14.636" v="13077" actId="14100"/>
          <ac:cxnSpMkLst>
            <pc:docMk/>
            <pc:sldMk cId="2625369523" sldId="1926"/>
            <ac:cxnSpMk id="119" creationId="{3F23F639-D46F-4A15-BE18-552794848294}"/>
          </ac:cxnSpMkLst>
        </pc:cxnChg>
        <pc:cxnChg chg="mod">
          <ac:chgData name="Shashank Lokesha Reddy" userId="348959ee-59a1-4313-9b0d-6234a4fd0137" providerId="ADAL" clId="{18E31008-7EB6-4069-8D4C-46042C54E104}" dt="2022-02-19T20:20:54.090" v="13086" actId="12788"/>
          <ac:cxnSpMkLst>
            <pc:docMk/>
            <pc:sldMk cId="2625369523" sldId="1926"/>
            <ac:cxnSpMk id="128" creationId="{6D181579-BBB5-4087-82B0-42664516DEC4}"/>
          </ac:cxnSpMkLst>
        </pc:cxnChg>
        <pc:cxnChg chg="mod">
          <ac:chgData name="Shashank Lokesha Reddy" userId="348959ee-59a1-4313-9b0d-6234a4fd0137" providerId="ADAL" clId="{18E31008-7EB6-4069-8D4C-46042C54E104}" dt="2022-02-19T20:18:29.484" v="13069" actId="1076"/>
          <ac:cxnSpMkLst>
            <pc:docMk/>
            <pc:sldMk cId="2625369523" sldId="1926"/>
            <ac:cxnSpMk id="140" creationId="{3F989697-A747-4EC6-923C-CDAB8493DCD8}"/>
          </ac:cxnSpMkLst>
        </pc:cxnChg>
        <pc:cxnChg chg="del">
          <ac:chgData name="Shashank Lokesha Reddy" userId="348959ee-59a1-4313-9b0d-6234a4fd0137" providerId="ADAL" clId="{18E31008-7EB6-4069-8D4C-46042C54E104}" dt="2022-02-17T09:42:07.535" v="5820" actId="478"/>
          <ac:cxnSpMkLst>
            <pc:docMk/>
            <pc:sldMk cId="2625369523" sldId="1926"/>
            <ac:cxnSpMk id="146" creationId="{D32DDE0D-6E2E-46C7-ACFD-CA8C3B8448C5}"/>
          </ac:cxnSpMkLst>
        </pc:cxnChg>
        <pc:cxnChg chg="mod">
          <ac:chgData name="Shashank Lokesha Reddy" userId="348959ee-59a1-4313-9b0d-6234a4fd0137" providerId="ADAL" clId="{18E31008-7EB6-4069-8D4C-46042C54E104}" dt="2022-02-19T20:20:54.090" v="13086" actId="12788"/>
          <ac:cxnSpMkLst>
            <pc:docMk/>
            <pc:sldMk cId="2625369523" sldId="1926"/>
            <ac:cxnSpMk id="157" creationId="{7246D94D-BEF5-4271-82C2-6012EA784F8A}"/>
          </ac:cxnSpMkLst>
        </pc:cxnChg>
        <pc:cxnChg chg="mod">
          <ac:chgData name="Shashank Lokesha Reddy" userId="348959ee-59a1-4313-9b0d-6234a4fd0137" providerId="ADAL" clId="{18E31008-7EB6-4069-8D4C-46042C54E104}" dt="2022-02-19T20:20:54.090" v="13086" actId="12788"/>
          <ac:cxnSpMkLst>
            <pc:docMk/>
            <pc:sldMk cId="2625369523" sldId="1926"/>
            <ac:cxnSpMk id="169" creationId="{3308679A-E6C6-4B62-85D3-8448C286EB21}"/>
          </ac:cxnSpMkLst>
        </pc:cxnChg>
        <pc:cxnChg chg="mod">
          <ac:chgData name="Shashank Lokesha Reddy" userId="348959ee-59a1-4313-9b0d-6234a4fd0137" providerId="ADAL" clId="{18E31008-7EB6-4069-8D4C-46042C54E104}" dt="2022-02-17T09:43:17.226" v="5829" actId="1076"/>
          <ac:cxnSpMkLst>
            <pc:docMk/>
            <pc:sldMk cId="2625369523" sldId="1926"/>
            <ac:cxnSpMk id="171" creationId="{FE3B90F0-8636-47AF-96C2-DF832EB08428}"/>
          </ac:cxnSpMkLst>
        </pc:cxnChg>
        <pc:cxnChg chg="mod">
          <ac:chgData name="Shashank Lokesha Reddy" userId="348959ee-59a1-4313-9b0d-6234a4fd0137" providerId="ADAL" clId="{18E31008-7EB6-4069-8D4C-46042C54E104}" dt="2022-02-17T09:43:17.226" v="5829" actId="1076"/>
          <ac:cxnSpMkLst>
            <pc:docMk/>
            <pc:sldMk cId="2625369523" sldId="1926"/>
            <ac:cxnSpMk id="172" creationId="{850570B7-B112-4B0F-8EBE-4199AA7981F7}"/>
          </ac:cxnSpMkLst>
        </pc:cxnChg>
        <pc:cxnChg chg="mod">
          <ac:chgData name="Shashank Lokesha Reddy" userId="348959ee-59a1-4313-9b0d-6234a4fd0137" providerId="ADAL" clId="{18E31008-7EB6-4069-8D4C-46042C54E104}" dt="2022-02-19T20:20:54.090" v="13086" actId="12788"/>
          <ac:cxnSpMkLst>
            <pc:docMk/>
            <pc:sldMk cId="2625369523" sldId="1926"/>
            <ac:cxnSpMk id="173" creationId="{557A0996-DC1B-4B27-9090-515C775EB1DF}"/>
          </ac:cxnSpMkLst>
        </pc:cxnChg>
      </pc:sldChg>
      <pc:sldChg chg="addSp delSp modSp mod">
        <pc:chgData name="Shashank Lokesha Reddy" userId="348959ee-59a1-4313-9b0d-6234a4fd0137" providerId="ADAL" clId="{18E31008-7EB6-4069-8D4C-46042C54E104}" dt="2022-02-20T15:42:32.126" v="14050" actId="12789"/>
        <pc:sldMkLst>
          <pc:docMk/>
          <pc:sldMk cId="263479505" sldId="1927"/>
        </pc:sldMkLst>
        <pc:spChg chg="mod">
          <ac:chgData name="Shashank Lokesha Reddy" userId="348959ee-59a1-4313-9b0d-6234a4fd0137" providerId="ADAL" clId="{18E31008-7EB6-4069-8D4C-46042C54E104}" dt="2022-02-19T20:43:52.655" v="13208" actId="1076"/>
          <ac:spMkLst>
            <pc:docMk/>
            <pc:sldMk cId="263479505" sldId="1927"/>
            <ac:spMk id="8" creationId="{ABC0A6B8-3248-4550-BD99-F43A26B60C2D}"/>
          </ac:spMkLst>
        </pc:spChg>
        <pc:spChg chg="mod">
          <ac:chgData name="Shashank Lokesha Reddy" userId="348959ee-59a1-4313-9b0d-6234a4fd0137" providerId="ADAL" clId="{18E31008-7EB6-4069-8D4C-46042C54E104}" dt="2022-02-19T20:49:20.465" v="13243" actId="1076"/>
          <ac:spMkLst>
            <pc:docMk/>
            <pc:sldMk cId="263479505" sldId="1927"/>
            <ac:spMk id="10" creationId="{BC2DFB99-04CE-45FE-9D85-D9FD1FD25715}"/>
          </ac:spMkLst>
        </pc:spChg>
        <pc:spChg chg="mod">
          <ac:chgData name="Shashank Lokesha Reddy" userId="348959ee-59a1-4313-9b0d-6234a4fd0137" providerId="ADAL" clId="{18E31008-7EB6-4069-8D4C-46042C54E104}" dt="2022-02-19T20:50:28.186" v="13247" actId="552"/>
          <ac:spMkLst>
            <pc:docMk/>
            <pc:sldMk cId="263479505" sldId="1927"/>
            <ac:spMk id="11" creationId="{4ADCD9B9-1941-4C5E-A1D7-827E0007EF06}"/>
          </ac:spMkLst>
        </pc:spChg>
        <pc:spChg chg="mod">
          <ac:chgData name="Shashank Lokesha Reddy" userId="348959ee-59a1-4313-9b0d-6234a4fd0137" providerId="ADAL" clId="{18E31008-7EB6-4069-8D4C-46042C54E104}" dt="2022-02-20T15:42:26.416" v="14049" actId="12789"/>
          <ac:spMkLst>
            <pc:docMk/>
            <pc:sldMk cId="263479505" sldId="1927"/>
            <ac:spMk id="23" creationId="{B8C8196D-7522-4A47-AD1F-44DB260AFC29}"/>
          </ac:spMkLst>
        </pc:spChg>
        <pc:spChg chg="mod">
          <ac:chgData name="Shashank Lokesha Reddy" userId="348959ee-59a1-4313-9b0d-6234a4fd0137" providerId="ADAL" clId="{18E31008-7EB6-4069-8D4C-46042C54E104}" dt="2022-02-17T16:58:02.698" v="7109" actId="2711"/>
          <ac:spMkLst>
            <pc:docMk/>
            <pc:sldMk cId="263479505" sldId="1927"/>
            <ac:spMk id="31" creationId="{9A29E1E5-DE3A-461D-B9E1-297F24BCB070}"/>
          </ac:spMkLst>
        </pc:spChg>
        <pc:spChg chg="mod">
          <ac:chgData name="Shashank Lokesha Reddy" userId="348959ee-59a1-4313-9b0d-6234a4fd0137" providerId="ADAL" clId="{18E31008-7EB6-4069-8D4C-46042C54E104}" dt="2022-02-19T20:42:57.542" v="13197" actId="555"/>
          <ac:spMkLst>
            <pc:docMk/>
            <pc:sldMk cId="263479505" sldId="1927"/>
            <ac:spMk id="53" creationId="{83636A85-3B80-4A57-8612-FADCA444C16E}"/>
          </ac:spMkLst>
        </pc:spChg>
        <pc:spChg chg="mod">
          <ac:chgData name="Shashank Lokesha Reddy" userId="348959ee-59a1-4313-9b0d-6234a4fd0137" providerId="ADAL" clId="{18E31008-7EB6-4069-8D4C-46042C54E104}" dt="2022-02-17T16:58:02.698" v="7109" actId="2711"/>
          <ac:spMkLst>
            <pc:docMk/>
            <pc:sldMk cId="263479505" sldId="1927"/>
            <ac:spMk id="54" creationId="{0B95BC64-1742-4974-B6DB-A28F96FCF45C}"/>
          </ac:spMkLst>
        </pc:spChg>
        <pc:spChg chg="mod">
          <ac:chgData name="Shashank Lokesha Reddy" userId="348959ee-59a1-4313-9b0d-6234a4fd0137" providerId="ADAL" clId="{18E31008-7EB6-4069-8D4C-46042C54E104}" dt="2022-02-19T20:50:28.186" v="13247" actId="552"/>
          <ac:spMkLst>
            <pc:docMk/>
            <pc:sldMk cId="263479505" sldId="1927"/>
            <ac:spMk id="63" creationId="{38CA50E6-F4B1-4914-ADD1-1015901FB7F9}"/>
          </ac:spMkLst>
        </pc:spChg>
        <pc:spChg chg="mod">
          <ac:chgData name="Shashank Lokesha Reddy" userId="348959ee-59a1-4313-9b0d-6234a4fd0137" providerId="ADAL" clId="{18E31008-7EB6-4069-8D4C-46042C54E104}" dt="2022-02-19T20:50:28.186" v="13247" actId="552"/>
          <ac:spMkLst>
            <pc:docMk/>
            <pc:sldMk cId="263479505" sldId="1927"/>
            <ac:spMk id="75" creationId="{E9B3721C-BCBD-4DDB-817D-7459AB79E646}"/>
          </ac:spMkLst>
        </pc:spChg>
        <pc:spChg chg="mod">
          <ac:chgData name="Shashank Lokesha Reddy" userId="348959ee-59a1-4313-9b0d-6234a4fd0137" providerId="ADAL" clId="{18E31008-7EB6-4069-8D4C-46042C54E104}" dt="2022-02-17T16:58:02.698" v="7109" actId="2711"/>
          <ac:spMkLst>
            <pc:docMk/>
            <pc:sldMk cId="263479505" sldId="1927"/>
            <ac:spMk id="79" creationId="{B0BD617E-B4DD-4B39-AB4A-EA76B3B14425}"/>
          </ac:spMkLst>
        </pc:spChg>
        <pc:spChg chg="mod">
          <ac:chgData name="Shashank Lokesha Reddy" userId="348959ee-59a1-4313-9b0d-6234a4fd0137" providerId="ADAL" clId="{18E31008-7EB6-4069-8D4C-46042C54E104}" dt="2022-02-17T16:58:02.698" v="7109" actId="2711"/>
          <ac:spMkLst>
            <pc:docMk/>
            <pc:sldMk cId="263479505" sldId="1927"/>
            <ac:spMk id="80" creationId="{78C96F71-0E1D-4094-A05D-5F59AB5E3907}"/>
          </ac:spMkLst>
        </pc:spChg>
        <pc:spChg chg="mod">
          <ac:chgData name="Shashank Lokesha Reddy" userId="348959ee-59a1-4313-9b0d-6234a4fd0137" providerId="ADAL" clId="{18E31008-7EB6-4069-8D4C-46042C54E104}" dt="2022-02-17T16:58:02.698" v="7109" actId="2711"/>
          <ac:spMkLst>
            <pc:docMk/>
            <pc:sldMk cId="263479505" sldId="1927"/>
            <ac:spMk id="81" creationId="{3352750D-2ACE-4063-AE93-5DC8388BDB61}"/>
          </ac:spMkLst>
        </pc:spChg>
        <pc:spChg chg="mod">
          <ac:chgData name="Shashank Lokesha Reddy" userId="348959ee-59a1-4313-9b0d-6234a4fd0137" providerId="ADAL" clId="{18E31008-7EB6-4069-8D4C-46042C54E104}" dt="2022-02-19T20:50:51.722" v="13250" actId="14100"/>
          <ac:spMkLst>
            <pc:docMk/>
            <pc:sldMk cId="263479505" sldId="1927"/>
            <ac:spMk id="82" creationId="{E641CDEE-660D-41B7-989B-B1617345C03D}"/>
          </ac:spMkLst>
        </pc:spChg>
        <pc:spChg chg="mod">
          <ac:chgData name="Shashank Lokesha Reddy" userId="348959ee-59a1-4313-9b0d-6234a4fd0137" providerId="ADAL" clId="{18E31008-7EB6-4069-8D4C-46042C54E104}" dt="2022-02-19T20:50:28.186" v="13247" actId="552"/>
          <ac:spMkLst>
            <pc:docMk/>
            <pc:sldMk cId="263479505" sldId="1927"/>
            <ac:spMk id="83" creationId="{DD6F8714-CF18-487D-8D81-D240B9E20E39}"/>
          </ac:spMkLst>
        </pc:spChg>
        <pc:spChg chg="mod">
          <ac:chgData name="Shashank Lokesha Reddy" userId="348959ee-59a1-4313-9b0d-6234a4fd0137" providerId="ADAL" clId="{18E31008-7EB6-4069-8D4C-46042C54E104}" dt="2022-02-19T20:50:32.133" v="13248" actId="14100"/>
          <ac:spMkLst>
            <pc:docMk/>
            <pc:sldMk cId="263479505" sldId="1927"/>
            <ac:spMk id="84" creationId="{6EDA8B9D-7CE7-43DD-8876-82F0F9BDFC22}"/>
          </ac:spMkLst>
        </pc:spChg>
        <pc:spChg chg="mod">
          <ac:chgData name="Shashank Lokesha Reddy" userId="348959ee-59a1-4313-9b0d-6234a4fd0137" providerId="ADAL" clId="{18E31008-7EB6-4069-8D4C-46042C54E104}" dt="2022-02-17T16:58:02.698" v="7109" actId="2711"/>
          <ac:spMkLst>
            <pc:docMk/>
            <pc:sldMk cId="263479505" sldId="1927"/>
            <ac:spMk id="85" creationId="{ADCD117E-EA47-47C2-B8A2-2927955CE9E3}"/>
          </ac:spMkLst>
        </pc:spChg>
        <pc:spChg chg="mod">
          <ac:chgData name="Shashank Lokesha Reddy" userId="348959ee-59a1-4313-9b0d-6234a4fd0137" providerId="ADAL" clId="{18E31008-7EB6-4069-8D4C-46042C54E104}" dt="2022-02-17T16:58:02.698" v="7109" actId="2711"/>
          <ac:spMkLst>
            <pc:docMk/>
            <pc:sldMk cId="263479505" sldId="1927"/>
            <ac:spMk id="86" creationId="{E735EB57-6E2C-4E89-B7F2-0ED07BFCDDC7}"/>
          </ac:spMkLst>
        </pc:spChg>
        <pc:spChg chg="mod">
          <ac:chgData name="Shashank Lokesha Reddy" userId="348959ee-59a1-4313-9b0d-6234a4fd0137" providerId="ADAL" clId="{18E31008-7EB6-4069-8D4C-46042C54E104}" dt="2022-02-17T16:58:02.698" v="7109" actId="2711"/>
          <ac:spMkLst>
            <pc:docMk/>
            <pc:sldMk cId="263479505" sldId="1927"/>
            <ac:spMk id="87" creationId="{E60CE0C7-8C02-4FA8-9D5E-E3170EAEF46F}"/>
          </ac:spMkLst>
        </pc:spChg>
        <pc:spChg chg="mod">
          <ac:chgData name="Shashank Lokesha Reddy" userId="348959ee-59a1-4313-9b0d-6234a4fd0137" providerId="ADAL" clId="{18E31008-7EB6-4069-8D4C-46042C54E104}" dt="2022-02-19T20:50:28.186" v="13247" actId="552"/>
          <ac:spMkLst>
            <pc:docMk/>
            <pc:sldMk cId="263479505" sldId="1927"/>
            <ac:spMk id="88" creationId="{BAC1F5EE-C545-4FE9-AD00-3074E75A3588}"/>
          </ac:spMkLst>
        </pc:spChg>
        <pc:spChg chg="add mod">
          <ac:chgData name="Shashank Lokesha Reddy" userId="348959ee-59a1-4313-9b0d-6234a4fd0137" providerId="ADAL" clId="{18E31008-7EB6-4069-8D4C-46042C54E104}" dt="2022-02-19T20:48:55.129" v="13239" actId="1076"/>
          <ac:spMkLst>
            <pc:docMk/>
            <pc:sldMk cId="263479505" sldId="1927"/>
            <ac:spMk id="89" creationId="{BE500506-B1C2-4D31-965C-EE9F111C67C8}"/>
          </ac:spMkLst>
        </pc:spChg>
        <pc:spChg chg="add del mod">
          <ac:chgData name="Shashank Lokesha Reddy" userId="348959ee-59a1-4313-9b0d-6234a4fd0137" providerId="ADAL" clId="{18E31008-7EB6-4069-8D4C-46042C54E104}" dt="2022-02-19T20:42:39.818" v="13194" actId="478"/>
          <ac:spMkLst>
            <pc:docMk/>
            <pc:sldMk cId="263479505" sldId="1927"/>
            <ac:spMk id="90" creationId="{07C867C3-CDEA-4966-8B91-B204E1AA38B6}"/>
          </ac:spMkLst>
        </pc:spChg>
        <pc:spChg chg="add mod">
          <ac:chgData name="Shashank Lokesha Reddy" userId="348959ee-59a1-4313-9b0d-6234a4fd0137" providerId="ADAL" clId="{18E31008-7EB6-4069-8D4C-46042C54E104}" dt="2022-02-17T16:58:02.698" v="7109" actId="2711"/>
          <ac:spMkLst>
            <pc:docMk/>
            <pc:sldMk cId="263479505" sldId="1927"/>
            <ac:spMk id="91" creationId="{4238FB78-C1F3-4E35-8588-CD3A4FA08105}"/>
          </ac:spMkLst>
        </pc:spChg>
        <pc:spChg chg="add mod">
          <ac:chgData name="Shashank Lokesha Reddy" userId="348959ee-59a1-4313-9b0d-6234a4fd0137" providerId="ADAL" clId="{18E31008-7EB6-4069-8D4C-46042C54E104}" dt="2022-02-17T16:58:02.698" v="7109" actId="2711"/>
          <ac:spMkLst>
            <pc:docMk/>
            <pc:sldMk cId="263479505" sldId="1927"/>
            <ac:spMk id="92" creationId="{849B5FA8-45AF-4F0F-A87E-1D585A506F16}"/>
          </ac:spMkLst>
        </pc:spChg>
        <pc:spChg chg="mod">
          <ac:chgData name="Shashank Lokesha Reddy" userId="348959ee-59a1-4313-9b0d-6234a4fd0137" providerId="ADAL" clId="{18E31008-7EB6-4069-8D4C-46042C54E104}" dt="2022-02-17T16:58:02.698" v="7109" actId="2711"/>
          <ac:spMkLst>
            <pc:docMk/>
            <pc:sldMk cId="263479505" sldId="1927"/>
            <ac:spMk id="94" creationId="{5A70EB95-F6EC-4470-A6FC-4BC46454AC5C}"/>
          </ac:spMkLst>
        </pc:spChg>
        <pc:spChg chg="mod">
          <ac:chgData name="Shashank Lokesha Reddy" userId="348959ee-59a1-4313-9b0d-6234a4fd0137" providerId="ADAL" clId="{18E31008-7EB6-4069-8D4C-46042C54E104}" dt="2022-02-17T16:58:02.698" v="7109" actId="2711"/>
          <ac:spMkLst>
            <pc:docMk/>
            <pc:sldMk cId="263479505" sldId="1927"/>
            <ac:spMk id="95" creationId="{A73D341C-1428-4E30-B076-6EE26FB9A928}"/>
          </ac:spMkLst>
        </pc:spChg>
        <pc:spChg chg="mod">
          <ac:chgData name="Shashank Lokesha Reddy" userId="348959ee-59a1-4313-9b0d-6234a4fd0137" providerId="ADAL" clId="{18E31008-7EB6-4069-8D4C-46042C54E104}" dt="2022-02-19T20:50:28.186" v="13247" actId="552"/>
          <ac:spMkLst>
            <pc:docMk/>
            <pc:sldMk cId="263479505" sldId="1927"/>
            <ac:spMk id="96" creationId="{06A60633-6CAA-4DAE-949C-A99304CF6637}"/>
          </ac:spMkLst>
        </pc:spChg>
        <pc:spChg chg="add del mod">
          <ac:chgData name="Shashank Lokesha Reddy" userId="348959ee-59a1-4313-9b0d-6234a4fd0137" providerId="ADAL" clId="{18E31008-7EB6-4069-8D4C-46042C54E104}" dt="2022-02-19T20:42:30.039" v="13191"/>
          <ac:spMkLst>
            <pc:docMk/>
            <pc:sldMk cId="263479505" sldId="1927"/>
            <ac:spMk id="97" creationId="{AC9B6E78-E26E-4A0F-9D91-DED18265D3F2}"/>
          </ac:spMkLst>
        </pc:spChg>
        <pc:spChg chg="del mod">
          <ac:chgData name="Shashank Lokesha Reddy" userId="348959ee-59a1-4313-9b0d-6234a4fd0137" providerId="ADAL" clId="{18E31008-7EB6-4069-8D4C-46042C54E104}" dt="2022-02-17T11:28:12.262" v="6399" actId="478"/>
          <ac:spMkLst>
            <pc:docMk/>
            <pc:sldMk cId="263479505" sldId="1927"/>
            <ac:spMk id="97" creationId="{B03AC0EC-154E-4341-82B2-94CC39076B05}"/>
          </ac:spMkLst>
        </pc:spChg>
        <pc:spChg chg="add mod">
          <ac:chgData name="Shashank Lokesha Reddy" userId="348959ee-59a1-4313-9b0d-6234a4fd0137" providerId="ADAL" clId="{18E31008-7EB6-4069-8D4C-46042C54E104}" dt="2022-02-19T20:53:06.064" v="13256" actId="1076"/>
          <ac:spMkLst>
            <pc:docMk/>
            <pc:sldMk cId="263479505" sldId="1927"/>
            <ac:spMk id="98" creationId="{FD208F73-BC1F-412A-9101-880313F440E6}"/>
          </ac:spMkLst>
        </pc:spChg>
        <pc:spChg chg="mod">
          <ac:chgData name="Shashank Lokesha Reddy" userId="348959ee-59a1-4313-9b0d-6234a4fd0137" providerId="ADAL" clId="{18E31008-7EB6-4069-8D4C-46042C54E104}" dt="2022-02-17T16:58:02.698" v="7109" actId="2711"/>
          <ac:spMkLst>
            <pc:docMk/>
            <pc:sldMk cId="263479505" sldId="1927"/>
            <ac:spMk id="100" creationId="{50F93151-985E-40E8-802C-814BD2C88BC1}"/>
          </ac:spMkLst>
        </pc:spChg>
        <pc:spChg chg="add mod">
          <ac:chgData name="Shashank Lokesha Reddy" userId="348959ee-59a1-4313-9b0d-6234a4fd0137" providerId="ADAL" clId="{18E31008-7EB6-4069-8D4C-46042C54E104}" dt="2022-02-19T20:45:47.940" v="13219" actId="554"/>
          <ac:spMkLst>
            <pc:docMk/>
            <pc:sldMk cId="263479505" sldId="1927"/>
            <ac:spMk id="101" creationId="{59F6B8D2-D763-4EB1-981E-75ECD331576E}"/>
          </ac:spMkLst>
        </pc:spChg>
        <pc:spChg chg="mod">
          <ac:chgData name="Shashank Lokesha Reddy" userId="348959ee-59a1-4313-9b0d-6234a4fd0137" providerId="ADAL" clId="{18E31008-7EB6-4069-8D4C-46042C54E104}" dt="2022-02-17T17:30:16.113" v="7221" actId="552"/>
          <ac:spMkLst>
            <pc:docMk/>
            <pc:sldMk cId="263479505" sldId="1927"/>
            <ac:spMk id="103" creationId="{CAC049A6-C98B-413A-8508-BA1BCA72757E}"/>
          </ac:spMkLst>
        </pc:spChg>
        <pc:spChg chg="mod">
          <ac:chgData name="Shashank Lokesha Reddy" userId="348959ee-59a1-4313-9b0d-6234a4fd0137" providerId="ADAL" clId="{18E31008-7EB6-4069-8D4C-46042C54E104}" dt="2022-02-19T20:50:55.883" v="13251" actId="14100"/>
          <ac:spMkLst>
            <pc:docMk/>
            <pc:sldMk cId="263479505" sldId="1927"/>
            <ac:spMk id="104" creationId="{C04B113B-DA70-4062-AFB8-97726D52BA71}"/>
          </ac:spMkLst>
        </pc:spChg>
        <pc:spChg chg="mod">
          <ac:chgData name="Shashank Lokesha Reddy" userId="348959ee-59a1-4313-9b0d-6234a4fd0137" providerId="ADAL" clId="{18E31008-7EB6-4069-8D4C-46042C54E104}" dt="2022-02-19T20:50:46.115" v="13249" actId="552"/>
          <ac:spMkLst>
            <pc:docMk/>
            <pc:sldMk cId="263479505" sldId="1927"/>
            <ac:spMk id="105" creationId="{C3ED3F05-537F-4842-8B9F-C81B2E74419D}"/>
          </ac:spMkLst>
        </pc:spChg>
        <pc:spChg chg="add mod">
          <ac:chgData name="Shashank Lokesha Reddy" userId="348959ee-59a1-4313-9b0d-6234a4fd0137" providerId="ADAL" clId="{18E31008-7EB6-4069-8D4C-46042C54E104}" dt="2022-02-19T20:43:12.634" v="13199" actId="1076"/>
          <ac:spMkLst>
            <pc:docMk/>
            <pc:sldMk cId="263479505" sldId="1927"/>
            <ac:spMk id="107" creationId="{5724B000-CF99-4436-9311-923C5CE65938}"/>
          </ac:spMkLst>
        </pc:spChg>
        <pc:spChg chg="mod">
          <ac:chgData name="Shashank Lokesha Reddy" userId="348959ee-59a1-4313-9b0d-6234a4fd0137" providerId="ADAL" clId="{18E31008-7EB6-4069-8D4C-46042C54E104}" dt="2022-02-17T16:58:02.698" v="7109" actId="2711"/>
          <ac:spMkLst>
            <pc:docMk/>
            <pc:sldMk cId="263479505" sldId="1927"/>
            <ac:spMk id="108" creationId="{08F24605-3775-45B1-BC37-7C95BE0774DE}"/>
          </ac:spMkLst>
        </pc:spChg>
        <pc:spChg chg="mod">
          <ac:chgData name="Shashank Lokesha Reddy" userId="348959ee-59a1-4313-9b0d-6234a4fd0137" providerId="ADAL" clId="{18E31008-7EB6-4069-8D4C-46042C54E104}" dt="2022-02-19T20:48:43.122" v="13236" actId="1076"/>
          <ac:spMkLst>
            <pc:docMk/>
            <pc:sldMk cId="263479505" sldId="1927"/>
            <ac:spMk id="109" creationId="{C0ED648E-8C29-4B93-AB8B-1859B7676876}"/>
          </ac:spMkLst>
        </pc:spChg>
        <pc:spChg chg="add mod">
          <ac:chgData name="Shashank Lokesha Reddy" userId="348959ee-59a1-4313-9b0d-6234a4fd0137" providerId="ADAL" clId="{18E31008-7EB6-4069-8D4C-46042C54E104}" dt="2022-02-19T20:47:31.979" v="13229" actId="1076"/>
          <ac:spMkLst>
            <pc:docMk/>
            <pc:sldMk cId="263479505" sldId="1927"/>
            <ac:spMk id="111" creationId="{0453B4AE-BCA9-4986-A0FB-D556195A8AD6}"/>
          </ac:spMkLst>
        </pc:spChg>
        <pc:spChg chg="mod">
          <ac:chgData name="Shashank Lokesha Reddy" userId="348959ee-59a1-4313-9b0d-6234a4fd0137" providerId="ADAL" clId="{18E31008-7EB6-4069-8D4C-46042C54E104}" dt="2022-02-17T16:58:02.698" v="7109" actId="2711"/>
          <ac:spMkLst>
            <pc:docMk/>
            <pc:sldMk cId="263479505" sldId="1927"/>
            <ac:spMk id="112" creationId="{E8A3B549-937F-4D9E-A6A4-D16363E16A8A}"/>
          </ac:spMkLst>
        </pc:spChg>
        <pc:spChg chg="mod">
          <ac:chgData name="Shashank Lokesha Reddy" userId="348959ee-59a1-4313-9b0d-6234a4fd0137" providerId="ADAL" clId="{18E31008-7EB6-4069-8D4C-46042C54E104}" dt="2022-02-17T16:58:02.698" v="7109" actId="2711"/>
          <ac:spMkLst>
            <pc:docMk/>
            <pc:sldMk cId="263479505" sldId="1927"/>
            <ac:spMk id="117" creationId="{E7FCD26A-ABCF-4F17-8784-2BFCA8415F3D}"/>
          </ac:spMkLst>
        </pc:spChg>
        <pc:spChg chg="mod">
          <ac:chgData name="Shashank Lokesha Reddy" userId="348959ee-59a1-4313-9b0d-6234a4fd0137" providerId="ADAL" clId="{18E31008-7EB6-4069-8D4C-46042C54E104}" dt="2022-02-20T15:42:26.416" v="14049" actId="12789"/>
          <ac:spMkLst>
            <pc:docMk/>
            <pc:sldMk cId="263479505" sldId="1927"/>
            <ac:spMk id="118" creationId="{782C87E9-4CDD-48A4-8535-76F8BF229786}"/>
          </ac:spMkLst>
        </pc:spChg>
        <pc:spChg chg="mod">
          <ac:chgData name="Shashank Lokesha Reddy" userId="348959ee-59a1-4313-9b0d-6234a4fd0137" providerId="ADAL" clId="{18E31008-7EB6-4069-8D4C-46042C54E104}" dt="2022-02-20T15:42:32.126" v="14050" actId="12789"/>
          <ac:spMkLst>
            <pc:docMk/>
            <pc:sldMk cId="263479505" sldId="1927"/>
            <ac:spMk id="120" creationId="{9453EA7E-7045-4FEB-A457-E3086DCB132D}"/>
          </ac:spMkLst>
        </pc:spChg>
        <pc:spChg chg="mod">
          <ac:chgData name="Shashank Lokesha Reddy" userId="348959ee-59a1-4313-9b0d-6234a4fd0137" providerId="ADAL" clId="{18E31008-7EB6-4069-8D4C-46042C54E104}" dt="2022-02-20T15:42:26.416" v="14049" actId="12789"/>
          <ac:spMkLst>
            <pc:docMk/>
            <pc:sldMk cId="263479505" sldId="1927"/>
            <ac:spMk id="121" creationId="{8750DDC7-8AA2-480C-ABFA-6B9E6A3E6CF0}"/>
          </ac:spMkLst>
        </pc:spChg>
        <pc:spChg chg="add mod">
          <ac:chgData name="Shashank Lokesha Reddy" userId="348959ee-59a1-4313-9b0d-6234a4fd0137" providerId="ADAL" clId="{18E31008-7EB6-4069-8D4C-46042C54E104}" dt="2022-02-19T20:45:33.957" v="13218" actId="1076"/>
          <ac:spMkLst>
            <pc:docMk/>
            <pc:sldMk cId="263479505" sldId="1927"/>
            <ac:spMk id="122" creationId="{CF20804C-2E9D-4493-B9F1-6B77701FDBBD}"/>
          </ac:spMkLst>
        </pc:spChg>
        <pc:spChg chg="add mod">
          <ac:chgData name="Shashank Lokesha Reddy" userId="348959ee-59a1-4313-9b0d-6234a4fd0137" providerId="ADAL" clId="{18E31008-7EB6-4069-8D4C-46042C54E104}" dt="2022-02-19T20:45:33.957" v="13218" actId="1076"/>
          <ac:spMkLst>
            <pc:docMk/>
            <pc:sldMk cId="263479505" sldId="1927"/>
            <ac:spMk id="123" creationId="{3D6E85D9-AF01-4464-8816-6E034A4558E9}"/>
          </ac:spMkLst>
        </pc:spChg>
        <pc:spChg chg="mod">
          <ac:chgData name="Shashank Lokesha Reddy" userId="348959ee-59a1-4313-9b0d-6234a4fd0137" providerId="ADAL" clId="{18E31008-7EB6-4069-8D4C-46042C54E104}" dt="2022-02-17T16:58:02.698" v="7109" actId="2711"/>
          <ac:spMkLst>
            <pc:docMk/>
            <pc:sldMk cId="263479505" sldId="1927"/>
            <ac:spMk id="124" creationId="{4BB7A698-7A65-4D5C-B83D-8B04F340E618}"/>
          </ac:spMkLst>
        </pc:spChg>
        <pc:spChg chg="mod">
          <ac:chgData name="Shashank Lokesha Reddy" userId="348959ee-59a1-4313-9b0d-6234a4fd0137" providerId="ADAL" clId="{18E31008-7EB6-4069-8D4C-46042C54E104}" dt="2022-02-17T16:58:02.698" v="7109" actId="2711"/>
          <ac:spMkLst>
            <pc:docMk/>
            <pc:sldMk cId="263479505" sldId="1927"/>
            <ac:spMk id="127" creationId="{F91A99A3-06B6-428C-B8E1-CE21452AC417}"/>
          </ac:spMkLst>
        </pc:spChg>
        <pc:spChg chg="mod">
          <ac:chgData name="Shashank Lokesha Reddy" userId="348959ee-59a1-4313-9b0d-6234a4fd0137" providerId="ADAL" clId="{18E31008-7EB6-4069-8D4C-46042C54E104}" dt="2022-02-17T16:58:02.698" v="7109" actId="2711"/>
          <ac:spMkLst>
            <pc:docMk/>
            <pc:sldMk cId="263479505" sldId="1927"/>
            <ac:spMk id="129" creationId="{72D5EF64-D223-4E15-8526-71196831EE6E}"/>
          </ac:spMkLst>
        </pc:spChg>
        <pc:spChg chg="add mod">
          <ac:chgData name="Shashank Lokesha Reddy" userId="348959ee-59a1-4313-9b0d-6234a4fd0137" providerId="ADAL" clId="{18E31008-7EB6-4069-8D4C-46042C54E104}" dt="2022-02-19T20:45:33.957" v="13218" actId="1076"/>
          <ac:spMkLst>
            <pc:docMk/>
            <pc:sldMk cId="263479505" sldId="1927"/>
            <ac:spMk id="130" creationId="{2D1BA2C0-F7A5-45BD-ACF2-6191049DF238}"/>
          </ac:spMkLst>
        </pc:spChg>
        <pc:spChg chg="add mod">
          <ac:chgData name="Shashank Lokesha Reddy" userId="348959ee-59a1-4313-9b0d-6234a4fd0137" providerId="ADAL" clId="{18E31008-7EB6-4069-8D4C-46042C54E104}" dt="2022-02-19T20:45:33.957" v="13218" actId="1076"/>
          <ac:spMkLst>
            <pc:docMk/>
            <pc:sldMk cId="263479505" sldId="1927"/>
            <ac:spMk id="132" creationId="{62EA6F0C-7CD9-4917-BC78-8CC2BF1ACF76}"/>
          </ac:spMkLst>
        </pc:spChg>
        <pc:spChg chg="mod">
          <ac:chgData name="Shashank Lokesha Reddy" userId="348959ee-59a1-4313-9b0d-6234a4fd0137" providerId="ADAL" clId="{18E31008-7EB6-4069-8D4C-46042C54E104}" dt="2022-02-20T15:42:32.126" v="14050" actId="12789"/>
          <ac:spMkLst>
            <pc:docMk/>
            <pc:sldMk cId="263479505" sldId="1927"/>
            <ac:spMk id="135" creationId="{A02B404B-6DBB-42C6-88A0-26364E6F8635}"/>
          </ac:spMkLst>
        </pc:spChg>
        <pc:spChg chg="mod">
          <ac:chgData name="Shashank Lokesha Reddy" userId="348959ee-59a1-4313-9b0d-6234a4fd0137" providerId="ADAL" clId="{18E31008-7EB6-4069-8D4C-46042C54E104}" dt="2022-02-20T15:42:26.416" v="14049" actId="12789"/>
          <ac:spMkLst>
            <pc:docMk/>
            <pc:sldMk cId="263479505" sldId="1927"/>
            <ac:spMk id="136" creationId="{982F10E7-8125-4F7E-BC5B-DD6185FFDC7A}"/>
          </ac:spMkLst>
        </pc:spChg>
        <pc:spChg chg="del mod">
          <ac:chgData name="Shashank Lokesha Reddy" userId="348959ee-59a1-4313-9b0d-6234a4fd0137" providerId="ADAL" clId="{18E31008-7EB6-4069-8D4C-46042C54E104}" dt="2022-02-17T11:28:12.262" v="6399" actId="478"/>
          <ac:spMkLst>
            <pc:docMk/>
            <pc:sldMk cId="263479505" sldId="1927"/>
            <ac:spMk id="141" creationId="{E02B6010-061A-483D-AAF4-B2A2C61CC80C}"/>
          </ac:spMkLst>
        </pc:spChg>
        <pc:spChg chg="del mod">
          <ac:chgData name="Shashank Lokesha Reddy" userId="348959ee-59a1-4313-9b0d-6234a4fd0137" providerId="ADAL" clId="{18E31008-7EB6-4069-8D4C-46042C54E104}" dt="2022-02-17T11:28:12.262" v="6399" actId="478"/>
          <ac:spMkLst>
            <pc:docMk/>
            <pc:sldMk cId="263479505" sldId="1927"/>
            <ac:spMk id="142" creationId="{D8521F32-E92D-4BCC-B99A-4B5CD0D59A27}"/>
          </ac:spMkLst>
        </pc:spChg>
        <pc:spChg chg="del mod">
          <ac:chgData name="Shashank Lokesha Reddy" userId="348959ee-59a1-4313-9b0d-6234a4fd0137" providerId="ADAL" clId="{18E31008-7EB6-4069-8D4C-46042C54E104}" dt="2022-02-17T11:28:12.262" v="6399" actId="478"/>
          <ac:spMkLst>
            <pc:docMk/>
            <pc:sldMk cId="263479505" sldId="1927"/>
            <ac:spMk id="143" creationId="{A86A4FC7-9D02-4C1B-83C7-88FC810FE994}"/>
          </ac:spMkLst>
        </pc:spChg>
        <pc:spChg chg="add mod">
          <ac:chgData name="Shashank Lokesha Reddy" userId="348959ee-59a1-4313-9b0d-6234a4fd0137" providerId="ADAL" clId="{18E31008-7EB6-4069-8D4C-46042C54E104}" dt="2022-02-19T20:50:28.186" v="13247" actId="552"/>
          <ac:spMkLst>
            <pc:docMk/>
            <pc:sldMk cId="263479505" sldId="1927"/>
            <ac:spMk id="144" creationId="{9152343B-7D9B-4221-B430-EEF5FA48A962}"/>
          </ac:spMkLst>
        </pc:spChg>
        <pc:spChg chg="add mod">
          <ac:chgData name="Shashank Lokesha Reddy" userId="348959ee-59a1-4313-9b0d-6234a4fd0137" providerId="ADAL" clId="{18E31008-7EB6-4069-8D4C-46042C54E104}" dt="2022-02-19T20:50:46.115" v="13249" actId="552"/>
          <ac:spMkLst>
            <pc:docMk/>
            <pc:sldMk cId="263479505" sldId="1927"/>
            <ac:spMk id="150" creationId="{D81D8891-51B2-4E17-B21A-C437DBD4617D}"/>
          </ac:spMkLst>
        </pc:spChg>
        <pc:spChg chg="mod">
          <ac:chgData name="Shashank Lokesha Reddy" userId="348959ee-59a1-4313-9b0d-6234a4fd0137" providerId="ADAL" clId="{18E31008-7EB6-4069-8D4C-46042C54E104}" dt="2022-02-19T20:50:28.186" v="13247" actId="552"/>
          <ac:spMkLst>
            <pc:docMk/>
            <pc:sldMk cId="263479505" sldId="1927"/>
            <ac:spMk id="158" creationId="{C77EBF5C-CC0F-48E3-991D-E117A930105E}"/>
          </ac:spMkLst>
        </pc:spChg>
        <pc:spChg chg="mod">
          <ac:chgData name="Shashank Lokesha Reddy" userId="348959ee-59a1-4313-9b0d-6234a4fd0137" providerId="ADAL" clId="{18E31008-7EB6-4069-8D4C-46042C54E104}" dt="2022-02-17T16:58:02.698" v="7109" actId="2711"/>
          <ac:spMkLst>
            <pc:docMk/>
            <pc:sldMk cId="263479505" sldId="1927"/>
            <ac:spMk id="159" creationId="{63691026-E911-40CA-B157-534346E1A5B5}"/>
          </ac:spMkLst>
        </pc:spChg>
        <pc:spChg chg="mod">
          <ac:chgData name="Shashank Lokesha Reddy" userId="348959ee-59a1-4313-9b0d-6234a4fd0137" providerId="ADAL" clId="{18E31008-7EB6-4069-8D4C-46042C54E104}" dt="2022-02-17T16:58:02.698" v="7109" actId="2711"/>
          <ac:spMkLst>
            <pc:docMk/>
            <pc:sldMk cId="263479505" sldId="1927"/>
            <ac:spMk id="160" creationId="{C7FA508E-37BB-42DA-99C6-8D931B7A194E}"/>
          </ac:spMkLst>
        </pc:spChg>
        <pc:spChg chg="mod">
          <ac:chgData name="Shashank Lokesha Reddy" userId="348959ee-59a1-4313-9b0d-6234a4fd0137" providerId="ADAL" clId="{18E31008-7EB6-4069-8D4C-46042C54E104}" dt="2022-02-17T16:58:02.698" v="7109" actId="2711"/>
          <ac:spMkLst>
            <pc:docMk/>
            <pc:sldMk cId="263479505" sldId="1927"/>
            <ac:spMk id="161" creationId="{E9B48E4C-B223-44D8-ADAA-6E3143FAD9BE}"/>
          </ac:spMkLst>
        </pc:spChg>
        <pc:spChg chg="del mod">
          <ac:chgData name="Shashank Lokesha Reddy" userId="348959ee-59a1-4313-9b0d-6234a4fd0137" providerId="ADAL" clId="{18E31008-7EB6-4069-8D4C-46042C54E104}" dt="2022-02-17T11:28:12.262" v="6399" actId="478"/>
          <ac:spMkLst>
            <pc:docMk/>
            <pc:sldMk cId="263479505" sldId="1927"/>
            <ac:spMk id="163" creationId="{A2BBA838-BD3B-433C-AE2F-48A382C5B84A}"/>
          </ac:spMkLst>
        </pc:spChg>
        <pc:spChg chg="mod">
          <ac:chgData name="Shashank Lokesha Reddy" userId="348959ee-59a1-4313-9b0d-6234a4fd0137" providerId="ADAL" clId="{18E31008-7EB6-4069-8D4C-46042C54E104}" dt="2022-02-17T16:58:02.698" v="7109" actId="2711"/>
          <ac:spMkLst>
            <pc:docMk/>
            <pc:sldMk cId="263479505" sldId="1927"/>
            <ac:spMk id="165" creationId="{8852A42C-4C42-4AD9-BCE9-A02642F844A3}"/>
          </ac:spMkLst>
        </pc:spChg>
        <pc:spChg chg="mod">
          <ac:chgData name="Shashank Lokesha Reddy" userId="348959ee-59a1-4313-9b0d-6234a4fd0137" providerId="ADAL" clId="{18E31008-7EB6-4069-8D4C-46042C54E104}" dt="2022-02-17T16:58:02.698" v="7109" actId="2711"/>
          <ac:spMkLst>
            <pc:docMk/>
            <pc:sldMk cId="263479505" sldId="1927"/>
            <ac:spMk id="166" creationId="{2DBA5164-E769-4231-AF8F-3F4EA3889AA9}"/>
          </ac:spMkLst>
        </pc:spChg>
        <pc:graphicFrameChg chg="mod">
          <ac:chgData name="Shashank Lokesha Reddy" userId="348959ee-59a1-4313-9b0d-6234a4fd0137" providerId="ADAL" clId="{18E31008-7EB6-4069-8D4C-46042C54E104}" dt="2022-02-17T11:34:46.239" v="6468" actId="1076"/>
          <ac:graphicFrameMkLst>
            <pc:docMk/>
            <pc:sldMk cId="263479505" sldId="1927"/>
            <ac:graphicFrameMk id="60" creationId="{A8E23A18-A211-4CA6-B7E1-332A7E5DD65A}"/>
          </ac:graphicFrameMkLst>
        </pc:graphicFrameChg>
        <pc:graphicFrameChg chg="mod modGraphic">
          <ac:chgData name="Shashank Lokesha Reddy" userId="348959ee-59a1-4313-9b0d-6234a4fd0137" providerId="ADAL" clId="{18E31008-7EB6-4069-8D4C-46042C54E104}" dt="2022-02-19T20:45:08.746" v="13215" actId="1076"/>
          <ac:graphicFrameMkLst>
            <pc:docMk/>
            <pc:sldMk cId="263479505" sldId="1927"/>
            <ac:graphicFrameMk id="74" creationId="{123532A6-8691-4D1F-B8AC-C67327325A84}"/>
          </ac:graphicFrameMkLst>
        </pc:graphicFrameChg>
        <pc:graphicFrameChg chg="mod">
          <ac:chgData name="Shashank Lokesha Reddy" userId="348959ee-59a1-4313-9b0d-6234a4fd0137" providerId="ADAL" clId="{18E31008-7EB6-4069-8D4C-46042C54E104}" dt="2022-02-17T11:33:47.400" v="6461" actId="1076"/>
          <ac:graphicFrameMkLst>
            <pc:docMk/>
            <pc:sldMk cId="263479505" sldId="1927"/>
            <ac:graphicFrameMk id="106" creationId="{3273D167-5644-40DC-B25E-715C2F5C360C}"/>
          </ac:graphicFrameMkLst>
        </pc:graphicFrameChg>
        <pc:graphicFrameChg chg="mod">
          <ac:chgData name="Shashank Lokesha Reddy" userId="348959ee-59a1-4313-9b0d-6234a4fd0137" providerId="ADAL" clId="{18E31008-7EB6-4069-8D4C-46042C54E104}" dt="2022-02-17T11:34:56.944" v="6469" actId="1076"/>
          <ac:graphicFrameMkLst>
            <pc:docMk/>
            <pc:sldMk cId="263479505" sldId="1927"/>
            <ac:graphicFrameMk id="170" creationId="{87280CCD-9E3F-427E-86FE-54E9814D5A41}"/>
          </ac:graphicFrameMkLst>
        </pc:graphicFrameChg>
        <pc:picChg chg="mod">
          <ac:chgData name="Shashank Lokesha Reddy" userId="348959ee-59a1-4313-9b0d-6234a4fd0137" providerId="ADAL" clId="{18E31008-7EB6-4069-8D4C-46042C54E104}" dt="2022-02-19T20:45:16.236" v="13216" actId="14100"/>
          <ac:picMkLst>
            <pc:docMk/>
            <pc:sldMk cId="263479505" sldId="1927"/>
            <ac:picMk id="3" creationId="{FB260B96-5CF9-4CF4-B89C-A2BBAD0D8BBD}"/>
          </ac:picMkLst>
        </pc:picChg>
        <pc:picChg chg="del mod">
          <ac:chgData name="Shashank Lokesha Reddy" userId="348959ee-59a1-4313-9b0d-6234a4fd0137" providerId="ADAL" clId="{18E31008-7EB6-4069-8D4C-46042C54E104}" dt="2022-02-17T11:28:12.262" v="6399" actId="478"/>
          <ac:picMkLst>
            <pc:docMk/>
            <pc:sldMk cId="263479505" sldId="1927"/>
            <ac:picMk id="76" creationId="{30407411-74CA-4289-AF32-87B5A4EB107C}"/>
          </ac:picMkLst>
        </pc:picChg>
        <pc:picChg chg="del mod">
          <ac:chgData name="Shashank Lokesha Reddy" userId="348959ee-59a1-4313-9b0d-6234a4fd0137" providerId="ADAL" clId="{18E31008-7EB6-4069-8D4C-46042C54E104}" dt="2022-02-17T11:28:12.262" v="6399" actId="478"/>
          <ac:picMkLst>
            <pc:docMk/>
            <pc:sldMk cId="263479505" sldId="1927"/>
            <ac:picMk id="111" creationId="{255BE9CA-54F2-4766-A9A4-B791BB095B59}"/>
          </ac:picMkLst>
        </pc:picChg>
        <pc:picChg chg="del mod">
          <ac:chgData name="Shashank Lokesha Reddy" userId="348959ee-59a1-4313-9b0d-6234a4fd0137" providerId="ADAL" clId="{18E31008-7EB6-4069-8D4C-46042C54E104}" dt="2022-02-17T11:28:12.262" v="6399" actId="478"/>
          <ac:picMkLst>
            <pc:docMk/>
            <pc:sldMk cId="263479505" sldId="1927"/>
            <ac:picMk id="113" creationId="{266ED08F-8B03-4D38-8C6C-A4FE977EE67A}"/>
          </ac:picMkLst>
        </pc:picChg>
        <pc:picChg chg="del mod">
          <ac:chgData name="Shashank Lokesha Reddy" userId="348959ee-59a1-4313-9b0d-6234a4fd0137" providerId="ADAL" clId="{18E31008-7EB6-4069-8D4C-46042C54E104}" dt="2022-02-17T11:28:12.262" v="6399" actId="478"/>
          <ac:picMkLst>
            <pc:docMk/>
            <pc:sldMk cId="263479505" sldId="1927"/>
            <ac:picMk id="114" creationId="{E2896BF8-8859-46D4-8030-69AB35359001}"/>
          </ac:picMkLst>
        </pc:picChg>
        <pc:picChg chg="del mod">
          <ac:chgData name="Shashank Lokesha Reddy" userId="348959ee-59a1-4313-9b0d-6234a4fd0137" providerId="ADAL" clId="{18E31008-7EB6-4069-8D4C-46042C54E104}" dt="2022-02-17T11:28:12.262" v="6399" actId="478"/>
          <ac:picMkLst>
            <pc:docMk/>
            <pc:sldMk cId="263479505" sldId="1927"/>
            <ac:picMk id="115" creationId="{7610B929-A0ED-4931-9867-9C899B0E6532}"/>
          </ac:picMkLst>
        </pc:picChg>
        <pc:picChg chg="add mod">
          <ac:chgData name="Shashank Lokesha Reddy" userId="348959ee-59a1-4313-9b0d-6234a4fd0137" providerId="ADAL" clId="{18E31008-7EB6-4069-8D4C-46042C54E104}" dt="2022-02-19T20:45:33.957" v="13218" actId="1076"/>
          <ac:picMkLst>
            <pc:docMk/>
            <pc:sldMk cId="263479505" sldId="1927"/>
            <ac:picMk id="125" creationId="{1F67ED68-7965-47C8-91BE-A3EE5FBEA4B5}"/>
          </ac:picMkLst>
        </pc:picChg>
        <pc:picChg chg="add mod">
          <ac:chgData name="Shashank Lokesha Reddy" userId="348959ee-59a1-4313-9b0d-6234a4fd0137" providerId="ADAL" clId="{18E31008-7EB6-4069-8D4C-46042C54E104}" dt="2022-02-19T20:45:33.957" v="13218" actId="1076"/>
          <ac:picMkLst>
            <pc:docMk/>
            <pc:sldMk cId="263479505" sldId="1927"/>
            <ac:picMk id="126" creationId="{3BC3B2AF-E3A6-4967-8764-3584BEBA88D6}"/>
          </ac:picMkLst>
        </pc:picChg>
        <pc:picChg chg="add mod">
          <ac:chgData name="Shashank Lokesha Reddy" userId="348959ee-59a1-4313-9b0d-6234a4fd0137" providerId="ADAL" clId="{18E31008-7EB6-4069-8D4C-46042C54E104}" dt="2022-02-19T20:45:33.957" v="13218" actId="1076"/>
          <ac:picMkLst>
            <pc:docMk/>
            <pc:sldMk cId="263479505" sldId="1927"/>
            <ac:picMk id="131" creationId="{8F7CE222-5ED7-41EC-B65F-9BD005224732}"/>
          </ac:picMkLst>
        </pc:picChg>
        <pc:picChg chg="add mod">
          <ac:chgData name="Shashank Lokesha Reddy" userId="348959ee-59a1-4313-9b0d-6234a4fd0137" providerId="ADAL" clId="{18E31008-7EB6-4069-8D4C-46042C54E104}" dt="2022-02-19T20:45:33.957" v="13218" actId="1076"/>
          <ac:picMkLst>
            <pc:docMk/>
            <pc:sldMk cId="263479505" sldId="1927"/>
            <ac:picMk id="133" creationId="{886048F3-A0AE-400B-8FC3-7B839A305DED}"/>
          </ac:picMkLst>
        </pc:picChg>
        <pc:picChg chg="add mod">
          <ac:chgData name="Shashank Lokesha Reddy" userId="348959ee-59a1-4313-9b0d-6234a4fd0137" providerId="ADAL" clId="{18E31008-7EB6-4069-8D4C-46042C54E104}" dt="2022-02-19T20:45:59.674" v="13220" actId="1076"/>
          <ac:picMkLst>
            <pc:docMk/>
            <pc:sldMk cId="263479505" sldId="1927"/>
            <ac:picMk id="137" creationId="{62CC929E-180B-456F-B125-A3CDC7953FAE}"/>
          </ac:picMkLst>
        </pc:picChg>
        <pc:picChg chg="add mod">
          <ac:chgData name="Shashank Lokesha Reddy" userId="348959ee-59a1-4313-9b0d-6234a4fd0137" providerId="ADAL" clId="{18E31008-7EB6-4069-8D4C-46042C54E104}" dt="2022-02-19T20:45:59.674" v="13220" actId="1076"/>
          <ac:picMkLst>
            <pc:docMk/>
            <pc:sldMk cId="263479505" sldId="1927"/>
            <ac:picMk id="138" creationId="{E8C856D6-B267-4BD3-8DD5-B75A78E2E765}"/>
          </ac:picMkLst>
        </pc:picChg>
        <pc:picChg chg="add mod">
          <ac:chgData name="Shashank Lokesha Reddy" userId="348959ee-59a1-4313-9b0d-6234a4fd0137" providerId="ADAL" clId="{18E31008-7EB6-4069-8D4C-46042C54E104}" dt="2022-02-19T20:45:59.674" v="13220" actId="1076"/>
          <ac:picMkLst>
            <pc:docMk/>
            <pc:sldMk cId="263479505" sldId="1927"/>
            <ac:picMk id="139" creationId="{3EEE68E0-23A5-4F71-8360-B4F5969A8FC4}"/>
          </ac:picMkLst>
        </pc:picChg>
        <pc:picChg chg="add mod">
          <ac:chgData name="Shashank Lokesha Reddy" userId="348959ee-59a1-4313-9b0d-6234a4fd0137" providerId="ADAL" clId="{18E31008-7EB6-4069-8D4C-46042C54E104}" dt="2022-02-19T20:45:59.674" v="13220" actId="1076"/>
          <ac:picMkLst>
            <pc:docMk/>
            <pc:sldMk cId="263479505" sldId="1927"/>
            <ac:picMk id="140" creationId="{49D294D5-426D-4840-91E0-BB1FF130CD98}"/>
          </ac:picMkLst>
        </pc:picChg>
        <pc:picChg chg="del mod">
          <ac:chgData name="Shashank Lokesha Reddy" userId="348959ee-59a1-4313-9b0d-6234a4fd0137" providerId="ADAL" clId="{18E31008-7EB6-4069-8D4C-46042C54E104}" dt="2022-02-17T11:28:12.262" v="6399" actId="478"/>
          <ac:picMkLst>
            <pc:docMk/>
            <pc:sldMk cId="263479505" sldId="1927"/>
            <ac:picMk id="145" creationId="{90D78521-6A19-4C69-8A7C-DB29A6825E3E}"/>
          </ac:picMkLst>
        </pc:picChg>
        <pc:picChg chg="del mod">
          <ac:chgData name="Shashank Lokesha Reddy" userId="348959ee-59a1-4313-9b0d-6234a4fd0137" providerId="ADAL" clId="{18E31008-7EB6-4069-8D4C-46042C54E104}" dt="2022-02-17T11:28:12.262" v="6399" actId="478"/>
          <ac:picMkLst>
            <pc:docMk/>
            <pc:sldMk cId="263479505" sldId="1927"/>
            <ac:picMk id="147" creationId="{5AAB878B-4C07-42B9-854F-BF5EE79258A1}"/>
          </ac:picMkLst>
        </pc:picChg>
        <pc:picChg chg="del mod">
          <ac:chgData name="Shashank Lokesha Reddy" userId="348959ee-59a1-4313-9b0d-6234a4fd0137" providerId="ADAL" clId="{18E31008-7EB6-4069-8D4C-46042C54E104}" dt="2022-02-17T11:28:12.262" v="6399" actId="478"/>
          <ac:picMkLst>
            <pc:docMk/>
            <pc:sldMk cId="263479505" sldId="1927"/>
            <ac:picMk id="148" creationId="{7B7FD874-B51D-42E2-8563-76B54C073CC7}"/>
          </ac:picMkLst>
        </pc:picChg>
        <pc:cxnChg chg="mod">
          <ac:chgData name="Shashank Lokesha Reddy" userId="348959ee-59a1-4313-9b0d-6234a4fd0137" providerId="ADAL" clId="{18E31008-7EB6-4069-8D4C-46042C54E104}" dt="2022-02-19T20:43:20.313" v="13201" actId="14100"/>
          <ac:cxnSpMkLst>
            <pc:docMk/>
            <pc:sldMk cId="263479505" sldId="1927"/>
            <ac:cxnSpMk id="12" creationId="{B0274043-26DC-44E4-95B5-B70278FAE9DF}"/>
          </ac:cxnSpMkLst>
        </pc:cxnChg>
        <pc:cxnChg chg="mod">
          <ac:chgData name="Shashank Lokesha Reddy" userId="348959ee-59a1-4313-9b0d-6234a4fd0137" providerId="ADAL" clId="{18E31008-7EB6-4069-8D4C-46042C54E104}" dt="2022-02-17T11:34:46.239" v="6468" actId="1076"/>
          <ac:cxnSpMkLst>
            <pc:docMk/>
            <pc:sldMk cId="263479505" sldId="1927"/>
            <ac:cxnSpMk id="67" creationId="{44761D19-9F44-4162-8D34-D4EA3E44158C}"/>
          </ac:cxnSpMkLst>
        </pc:cxnChg>
        <pc:cxnChg chg="mod">
          <ac:chgData name="Shashank Lokesha Reddy" userId="348959ee-59a1-4313-9b0d-6234a4fd0137" providerId="ADAL" clId="{18E31008-7EB6-4069-8D4C-46042C54E104}" dt="2022-02-17T11:34:46.239" v="6468" actId="1076"/>
          <ac:cxnSpMkLst>
            <pc:docMk/>
            <pc:sldMk cId="263479505" sldId="1927"/>
            <ac:cxnSpMk id="68" creationId="{DBAA6E35-DA16-4C45-A0D5-26024A37DFBD}"/>
          </ac:cxnSpMkLst>
        </pc:cxnChg>
        <pc:cxnChg chg="mod">
          <ac:chgData name="Shashank Lokesha Reddy" userId="348959ee-59a1-4313-9b0d-6234a4fd0137" providerId="ADAL" clId="{18E31008-7EB6-4069-8D4C-46042C54E104}" dt="2022-02-19T20:49:48.733" v="13245" actId="12788"/>
          <ac:cxnSpMkLst>
            <pc:docMk/>
            <pc:sldMk cId="263479505" sldId="1927"/>
            <ac:cxnSpMk id="93" creationId="{8EC4E425-9F5E-4359-95A1-3034FD4974DC}"/>
          </ac:cxnSpMkLst>
        </pc:cxnChg>
        <pc:cxnChg chg="del mod">
          <ac:chgData name="Shashank Lokesha Reddy" userId="348959ee-59a1-4313-9b0d-6234a4fd0137" providerId="ADAL" clId="{18E31008-7EB6-4069-8D4C-46042C54E104}" dt="2022-02-17T11:28:12.262" v="6399" actId="478"/>
          <ac:cxnSpMkLst>
            <pc:docMk/>
            <pc:sldMk cId="263479505" sldId="1927"/>
            <ac:cxnSpMk id="98" creationId="{69C01D9F-1010-4679-AF4A-4D434B2FE82E}"/>
          </ac:cxnSpMkLst>
        </pc:cxnChg>
        <pc:cxnChg chg="mod">
          <ac:chgData name="Shashank Lokesha Reddy" userId="348959ee-59a1-4313-9b0d-6234a4fd0137" providerId="ADAL" clId="{18E31008-7EB6-4069-8D4C-46042C54E104}" dt="2022-02-19T20:49:48.733" v="13245" actId="12788"/>
          <ac:cxnSpMkLst>
            <pc:docMk/>
            <pc:sldMk cId="263479505" sldId="1927"/>
            <ac:cxnSpMk id="99" creationId="{8D36C3F9-A44C-4AFB-8AA4-A3E30772690E}"/>
          </ac:cxnSpMkLst>
        </pc:cxnChg>
        <pc:cxnChg chg="add mod">
          <ac:chgData name="Shashank Lokesha Reddy" userId="348959ee-59a1-4313-9b0d-6234a4fd0137" providerId="ADAL" clId="{18E31008-7EB6-4069-8D4C-46042C54E104}" dt="2022-02-19T20:46:04.779" v="13221" actId="1076"/>
          <ac:cxnSpMkLst>
            <pc:docMk/>
            <pc:sldMk cId="263479505" sldId="1927"/>
            <ac:cxnSpMk id="102" creationId="{D2CC8AD0-ABBC-407E-BDC5-2FB1BA17C34C}"/>
          </ac:cxnSpMkLst>
        </pc:cxnChg>
        <pc:cxnChg chg="del mod">
          <ac:chgData name="Shashank Lokesha Reddy" userId="348959ee-59a1-4313-9b0d-6234a4fd0137" providerId="ADAL" clId="{18E31008-7EB6-4069-8D4C-46042C54E104}" dt="2022-02-17T11:28:12.262" v="6399" actId="478"/>
          <ac:cxnSpMkLst>
            <pc:docMk/>
            <pc:sldMk cId="263479505" sldId="1927"/>
            <ac:cxnSpMk id="107" creationId="{A903DD63-ED19-4DBF-B957-5AC0026DB474}"/>
          </ac:cxnSpMkLst>
        </pc:cxnChg>
        <pc:cxnChg chg="mod">
          <ac:chgData name="Shashank Lokesha Reddy" userId="348959ee-59a1-4313-9b0d-6234a4fd0137" providerId="ADAL" clId="{18E31008-7EB6-4069-8D4C-46042C54E104}" dt="2022-02-19T20:49:48.733" v="13245" actId="12788"/>
          <ac:cxnSpMkLst>
            <pc:docMk/>
            <pc:sldMk cId="263479505" sldId="1927"/>
            <ac:cxnSpMk id="110" creationId="{3A55F55E-3E8A-48BC-A75A-6585E94D2C02}"/>
          </ac:cxnSpMkLst>
        </pc:cxnChg>
        <pc:cxnChg chg="mod">
          <ac:chgData name="Shashank Lokesha Reddy" userId="348959ee-59a1-4313-9b0d-6234a4fd0137" providerId="ADAL" clId="{18E31008-7EB6-4069-8D4C-46042C54E104}" dt="2022-02-19T20:48:09.069" v="13233" actId="14100"/>
          <ac:cxnSpMkLst>
            <pc:docMk/>
            <pc:sldMk cId="263479505" sldId="1927"/>
            <ac:cxnSpMk id="116" creationId="{AA2CF321-F0AF-446C-97D2-791827061CD9}"/>
          </ac:cxnSpMkLst>
        </pc:cxnChg>
        <pc:cxnChg chg="mod">
          <ac:chgData name="Shashank Lokesha Reddy" userId="348959ee-59a1-4313-9b0d-6234a4fd0137" providerId="ADAL" clId="{18E31008-7EB6-4069-8D4C-46042C54E104}" dt="2022-02-17T11:35:22.427" v="6474" actId="14100"/>
          <ac:cxnSpMkLst>
            <pc:docMk/>
            <pc:sldMk cId="263479505" sldId="1927"/>
            <ac:cxnSpMk id="119" creationId="{54BEB30C-DDAD-42FF-A44C-E67D63DB07D5}"/>
          </ac:cxnSpMkLst>
        </pc:cxnChg>
        <pc:cxnChg chg="mod">
          <ac:chgData name="Shashank Lokesha Reddy" userId="348959ee-59a1-4313-9b0d-6234a4fd0137" providerId="ADAL" clId="{18E31008-7EB6-4069-8D4C-46042C54E104}" dt="2022-02-19T20:49:48.733" v="13245" actId="12788"/>
          <ac:cxnSpMkLst>
            <pc:docMk/>
            <pc:sldMk cId="263479505" sldId="1927"/>
            <ac:cxnSpMk id="128" creationId="{6D181579-BBB5-4087-82B0-42664516DEC4}"/>
          </ac:cxnSpMkLst>
        </pc:cxnChg>
        <pc:cxnChg chg="add mod">
          <ac:chgData name="Shashank Lokesha Reddy" userId="348959ee-59a1-4313-9b0d-6234a4fd0137" providerId="ADAL" clId="{18E31008-7EB6-4069-8D4C-46042C54E104}" dt="2022-02-19T20:46:10.173" v="13222" actId="1076"/>
          <ac:cxnSpMkLst>
            <pc:docMk/>
            <pc:sldMk cId="263479505" sldId="1927"/>
            <ac:cxnSpMk id="134" creationId="{6CC85530-A728-4A51-8E6F-586F5C39939D}"/>
          </ac:cxnSpMkLst>
        </pc:cxnChg>
        <pc:cxnChg chg="del">
          <ac:chgData name="Shashank Lokesha Reddy" userId="348959ee-59a1-4313-9b0d-6234a4fd0137" providerId="ADAL" clId="{18E31008-7EB6-4069-8D4C-46042C54E104}" dt="2022-02-17T11:34:05.857" v="6463" actId="478"/>
          <ac:cxnSpMkLst>
            <pc:docMk/>
            <pc:sldMk cId="263479505" sldId="1927"/>
            <ac:cxnSpMk id="146" creationId="{D32DDE0D-6E2E-46C7-ACFD-CA8C3B8448C5}"/>
          </ac:cxnSpMkLst>
        </pc:cxnChg>
        <pc:cxnChg chg="add mod">
          <ac:chgData name="Shashank Lokesha Reddy" userId="348959ee-59a1-4313-9b0d-6234a4fd0137" providerId="ADAL" clId="{18E31008-7EB6-4069-8D4C-46042C54E104}" dt="2022-02-17T11:34:22.737" v="6465" actId="1076"/>
          <ac:cxnSpMkLst>
            <pc:docMk/>
            <pc:sldMk cId="263479505" sldId="1927"/>
            <ac:cxnSpMk id="149" creationId="{1F03904B-708A-476C-9228-8CA3AF5D5C59}"/>
          </ac:cxnSpMkLst>
        </pc:cxnChg>
        <pc:cxnChg chg="mod">
          <ac:chgData name="Shashank Lokesha Reddy" userId="348959ee-59a1-4313-9b0d-6234a4fd0137" providerId="ADAL" clId="{18E31008-7EB6-4069-8D4C-46042C54E104}" dt="2022-02-19T20:49:48.733" v="13245" actId="12788"/>
          <ac:cxnSpMkLst>
            <pc:docMk/>
            <pc:sldMk cId="263479505" sldId="1927"/>
            <ac:cxnSpMk id="157" creationId="{7246D94D-BEF5-4271-82C2-6012EA784F8A}"/>
          </ac:cxnSpMkLst>
        </pc:cxnChg>
        <pc:cxnChg chg="mod">
          <ac:chgData name="Shashank Lokesha Reddy" userId="348959ee-59a1-4313-9b0d-6234a4fd0137" providerId="ADAL" clId="{18E31008-7EB6-4069-8D4C-46042C54E104}" dt="2022-02-19T20:49:48.733" v="13245" actId="12788"/>
          <ac:cxnSpMkLst>
            <pc:docMk/>
            <pc:sldMk cId="263479505" sldId="1927"/>
            <ac:cxnSpMk id="169" creationId="{3308679A-E6C6-4B62-85D3-8448C286EB21}"/>
          </ac:cxnSpMkLst>
        </pc:cxnChg>
        <pc:cxnChg chg="mod">
          <ac:chgData name="Shashank Lokesha Reddy" userId="348959ee-59a1-4313-9b0d-6234a4fd0137" providerId="ADAL" clId="{18E31008-7EB6-4069-8D4C-46042C54E104}" dt="2022-02-17T11:34:46.239" v="6468" actId="1076"/>
          <ac:cxnSpMkLst>
            <pc:docMk/>
            <pc:sldMk cId="263479505" sldId="1927"/>
            <ac:cxnSpMk id="171" creationId="{FE3B90F0-8636-47AF-96C2-DF832EB08428}"/>
          </ac:cxnSpMkLst>
        </pc:cxnChg>
        <pc:cxnChg chg="mod">
          <ac:chgData name="Shashank Lokesha Reddy" userId="348959ee-59a1-4313-9b0d-6234a4fd0137" providerId="ADAL" clId="{18E31008-7EB6-4069-8D4C-46042C54E104}" dt="2022-02-17T11:34:46.239" v="6468" actId="1076"/>
          <ac:cxnSpMkLst>
            <pc:docMk/>
            <pc:sldMk cId="263479505" sldId="1927"/>
            <ac:cxnSpMk id="172" creationId="{850570B7-B112-4B0F-8EBE-4199AA7981F7}"/>
          </ac:cxnSpMkLst>
        </pc:cxnChg>
        <pc:cxnChg chg="mod">
          <ac:chgData name="Shashank Lokesha Reddy" userId="348959ee-59a1-4313-9b0d-6234a4fd0137" providerId="ADAL" clId="{18E31008-7EB6-4069-8D4C-46042C54E104}" dt="2022-02-19T20:49:48.733" v="13245" actId="12788"/>
          <ac:cxnSpMkLst>
            <pc:docMk/>
            <pc:sldMk cId="263479505" sldId="1927"/>
            <ac:cxnSpMk id="173" creationId="{557A0996-DC1B-4B27-9090-515C775EB1DF}"/>
          </ac:cxnSpMkLst>
        </pc:cxnChg>
      </pc:sldChg>
      <pc:sldChg chg="addSp delSp modSp mod">
        <pc:chgData name="Shashank Lokesha Reddy" userId="348959ee-59a1-4313-9b0d-6234a4fd0137" providerId="ADAL" clId="{18E31008-7EB6-4069-8D4C-46042C54E104}" dt="2022-02-20T16:53:23.346" v="14105" actId="12788"/>
        <pc:sldMkLst>
          <pc:docMk/>
          <pc:sldMk cId="3697171021" sldId="1928"/>
        </pc:sldMkLst>
        <pc:spChg chg="add mod">
          <ac:chgData name="Shashank Lokesha Reddy" userId="348959ee-59a1-4313-9b0d-6234a4fd0137" providerId="ADAL" clId="{18E31008-7EB6-4069-8D4C-46042C54E104}" dt="2022-02-17T17:04:02.363" v="7118" actId="2711"/>
          <ac:spMkLst>
            <pc:docMk/>
            <pc:sldMk cId="3697171021" sldId="1928"/>
            <ac:spMk id="2" creationId="{9575DA0C-1A65-4231-990B-95FDC1522538}"/>
          </ac:spMkLst>
        </pc:spChg>
        <pc:spChg chg="mod">
          <ac:chgData name="Shashank Lokesha Reddy" userId="348959ee-59a1-4313-9b0d-6234a4fd0137" providerId="ADAL" clId="{18E31008-7EB6-4069-8D4C-46042C54E104}" dt="2022-02-19T13:58:30.891" v="11915" actId="1076"/>
          <ac:spMkLst>
            <pc:docMk/>
            <pc:sldMk cId="3697171021" sldId="1928"/>
            <ac:spMk id="8" creationId="{ABC0A6B8-3248-4550-BD99-F43A26B60C2D}"/>
          </ac:spMkLst>
        </pc:spChg>
        <pc:spChg chg="mod">
          <ac:chgData name="Shashank Lokesha Reddy" userId="348959ee-59a1-4313-9b0d-6234a4fd0137" providerId="ADAL" clId="{18E31008-7EB6-4069-8D4C-46042C54E104}" dt="2022-02-20T16:53:07.339" v="14102" actId="1076"/>
          <ac:spMkLst>
            <pc:docMk/>
            <pc:sldMk cId="3697171021" sldId="1928"/>
            <ac:spMk id="10" creationId="{BC2DFB99-04CE-45FE-9D85-D9FD1FD25715}"/>
          </ac:spMkLst>
        </pc:spChg>
        <pc:spChg chg="mod">
          <ac:chgData name="Shashank Lokesha Reddy" userId="348959ee-59a1-4313-9b0d-6234a4fd0137" providerId="ADAL" clId="{18E31008-7EB6-4069-8D4C-46042C54E104}" dt="2022-02-19T13:58:09.219" v="11912" actId="555"/>
          <ac:spMkLst>
            <pc:docMk/>
            <pc:sldMk cId="3697171021" sldId="1928"/>
            <ac:spMk id="11" creationId="{4ADCD9B9-1941-4C5E-A1D7-827E0007EF06}"/>
          </ac:spMkLst>
        </pc:spChg>
        <pc:spChg chg="mod">
          <ac:chgData name="Shashank Lokesha Reddy" userId="348959ee-59a1-4313-9b0d-6234a4fd0137" providerId="ADAL" clId="{18E31008-7EB6-4069-8D4C-46042C54E104}" dt="2022-02-20T16:53:23.346" v="14105" actId="12788"/>
          <ac:spMkLst>
            <pc:docMk/>
            <pc:sldMk cId="3697171021" sldId="1928"/>
            <ac:spMk id="23" creationId="{B8C8196D-7522-4A47-AD1F-44DB260AFC29}"/>
          </ac:spMkLst>
        </pc:spChg>
        <pc:spChg chg="mod">
          <ac:chgData name="Shashank Lokesha Reddy" userId="348959ee-59a1-4313-9b0d-6234a4fd0137" providerId="ADAL" clId="{18E31008-7EB6-4069-8D4C-46042C54E104}" dt="2022-02-17T17:04:02.363" v="7118" actId="2711"/>
          <ac:spMkLst>
            <pc:docMk/>
            <pc:sldMk cId="3697171021" sldId="1928"/>
            <ac:spMk id="31" creationId="{9A29E1E5-DE3A-461D-B9E1-297F24BCB070}"/>
          </ac:spMkLst>
        </pc:spChg>
        <pc:spChg chg="mod">
          <ac:chgData name="Shashank Lokesha Reddy" userId="348959ee-59a1-4313-9b0d-6234a4fd0137" providerId="ADAL" clId="{18E31008-7EB6-4069-8D4C-46042C54E104}" dt="2022-02-19T13:58:09.219" v="11912" actId="555"/>
          <ac:spMkLst>
            <pc:docMk/>
            <pc:sldMk cId="3697171021" sldId="1928"/>
            <ac:spMk id="53" creationId="{83636A85-3B80-4A57-8612-FADCA444C16E}"/>
          </ac:spMkLst>
        </pc:spChg>
        <pc:spChg chg="mod">
          <ac:chgData name="Shashank Lokesha Reddy" userId="348959ee-59a1-4313-9b0d-6234a4fd0137" providerId="ADAL" clId="{18E31008-7EB6-4069-8D4C-46042C54E104}" dt="2022-02-17T17:04:02.363" v="7118" actId="2711"/>
          <ac:spMkLst>
            <pc:docMk/>
            <pc:sldMk cId="3697171021" sldId="1928"/>
            <ac:spMk id="54" creationId="{0B95BC64-1742-4974-B6DB-A28F96FCF45C}"/>
          </ac:spMkLst>
        </pc:spChg>
        <pc:spChg chg="mod">
          <ac:chgData name="Shashank Lokesha Reddy" userId="348959ee-59a1-4313-9b0d-6234a4fd0137" providerId="ADAL" clId="{18E31008-7EB6-4069-8D4C-46042C54E104}" dt="2022-02-17T17:04:02.363" v="7118" actId="2711"/>
          <ac:spMkLst>
            <pc:docMk/>
            <pc:sldMk cId="3697171021" sldId="1928"/>
            <ac:spMk id="62" creationId="{697AA170-680D-4B09-B2BB-FBA4D0098502}"/>
          </ac:spMkLst>
        </pc:spChg>
        <pc:spChg chg="mod">
          <ac:chgData name="Shashank Lokesha Reddy" userId="348959ee-59a1-4313-9b0d-6234a4fd0137" providerId="ADAL" clId="{18E31008-7EB6-4069-8D4C-46042C54E104}" dt="2022-02-19T12:14:57.677" v="11844" actId="552"/>
          <ac:spMkLst>
            <pc:docMk/>
            <pc:sldMk cId="3697171021" sldId="1928"/>
            <ac:spMk id="63" creationId="{38CA50E6-F4B1-4914-ADD1-1015901FB7F9}"/>
          </ac:spMkLst>
        </pc:spChg>
        <pc:spChg chg="mod">
          <ac:chgData name="Shashank Lokesha Reddy" userId="348959ee-59a1-4313-9b0d-6234a4fd0137" providerId="ADAL" clId="{18E31008-7EB6-4069-8D4C-46042C54E104}" dt="2022-02-20T16:53:23.346" v="14105" actId="12788"/>
          <ac:spMkLst>
            <pc:docMk/>
            <pc:sldMk cId="3697171021" sldId="1928"/>
            <ac:spMk id="81" creationId="{5612B779-2654-472B-97D7-1893005FAD61}"/>
          </ac:spMkLst>
        </pc:spChg>
        <pc:spChg chg="mod">
          <ac:chgData name="Shashank Lokesha Reddy" userId="348959ee-59a1-4313-9b0d-6234a4fd0137" providerId="ADAL" clId="{18E31008-7EB6-4069-8D4C-46042C54E104}" dt="2022-02-17T17:04:02.363" v="7118" actId="2711"/>
          <ac:spMkLst>
            <pc:docMk/>
            <pc:sldMk cId="3697171021" sldId="1928"/>
            <ac:spMk id="82" creationId="{DEBAD933-5852-428A-902C-ED80BD2F4252}"/>
          </ac:spMkLst>
        </pc:spChg>
        <pc:spChg chg="mod">
          <ac:chgData name="Shashank Lokesha Reddy" userId="348959ee-59a1-4313-9b0d-6234a4fd0137" providerId="ADAL" clId="{18E31008-7EB6-4069-8D4C-46042C54E104}" dt="2022-02-17T17:04:02.363" v="7118" actId="2711"/>
          <ac:spMkLst>
            <pc:docMk/>
            <pc:sldMk cId="3697171021" sldId="1928"/>
            <ac:spMk id="83" creationId="{4536E79A-210E-40C2-831E-F4ACB2F6A04F}"/>
          </ac:spMkLst>
        </pc:spChg>
        <pc:spChg chg="add del mod">
          <ac:chgData name="Shashank Lokesha Reddy" userId="348959ee-59a1-4313-9b0d-6234a4fd0137" providerId="ADAL" clId="{18E31008-7EB6-4069-8D4C-46042C54E104}" dt="2022-02-15T14:17:44.994" v="2600" actId="21"/>
          <ac:spMkLst>
            <pc:docMk/>
            <pc:sldMk cId="3697171021" sldId="1928"/>
            <ac:spMk id="84" creationId="{9B78BF76-3A50-48F6-BA64-DB96F3D3212F}"/>
          </ac:spMkLst>
        </pc:spChg>
        <pc:spChg chg="add del mod">
          <ac:chgData name="Shashank Lokesha Reddy" userId="348959ee-59a1-4313-9b0d-6234a4fd0137" providerId="ADAL" clId="{18E31008-7EB6-4069-8D4C-46042C54E104}" dt="2022-02-15T15:03:56.337" v="2867" actId="21"/>
          <ac:spMkLst>
            <pc:docMk/>
            <pc:sldMk cId="3697171021" sldId="1928"/>
            <ac:spMk id="85" creationId="{2D8846E4-2AF0-4B3F-8C12-EE525F46E67C}"/>
          </ac:spMkLst>
        </pc:spChg>
        <pc:spChg chg="mod">
          <ac:chgData name="Shashank Lokesha Reddy" userId="348959ee-59a1-4313-9b0d-6234a4fd0137" providerId="ADAL" clId="{18E31008-7EB6-4069-8D4C-46042C54E104}" dt="2022-02-17T17:04:02.363" v="7118" actId="2711"/>
          <ac:spMkLst>
            <pc:docMk/>
            <pc:sldMk cId="3697171021" sldId="1928"/>
            <ac:spMk id="87" creationId="{1E234C48-0979-4D8A-9061-8FBF01C33EEC}"/>
          </ac:spMkLst>
        </pc:spChg>
        <pc:spChg chg="add del mod">
          <ac:chgData name="Shashank Lokesha Reddy" userId="348959ee-59a1-4313-9b0d-6234a4fd0137" providerId="ADAL" clId="{18E31008-7EB6-4069-8D4C-46042C54E104}" dt="2022-02-16T11:25:39.961" v="3358" actId="478"/>
          <ac:spMkLst>
            <pc:docMk/>
            <pc:sldMk cId="3697171021" sldId="1928"/>
            <ac:spMk id="88" creationId="{27696DCE-2376-4D61-ADD7-D9493581D9AC}"/>
          </ac:spMkLst>
        </pc:spChg>
        <pc:spChg chg="del">
          <ac:chgData name="Shashank Lokesha Reddy" userId="348959ee-59a1-4313-9b0d-6234a4fd0137" providerId="ADAL" clId="{18E31008-7EB6-4069-8D4C-46042C54E104}" dt="2022-02-15T15:02:20.755" v="2860" actId="478"/>
          <ac:spMkLst>
            <pc:docMk/>
            <pc:sldMk cId="3697171021" sldId="1928"/>
            <ac:spMk id="88" creationId="{BAC1F5EE-C545-4FE9-AD00-3074E75A3588}"/>
          </ac:spMkLst>
        </pc:spChg>
        <pc:spChg chg="mod">
          <ac:chgData name="Shashank Lokesha Reddy" userId="348959ee-59a1-4313-9b0d-6234a4fd0137" providerId="ADAL" clId="{18E31008-7EB6-4069-8D4C-46042C54E104}" dt="2022-02-17T17:04:02.363" v="7118" actId="2711"/>
          <ac:spMkLst>
            <pc:docMk/>
            <pc:sldMk cId="3697171021" sldId="1928"/>
            <ac:spMk id="89" creationId="{877DF413-0156-4249-B5F2-5F9FBC2B37ED}"/>
          </ac:spMkLst>
        </pc:spChg>
        <pc:spChg chg="mod">
          <ac:chgData name="Shashank Lokesha Reddy" userId="348959ee-59a1-4313-9b0d-6234a4fd0137" providerId="ADAL" clId="{18E31008-7EB6-4069-8D4C-46042C54E104}" dt="2022-02-17T17:04:02.363" v="7118" actId="2711"/>
          <ac:spMkLst>
            <pc:docMk/>
            <pc:sldMk cId="3697171021" sldId="1928"/>
            <ac:spMk id="91" creationId="{05C01321-0681-4192-88EF-92A1841CFD4A}"/>
          </ac:spMkLst>
        </pc:spChg>
        <pc:spChg chg="mod">
          <ac:chgData name="Shashank Lokesha Reddy" userId="348959ee-59a1-4313-9b0d-6234a4fd0137" providerId="ADAL" clId="{18E31008-7EB6-4069-8D4C-46042C54E104}" dt="2022-02-17T17:04:02.363" v="7118" actId="2711"/>
          <ac:spMkLst>
            <pc:docMk/>
            <pc:sldMk cId="3697171021" sldId="1928"/>
            <ac:spMk id="92" creationId="{1723AEF8-A5D5-48B2-A90F-CA4E4FED9C8F}"/>
          </ac:spMkLst>
        </pc:spChg>
        <pc:spChg chg="add mod">
          <ac:chgData name="Shashank Lokesha Reddy" userId="348959ee-59a1-4313-9b0d-6234a4fd0137" providerId="ADAL" clId="{18E31008-7EB6-4069-8D4C-46042C54E104}" dt="2022-02-17T17:04:02.363" v="7118" actId="2711"/>
          <ac:spMkLst>
            <pc:docMk/>
            <pc:sldMk cId="3697171021" sldId="1928"/>
            <ac:spMk id="93" creationId="{77118CAC-1D02-464A-9FD4-1D0A02A6193B}"/>
          </ac:spMkLst>
        </pc:spChg>
        <pc:spChg chg="mod">
          <ac:chgData name="Shashank Lokesha Reddy" userId="348959ee-59a1-4313-9b0d-6234a4fd0137" providerId="ADAL" clId="{18E31008-7EB6-4069-8D4C-46042C54E104}" dt="2022-02-19T11:48:56.180" v="11829" actId="20577"/>
          <ac:spMkLst>
            <pc:docMk/>
            <pc:sldMk cId="3697171021" sldId="1928"/>
            <ac:spMk id="94" creationId="{60690EE1-53F2-4A6B-A464-8F1697366941}"/>
          </ac:spMkLst>
        </pc:spChg>
        <pc:spChg chg="mod">
          <ac:chgData name="Shashank Lokesha Reddy" userId="348959ee-59a1-4313-9b0d-6234a4fd0137" providerId="ADAL" clId="{18E31008-7EB6-4069-8D4C-46042C54E104}" dt="2022-02-17T17:04:02.363" v="7118" actId="2711"/>
          <ac:spMkLst>
            <pc:docMk/>
            <pc:sldMk cId="3697171021" sldId="1928"/>
            <ac:spMk id="95" creationId="{8B4B865B-0FB9-4C77-B79A-128F7055F07B}"/>
          </ac:spMkLst>
        </pc:spChg>
        <pc:spChg chg="mod">
          <ac:chgData name="Shashank Lokesha Reddy" userId="348959ee-59a1-4313-9b0d-6234a4fd0137" providerId="ADAL" clId="{18E31008-7EB6-4069-8D4C-46042C54E104}" dt="2022-02-19T12:14:57.677" v="11844" actId="552"/>
          <ac:spMkLst>
            <pc:docMk/>
            <pc:sldMk cId="3697171021" sldId="1928"/>
            <ac:spMk id="96" creationId="{06A60633-6CAA-4DAE-949C-A99304CF6637}"/>
          </ac:spMkLst>
        </pc:spChg>
        <pc:spChg chg="add mod">
          <ac:chgData name="Shashank Lokesha Reddy" userId="348959ee-59a1-4313-9b0d-6234a4fd0137" providerId="ADAL" clId="{18E31008-7EB6-4069-8D4C-46042C54E104}" dt="2022-02-17T17:04:02.363" v="7118" actId="2711"/>
          <ac:spMkLst>
            <pc:docMk/>
            <pc:sldMk cId="3697171021" sldId="1928"/>
            <ac:spMk id="97" creationId="{E6F4F30F-FFC5-4225-A83D-058FC30243D8}"/>
          </ac:spMkLst>
        </pc:spChg>
        <pc:spChg chg="add mod">
          <ac:chgData name="Shashank Lokesha Reddy" userId="348959ee-59a1-4313-9b0d-6234a4fd0137" providerId="ADAL" clId="{18E31008-7EB6-4069-8D4C-46042C54E104}" dt="2022-02-17T17:04:02.363" v="7118" actId="2711"/>
          <ac:spMkLst>
            <pc:docMk/>
            <pc:sldMk cId="3697171021" sldId="1928"/>
            <ac:spMk id="98" creationId="{1BC31343-88B9-4DFB-B67E-15BBF6DF0EC1}"/>
          </ac:spMkLst>
        </pc:spChg>
        <pc:spChg chg="add mod">
          <ac:chgData name="Shashank Lokesha Reddy" userId="348959ee-59a1-4313-9b0d-6234a4fd0137" providerId="ADAL" clId="{18E31008-7EB6-4069-8D4C-46042C54E104}" dt="2022-02-17T17:04:02.363" v="7118" actId="2711"/>
          <ac:spMkLst>
            <pc:docMk/>
            <pc:sldMk cId="3697171021" sldId="1928"/>
            <ac:spMk id="100" creationId="{BD58465C-14AF-41FD-9660-32AA9F26B3BF}"/>
          </ac:spMkLst>
        </pc:spChg>
        <pc:spChg chg="mod">
          <ac:chgData name="Shashank Lokesha Reddy" userId="348959ee-59a1-4313-9b0d-6234a4fd0137" providerId="ADAL" clId="{18E31008-7EB6-4069-8D4C-46042C54E104}" dt="2022-02-17T17:04:02.363" v="7118" actId="2711"/>
          <ac:spMkLst>
            <pc:docMk/>
            <pc:sldMk cId="3697171021" sldId="1928"/>
            <ac:spMk id="101" creationId="{6E3AB3A8-B839-4926-9BCB-12DD2803226E}"/>
          </ac:spMkLst>
        </pc:spChg>
        <pc:spChg chg="mod">
          <ac:chgData name="Shashank Lokesha Reddy" userId="348959ee-59a1-4313-9b0d-6234a4fd0137" providerId="ADAL" clId="{18E31008-7EB6-4069-8D4C-46042C54E104}" dt="2022-02-19T20:04:02.904" v="12970" actId="552"/>
          <ac:spMkLst>
            <pc:docMk/>
            <pc:sldMk cId="3697171021" sldId="1928"/>
            <ac:spMk id="105" creationId="{208147BA-4A09-45F5-868D-5B8E5D7A0BCF}"/>
          </ac:spMkLst>
        </pc:spChg>
        <pc:spChg chg="add del mod">
          <ac:chgData name="Shashank Lokesha Reddy" userId="348959ee-59a1-4313-9b0d-6234a4fd0137" providerId="ADAL" clId="{18E31008-7EB6-4069-8D4C-46042C54E104}" dt="2022-02-18T22:54:04.371" v="11690" actId="478"/>
          <ac:spMkLst>
            <pc:docMk/>
            <pc:sldMk cId="3697171021" sldId="1928"/>
            <ac:spMk id="107" creationId="{A6BBC832-1D2C-4233-A7AF-B96EBFEF0E6E}"/>
          </ac:spMkLst>
        </pc:spChg>
        <pc:spChg chg="add mod">
          <ac:chgData name="Shashank Lokesha Reddy" userId="348959ee-59a1-4313-9b0d-6234a4fd0137" providerId="ADAL" clId="{18E31008-7EB6-4069-8D4C-46042C54E104}" dt="2022-02-19T13:58:46.127" v="11916" actId="1076"/>
          <ac:spMkLst>
            <pc:docMk/>
            <pc:sldMk cId="3697171021" sldId="1928"/>
            <ac:spMk id="107" creationId="{C3F2E6D5-E0BE-453F-AA29-33FE2B1A097B}"/>
          </ac:spMkLst>
        </pc:spChg>
        <pc:spChg chg="mod">
          <ac:chgData name="Shashank Lokesha Reddy" userId="348959ee-59a1-4313-9b0d-6234a4fd0137" providerId="ADAL" clId="{18E31008-7EB6-4069-8D4C-46042C54E104}" dt="2022-02-19T12:14:57.677" v="11844" actId="552"/>
          <ac:spMkLst>
            <pc:docMk/>
            <pc:sldMk cId="3697171021" sldId="1928"/>
            <ac:spMk id="108" creationId="{6E4E92AD-65A4-4394-AFEB-57D0551D8248}"/>
          </ac:spMkLst>
        </pc:spChg>
        <pc:spChg chg="mod">
          <ac:chgData name="Shashank Lokesha Reddy" userId="348959ee-59a1-4313-9b0d-6234a4fd0137" providerId="ADAL" clId="{18E31008-7EB6-4069-8D4C-46042C54E104}" dt="2022-02-18T23:11:19.129" v="11777" actId="12789"/>
          <ac:spMkLst>
            <pc:docMk/>
            <pc:sldMk cId="3697171021" sldId="1928"/>
            <ac:spMk id="109" creationId="{C0ED648E-8C29-4B93-AB8B-1859B7676876}"/>
          </ac:spMkLst>
        </pc:spChg>
        <pc:spChg chg="mod">
          <ac:chgData name="Shashank Lokesha Reddy" userId="348959ee-59a1-4313-9b0d-6234a4fd0137" providerId="ADAL" clId="{18E31008-7EB6-4069-8D4C-46042C54E104}" dt="2022-02-17T17:04:02.363" v="7118" actId="2711"/>
          <ac:spMkLst>
            <pc:docMk/>
            <pc:sldMk cId="3697171021" sldId="1928"/>
            <ac:spMk id="110" creationId="{F68E0234-CDAF-4731-BAB9-FEF69D933A12}"/>
          </ac:spMkLst>
        </pc:spChg>
        <pc:spChg chg="add mod">
          <ac:chgData name="Shashank Lokesha Reddy" userId="348959ee-59a1-4313-9b0d-6234a4fd0137" providerId="ADAL" clId="{18E31008-7EB6-4069-8D4C-46042C54E104}" dt="2022-02-17T17:04:02.363" v="7118" actId="2711"/>
          <ac:spMkLst>
            <pc:docMk/>
            <pc:sldMk cId="3697171021" sldId="1928"/>
            <ac:spMk id="111" creationId="{723EA121-A3AE-4B12-BE4A-3A21D9A2BFCE}"/>
          </ac:spMkLst>
        </pc:spChg>
        <pc:spChg chg="mod">
          <ac:chgData name="Shashank Lokesha Reddy" userId="348959ee-59a1-4313-9b0d-6234a4fd0137" providerId="ADAL" clId="{18E31008-7EB6-4069-8D4C-46042C54E104}" dt="2022-02-17T17:04:02.363" v="7118" actId="2711"/>
          <ac:spMkLst>
            <pc:docMk/>
            <pc:sldMk cId="3697171021" sldId="1928"/>
            <ac:spMk id="112" creationId="{5926D792-DD5D-453C-9505-6B55C6EE08E9}"/>
          </ac:spMkLst>
        </pc:spChg>
        <pc:spChg chg="add del mod">
          <ac:chgData name="Shashank Lokesha Reddy" userId="348959ee-59a1-4313-9b0d-6234a4fd0137" providerId="ADAL" clId="{18E31008-7EB6-4069-8D4C-46042C54E104}" dt="2022-02-18T23:00:47.186" v="11727" actId="478"/>
          <ac:spMkLst>
            <pc:docMk/>
            <pc:sldMk cId="3697171021" sldId="1928"/>
            <ac:spMk id="113" creationId="{4AF8C892-7FAF-4F41-8952-9A03D71A5103}"/>
          </ac:spMkLst>
        </pc:spChg>
        <pc:spChg chg="add mod">
          <ac:chgData name="Shashank Lokesha Reddy" userId="348959ee-59a1-4313-9b0d-6234a4fd0137" providerId="ADAL" clId="{18E31008-7EB6-4069-8D4C-46042C54E104}" dt="2022-02-17T17:04:02.363" v="7118" actId="2711"/>
          <ac:spMkLst>
            <pc:docMk/>
            <pc:sldMk cId="3697171021" sldId="1928"/>
            <ac:spMk id="114" creationId="{F9560FD5-30D7-48F2-A652-9EDF2D8C58A0}"/>
          </ac:spMkLst>
        </pc:spChg>
        <pc:spChg chg="add mod">
          <ac:chgData name="Shashank Lokesha Reddy" userId="348959ee-59a1-4313-9b0d-6234a4fd0137" providerId="ADAL" clId="{18E31008-7EB6-4069-8D4C-46042C54E104}" dt="2022-02-18T23:00:45.195" v="11726" actId="1076"/>
          <ac:spMkLst>
            <pc:docMk/>
            <pc:sldMk cId="3697171021" sldId="1928"/>
            <ac:spMk id="115" creationId="{8153D871-7B71-4FD2-B571-E39B0BED3FD5}"/>
          </ac:spMkLst>
        </pc:spChg>
        <pc:spChg chg="mod">
          <ac:chgData name="Shashank Lokesha Reddy" userId="348959ee-59a1-4313-9b0d-6234a4fd0137" providerId="ADAL" clId="{18E31008-7EB6-4069-8D4C-46042C54E104}" dt="2022-02-17T17:04:02.363" v="7118" actId="2711"/>
          <ac:spMkLst>
            <pc:docMk/>
            <pc:sldMk cId="3697171021" sldId="1928"/>
            <ac:spMk id="116" creationId="{19F6ACB7-4575-4D19-970F-80B59871CAEE}"/>
          </ac:spMkLst>
        </pc:spChg>
        <pc:spChg chg="mod">
          <ac:chgData name="Shashank Lokesha Reddy" userId="348959ee-59a1-4313-9b0d-6234a4fd0137" providerId="ADAL" clId="{18E31008-7EB6-4069-8D4C-46042C54E104}" dt="2022-02-17T17:04:02.363" v="7118" actId="2711"/>
          <ac:spMkLst>
            <pc:docMk/>
            <pc:sldMk cId="3697171021" sldId="1928"/>
            <ac:spMk id="117" creationId="{14955BFF-9EEB-4816-AF29-3C033A33B422}"/>
          </ac:spMkLst>
        </pc:spChg>
        <pc:spChg chg="mod">
          <ac:chgData name="Shashank Lokesha Reddy" userId="348959ee-59a1-4313-9b0d-6234a4fd0137" providerId="ADAL" clId="{18E31008-7EB6-4069-8D4C-46042C54E104}" dt="2022-02-20T15:36:57.357" v="14014" actId="12789"/>
          <ac:spMkLst>
            <pc:docMk/>
            <pc:sldMk cId="3697171021" sldId="1928"/>
            <ac:spMk id="118" creationId="{782C87E9-4CDD-48A4-8535-76F8BF229786}"/>
          </ac:spMkLst>
        </pc:spChg>
        <pc:spChg chg="mod">
          <ac:chgData name="Shashank Lokesha Reddy" userId="348959ee-59a1-4313-9b0d-6234a4fd0137" providerId="ADAL" clId="{18E31008-7EB6-4069-8D4C-46042C54E104}" dt="2022-02-17T17:04:02.363" v="7118" actId="2711"/>
          <ac:spMkLst>
            <pc:docMk/>
            <pc:sldMk cId="3697171021" sldId="1928"/>
            <ac:spMk id="119" creationId="{1A88873E-0DA5-4BF6-8C94-AB56CABD02E3}"/>
          </ac:spMkLst>
        </pc:spChg>
        <pc:spChg chg="mod">
          <ac:chgData name="Shashank Lokesha Reddy" userId="348959ee-59a1-4313-9b0d-6234a4fd0137" providerId="ADAL" clId="{18E31008-7EB6-4069-8D4C-46042C54E104}" dt="2022-02-17T17:04:02.363" v="7118" actId="2711"/>
          <ac:spMkLst>
            <pc:docMk/>
            <pc:sldMk cId="3697171021" sldId="1928"/>
            <ac:spMk id="120" creationId="{F8101183-6AC1-42B9-BD7D-C9E2B9EA7C33}"/>
          </ac:spMkLst>
        </pc:spChg>
        <pc:spChg chg="mod">
          <ac:chgData name="Shashank Lokesha Reddy" userId="348959ee-59a1-4313-9b0d-6234a4fd0137" providerId="ADAL" clId="{18E31008-7EB6-4069-8D4C-46042C54E104}" dt="2022-02-20T16:53:15.458" v="14103" actId="12788"/>
          <ac:spMkLst>
            <pc:docMk/>
            <pc:sldMk cId="3697171021" sldId="1928"/>
            <ac:spMk id="121" creationId="{8750DDC7-8AA2-480C-ABFA-6B9E6A3E6CF0}"/>
          </ac:spMkLst>
        </pc:spChg>
        <pc:spChg chg="mod">
          <ac:chgData name="Shashank Lokesha Reddy" userId="348959ee-59a1-4313-9b0d-6234a4fd0137" providerId="ADAL" clId="{18E31008-7EB6-4069-8D4C-46042C54E104}" dt="2022-02-17T17:04:02.363" v="7118" actId="2711"/>
          <ac:spMkLst>
            <pc:docMk/>
            <pc:sldMk cId="3697171021" sldId="1928"/>
            <ac:spMk id="124" creationId="{126107CD-3A5F-45D3-8CB7-B65BC236F38A}"/>
          </ac:spMkLst>
        </pc:spChg>
        <pc:spChg chg="add mod">
          <ac:chgData name="Shashank Lokesha Reddy" userId="348959ee-59a1-4313-9b0d-6234a4fd0137" providerId="ADAL" clId="{18E31008-7EB6-4069-8D4C-46042C54E104}" dt="2022-02-17T17:04:02.363" v="7118" actId="2711"/>
          <ac:spMkLst>
            <pc:docMk/>
            <pc:sldMk cId="3697171021" sldId="1928"/>
            <ac:spMk id="127" creationId="{6C3B1978-68E1-453F-8E8E-4D82483859F7}"/>
          </ac:spMkLst>
        </pc:spChg>
        <pc:spChg chg="mod">
          <ac:chgData name="Shashank Lokesha Reddy" userId="348959ee-59a1-4313-9b0d-6234a4fd0137" providerId="ADAL" clId="{18E31008-7EB6-4069-8D4C-46042C54E104}" dt="2022-02-17T17:04:02.363" v="7118" actId="2711"/>
          <ac:spMkLst>
            <pc:docMk/>
            <pc:sldMk cId="3697171021" sldId="1928"/>
            <ac:spMk id="131" creationId="{BCF93BEB-481F-44C2-A311-684F8D6FA8DA}"/>
          </ac:spMkLst>
        </pc:spChg>
        <pc:spChg chg="mod">
          <ac:chgData name="Shashank Lokesha Reddy" userId="348959ee-59a1-4313-9b0d-6234a4fd0137" providerId="ADAL" clId="{18E31008-7EB6-4069-8D4C-46042C54E104}" dt="2022-02-20T16:53:15.458" v="14103" actId="12788"/>
          <ac:spMkLst>
            <pc:docMk/>
            <pc:sldMk cId="3697171021" sldId="1928"/>
            <ac:spMk id="135" creationId="{A02B404B-6DBB-42C6-88A0-26364E6F8635}"/>
          </ac:spMkLst>
        </pc:spChg>
        <pc:spChg chg="mod">
          <ac:chgData name="Shashank Lokesha Reddy" userId="348959ee-59a1-4313-9b0d-6234a4fd0137" providerId="ADAL" clId="{18E31008-7EB6-4069-8D4C-46042C54E104}" dt="2022-02-20T16:53:03.686" v="14101" actId="12788"/>
          <ac:spMkLst>
            <pc:docMk/>
            <pc:sldMk cId="3697171021" sldId="1928"/>
            <ac:spMk id="136" creationId="{982F10E7-8125-4F7E-BC5B-DD6185FFDC7A}"/>
          </ac:spMkLst>
        </pc:spChg>
        <pc:spChg chg="mod">
          <ac:chgData name="Shashank Lokesha Reddy" userId="348959ee-59a1-4313-9b0d-6234a4fd0137" providerId="ADAL" clId="{18E31008-7EB6-4069-8D4C-46042C54E104}" dt="2022-02-20T16:53:03.686" v="14101" actId="12788"/>
          <ac:spMkLst>
            <pc:docMk/>
            <pc:sldMk cId="3697171021" sldId="1928"/>
            <ac:spMk id="137" creationId="{38ADADBB-74FC-46B6-BA07-4F5872F89F5E}"/>
          </ac:spMkLst>
        </pc:spChg>
        <pc:spChg chg="add mod">
          <ac:chgData name="Shashank Lokesha Reddy" userId="348959ee-59a1-4313-9b0d-6234a4fd0137" providerId="ADAL" clId="{18E31008-7EB6-4069-8D4C-46042C54E104}" dt="2022-02-19T12:14:57.677" v="11844" actId="552"/>
          <ac:spMkLst>
            <pc:docMk/>
            <pc:sldMk cId="3697171021" sldId="1928"/>
            <ac:spMk id="138" creationId="{393F035F-BD8E-486F-ACA1-B18F7126DAD8}"/>
          </ac:spMkLst>
        </pc:spChg>
        <pc:spChg chg="add mod">
          <ac:chgData name="Shashank Lokesha Reddy" userId="348959ee-59a1-4313-9b0d-6234a4fd0137" providerId="ADAL" clId="{18E31008-7EB6-4069-8D4C-46042C54E104}" dt="2022-02-19T20:04:02.904" v="12970" actId="552"/>
          <ac:spMkLst>
            <pc:docMk/>
            <pc:sldMk cId="3697171021" sldId="1928"/>
            <ac:spMk id="139" creationId="{C3E0D23E-BA00-40D6-8F3B-588F708B8712}"/>
          </ac:spMkLst>
        </pc:spChg>
        <pc:spChg chg="add mod">
          <ac:chgData name="Shashank Lokesha Reddy" userId="348959ee-59a1-4313-9b0d-6234a4fd0137" providerId="ADAL" clId="{18E31008-7EB6-4069-8D4C-46042C54E104}" dt="2022-02-19T12:14:57.677" v="11844" actId="552"/>
          <ac:spMkLst>
            <pc:docMk/>
            <pc:sldMk cId="3697171021" sldId="1928"/>
            <ac:spMk id="140" creationId="{A8A9FE81-2B5C-47DC-8988-B40A6F4CEB73}"/>
          </ac:spMkLst>
        </pc:spChg>
        <pc:spChg chg="add mod">
          <ac:chgData name="Shashank Lokesha Reddy" userId="348959ee-59a1-4313-9b0d-6234a4fd0137" providerId="ADAL" clId="{18E31008-7EB6-4069-8D4C-46042C54E104}" dt="2022-02-19T12:14:03.924" v="11843" actId="1076"/>
          <ac:spMkLst>
            <pc:docMk/>
            <pc:sldMk cId="3697171021" sldId="1928"/>
            <ac:spMk id="141" creationId="{36B26F84-EF24-4C62-8FE6-3458BC50E2FA}"/>
          </ac:spMkLst>
        </pc:spChg>
        <pc:spChg chg="add del mod">
          <ac:chgData name="Shashank Lokesha Reddy" userId="348959ee-59a1-4313-9b0d-6234a4fd0137" providerId="ADAL" clId="{18E31008-7EB6-4069-8D4C-46042C54E104}" dt="2022-02-15T15:09:14.982" v="2884" actId="478"/>
          <ac:spMkLst>
            <pc:docMk/>
            <pc:sldMk cId="3697171021" sldId="1928"/>
            <ac:spMk id="141" creationId="{E72F533F-A173-4B22-9B8C-7689512355EF}"/>
          </ac:spMkLst>
        </pc:spChg>
        <pc:spChg chg="add mod">
          <ac:chgData name="Shashank Lokesha Reddy" userId="348959ee-59a1-4313-9b0d-6234a4fd0137" providerId="ADAL" clId="{18E31008-7EB6-4069-8D4C-46042C54E104}" dt="2022-02-19T12:13:57.622" v="11842" actId="1076"/>
          <ac:spMkLst>
            <pc:docMk/>
            <pc:sldMk cId="3697171021" sldId="1928"/>
            <ac:spMk id="142" creationId="{3996C046-1BD6-466E-BD94-82CC34E7D163}"/>
          </ac:spMkLst>
        </pc:spChg>
        <pc:spChg chg="mod">
          <ac:chgData name="Shashank Lokesha Reddy" userId="348959ee-59a1-4313-9b0d-6234a4fd0137" providerId="ADAL" clId="{18E31008-7EB6-4069-8D4C-46042C54E104}" dt="2022-02-19T12:14:57.677" v="11844" actId="552"/>
          <ac:spMkLst>
            <pc:docMk/>
            <pc:sldMk cId="3697171021" sldId="1928"/>
            <ac:spMk id="149" creationId="{523AA1C2-CB01-4E73-A4B5-E2AAE8144684}"/>
          </ac:spMkLst>
        </pc:spChg>
        <pc:spChg chg="mod">
          <ac:chgData name="Shashank Lokesha Reddy" userId="348959ee-59a1-4313-9b0d-6234a4fd0137" providerId="ADAL" clId="{18E31008-7EB6-4069-8D4C-46042C54E104}" dt="2022-02-19T12:14:57.677" v="11844" actId="552"/>
          <ac:spMkLst>
            <pc:docMk/>
            <pc:sldMk cId="3697171021" sldId="1928"/>
            <ac:spMk id="158" creationId="{C77EBF5C-CC0F-48E3-991D-E117A930105E}"/>
          </ac:spMkLst>
        </pc:spChg>
        <pc:spChg chg="mod">
          <ac:chgData name="Shashank Lokesha Reddy" userId="348959ee-59a1-4313-9b0d-6234a4fd0137" providerId="ADAL" clId="{18E31008-7EB6-4069-8D4C-46042C54E104}" dt="2022-02-17T17:04:02.363" v="7118" actId="2711"/>
          <ac:spMkLst>
            <pc:docMk/>
            <pc:sldMk cId="3697171021" sldId="1928"/>
            <ac:spMk id="159" creationId="{63691026-E911-40CA-B157-534346E1A5B5}"/>
          </ac:spMkLst>
        </pc:spChg>
        <pc:spChg chg="mod">
          <ac:chgData name="Shashank Lokesha Reddy" userId="348959ee-59a1-4313-9b0d-6234a4fd0137" providerId="ADAL" clId="{18E31008-7EB6-4069-8D4C-46042C54E104}" dt="2022-02-17T17:04:02.363" v="7118" actId="2711"/>
          <ac:spMkLst>
            <pc:docMk/>
            <pc:sldMk cId="3697171021" sldId="1928"/>
            <ac:spMk id="160" creationId="{C7FA508E-37BB-42DA-99C6-8D931B7A194E}"/>
          </ac:spMkLst>
        </pc:spChg>
        <pc:spChg chg="mod">
          <ac:chgData name="Shashank Lokesha Reddy" userId="348959ee-59a1-4313-9b0d-6234a4fd0137" providerId="ADAL" clId="{18E31008-7EB6-4069-8D4C-46042C54E104}" dt="2022-02-17T17:04:02.363" v="7118" actId="2711"/>
          <ac:spMkLst>
            <pc:docMk/>
            <pc:sldMk cId="3697171021" sldId="1928"/>
            <ac:spMk id="161" creationId="{E9B48E4C-B223-44D8-ADAA-6E3143FAD9BE}"/>
          </ac:spMkLst>
        </pc:spChg>
        <pc:spChg chg="mod">
          <ac:chgData name="Shashank Lokesha Reddy" userId="348959ee-59a1-4313-9b0d-6234a4fd0137" providerId="ADAL" clId="{18E31008-7EB6-4069-8D4C-46042C54E104}" dt="2022-02-17T17:04:02.363" v="7118" actId="2711"/>
          <ac:spMkLst>
            <pc:docMk/>
            <pc:sldMk cId="3697171021" sldId="1928"/>
            <ac:spMk id="165" creationId="{8852A42C-4C42-4AD9-BCE9-A02642F844A3}"/>
          </ac:spMkLst>
        </pc:spChg>
        <pc:spChg chg="mod">
          <ac:chgData name="Shashank Lokesha Reddy" userId="348959ee-59a1-4313-9b0d-6234a4fd0137" providerId="ADAL" clId="{18E31008-7EB6-4069-8D4C-46042C54E104}" dt="2022-02-17T17:04:02.363" v="7118" actId="2711"/>
          <ac:spMkLst>
            <pc:docMk/>
            <pc:sldMk cId="3697171021" sldId="1928"/>
            <ac:spMk id="166" creationId="{2DBA5164-E769-4231-AF8F-3F4EA3889AA9}"/>
          </ac:spMkLst>
        </pc:spChg>
        <pc:spChg chg="mod">
          <ac:chgData name="Shashank Lokesha Reddy" userId="348959ee-59a1-4313-9b0d-6234a4fd0137" providerId="ADAL" clId="{18E31008-7EB6-4069-8D4C-46042C54E104}" dt="2022-02-17T17:04:02.363" v="7118" actId="2711"/>
          <ac:spMkLst>
            <pc:docMk/>
            <pc:sldMk cId="3697171021" sldId="1928"/>
            <ac:spMk id="167" creationId="{346ECD14-08D9-41BE-ABA4-F274967E5D50}"/>
          </ac:spMkLst>
        </pc:spChg>
        <pc:spChg chg="mod">
          <ac:chgData name="Shashank Lokesha Reddy" userId="348959ee-59a1-4313-9b0d-6234a4fd0137" providerId="ADAL" clId="{18E31008-7EB6-4069-8D4C-46042C54E104}" dt="2022-02-17T17:04:02.363" v="7118" actId="2711"/>
          <ac:spMkLst>
            <pc:docMk/>
            <pc:sldMk cId="3697171021" sldId="1928"/>
            <ac:spMk id="203" creationId="{677A021C-A737-4132-8E2F-E95930CEF3D9}"/>
          </ac:spMkLst>
        </pc:spChg>
        <pc:spChg chg="del">
          <ac:chgData name="Shashank Lokesha Reddy" userId="348959ee-59a1-4313-9b0d-6234a4fd0137" providerId="ADAL" clId="{18E31008-7EB6-4069-8D4C-46042C54E104}" dt="2022-02-15T14:42:25.869" v="2738" actId="478"/>
          <ac:spMkLst>
            <pc:docMk/>
            <pc:sldMk cId="3697171021" sldId="1928"/>
            <ac:spMk id="206" creationId="{23AEDCAF-5278-44E9-82F1-5961BE4D733D}"/>
          </ac:spMkLst>
        </pc:spChg>
        <pc:spChg chg="del">
          <ac:chgData name="Shashank Lokesha Reddy" userId="348959ee-59a1-4313-9b0d-6234a4fd0137" providerId="ADAL" clId="{18E31008-7EB6-4069-8D4C-46042C54E104}" dt="2022-02-15T14:42:25.869" v="2738" actId="478"/>
          <ac:spMkLst>
            <pc:docMk/>
            <pc:sldMk cId="3697171021" sldId="1928"/>
            <ac:spMk id="207" creationId="{B9A6CB1F-DAFF-4C6F-93C5-2AD533ABFCD3}"/>
          </ac:spMkLst>
        </pc:spChg>
        <pc:spChg chg="del">
          <ac:chgData name="Shashank Lokesha Reddy" userId="348959ee-59a1-4313-9b0d-6234a4fd0137" providerId="ADAL" clId="{18E31008-7EB6-4069-8D4C-46042C54E104}" dt="2022-02-15T14:42:25.869" v="2738" actId="478"/>
          <ac:spMkLst>
            <pc:docMk/>
            <pc:sldMk cId="3697171021" sldId="1928"/>
            <ac:spMk id="208" creationId="{A25BF296-B78B-4E22-BA77-46CC384317A5}"/>
          </ac:spMkLst>
        </pc:spChg>
        <pc:spChg chg="del">
          <ac:chgData name="Shashank Lokesha Reddy" userId="348959ee-59a1-4313-9b0d-6234a4fd0137" providerId="ADAL" clId="{18E31008-7EB6-4069-8D4C-46042C54E104}" dt="2022-02-15T14:42:25.869" v="2738" actId="478"/>
          <ac:spMkLst>
            <pc:docMk/>
            <pc:sldMk cId="3697171021" sldId="1928"/>
            <ac:spMk id="214" creationId="{EFE8F038-7AA2-4A7A-A09E-37967CA5AEA6}"/>
          </ac:spMkLst>
        </pc:spChg>
        <pc:graphicFrameChg chg="mod">
          <ac:chgData name="Shashank Lokesha Reddy" userId="348959ee-59a1-4313-9b0d-6234a4fd0137" providerId="ADAL" clId="{18E31008-7EB6-4069-8D4C-46042C54E104}" dt="2022-02-16T11:51:31.639" v="3475" actId="1076"/>
          <ac:graphicFrameMkLst>
            <pc:docMk/>
            <pc:sldMk cId="3697171021" sldId="1928"/>
            <ac:graphicFrameMk id="60" creationId="{A8E23A18-A211-4CA6-B7E1-332A7E5DD65A}"/>
          </ac:graphicFrameMkLst>
        </pc:graphicFrameChg>
        <pc:graphicFrameChg chg="mod">
          <ac:chgData name="Shashank Lokesha Reddy" userId="348959ee-59a1-4313-9b0d-6234a4fd0137" providerId="ADAL" clId="{18E31008-7EB6-4069-8D4C-46042C54E104}" dt="2022-02-16T11:51:31.639" v="3475" actId="1076"/>
          <ac:graphicFrameMkLst>
            <pc:docMk/>
            <pc:sldMk cId="3697171021" sldId="1928"/>
            <ac:graphicFrameMk id="122" creationId="{19D643E5-4AF5-4985-90A6-8B7CE3C1BC5B}"/>
          </ac:graphicFrameMkLst>
        </pc:graphicFrameChg>
        <pc:graphicFrameChg chg="mod modGraphic">
          <ac:chgData name="Shashank Lokesha Reddy" userId="348959ee-59a1-4313-9b0d-6234a4fd0137" providerId="ADAL" clId="{18E31008-7EB6-4069-8D4C-46042C54E104}" dt="2022-02-18T23:12:48.606" v="11790" actId="20577"/>
          <ac:graphicFrameMkLst>
            <pc:docMk/>
            <pc:sldMk cId="3697171021" sldId="1928"/>
            <ac:graphicFrameMk id="148" creationId="{C91DE020-041C-44C3-BAB8-8A1D8966237E}"/>
          </ac:graphicFrameMkLst>
        </pc:graphicFrameChg>
        <pc:graphicFrameChg chg="mod modGraphic">
          <ac:chgData name="Shashank Lokesha Reddy" userId="348959ee-59a1-4313-9b0d-6234a4fd0137" providerId="ADAL" clId="{18E31008-7EB6-4069-8D4C-46042C54E104}" dt="2022-02-16T11:51:31.639" v="3475" actId="1076"/>
          <ac:graphicFrameMkLst>
            <pc:docMk/>
            <pc:sldMk cId="3697171021" sldId="1928"/>
            <ac:graphicFrameMk id="170" creationId="{87280CCD-9E3F-427E-86FE-54E9814D5A41}"/>
          </ac:graphicFrameMkLst>
        </pc:graphicFrameChg>
        <pc:picChg chg="mod modCrop">
          <ac:chgData name="Shashank Lokesha Reddy" userId="348959ee-59a1-4313-9b0d-6234a4fd0137" providerId="ADAL" clId="{18E31008-7EB6-4069-8D4C-46042C54E104}" dt="2022-02-15T14:44:17.194" v="2748" actId="1076"/>
          <ac:picMkLst>
            <pc:docMk/>
            <pc:sldMk cId="3697171021" sldId="1928"/>
            <ac:picMk id="13" creationId="{644DB5D6-642D-4BEA-ABE9-B8000001B4DA}"/>
          </ac:picMkLst>
        </pc:picChg>
        <pc:picChg chg="del">
          <ac:chgData name="Shashank Lokesha Reddy" userId="348959ee-59a1-4313-9b0d-6234a4fd0137" providerId="ADAL" clId="{18E31008-7EB6-4069-8D4C-46042C54E104}" dt="2022-02-15T14:42:25.869" v="2738" actId="478"/>
          <ac:picMkLst>
            <pc:docMk/>
            <pc:sldMk cId="3697171021" sldId="1928"/>
            <ac:picMk id="80" creationId="{D4108893-613C-4E9F-B5DD-D52E373A0DD3}"/>
          </ac:picMkLst>
        </pc:picChg>
        <pc:picChg chg="del">
          <ac:chgData name="Shashank Lokesha Reddy" userId="348959ee-59a1-4313-9b0d-6234a4fd0137" providerId="ADAL" clId="{18E31008-7EB6-4069-8D4C-46042C54E104}" dt="2022-02-15T14:42:25.869" v="2738" actId="478"/>
          <ac:picMkLst>
            <pc:docMk/>
            <pc:sldMk cId="3697171021" sldId="1928"/>
            <ac:picMk id="86" creationId="{BF2C9DB4-F010-4A7E-82CA-E998CD3795D4}"/>
          </ac:picMkLst>
        </pc:picChg>
        <pc:picChg chg="del">
          <ac:chgData name="Shashank Lokesha Reddy" userId="348959ee-59a1-4313-9b0d-6234a4fd0137" providerId="ADAL" clId="{18E31008-7EB6-4069-8D4C-46042C54E104}" dt="2022-02-15T14:42:25.869" v="2738" actId="478"/>
          <ac:picMkLst>
            <pc:docMk/>
            <pc:sldMk cId="3697171021" sldId="1928"/>
            <ac:picMk id="100" creationId="{53ACEA16-F459-45FB-A9D3-151005971885}"/>
          </ac:picMkLst>
        </pc:picChg>
        <pc:picChg chg="add mod">
          <ac:chgData name="Shashank Lokesha Reddy" userId="348959ee-59a1-4313-9b0d-6234a4fd0137" providerId="ADAL" clId="{18E31008-7EB6-4069-8D4C-46042C54E104}" dt="2022-02-15T14:42:41.444" v="2739"/>
          <ac:picMkLst>
            <pc:docMk/>
            <pc:sldMk cId="3697171021" sldId="1928"/>
            <ac:picMk id="106" creationId="{1ECB4073-1155-457E-9649-79CA0513830A}"/>
          </ac:picMkLst>
        </pc:picChg>
        <pc:picChg chg="del">
          <ac:chgData name="Shashank Lokesha Reddy" userId="348959ee-59a1-4313-9b0d-6234a4fd0137" providerId="ADAL" clId="{18E31008-7EB6-4069-8D4C-46042C54E104}" dt="2022-02-15T14:42:25.869" v="2738" actId="478"/>
          <ac:picMkLst>
            <pc:docMk/>
            <pc:sldMk cId="3697171021" sldId="1928"/>
            <ac:picMk id="107" creationId="{5B9682D8-966F-4338-B350-08E5D861817E}"/>
          </ac:picMkLst>
        </pc:picChg>
        <pc:picChg chg="del">
          <ac:chgData name="Shashank Lokesha Reddy" userId="348959ee-59a1-4313-9b0d-6234a4fd0137" providerId="ADAL" clId="{18E31008-7EB6-4069-8D4C-46042C54E104}" dt="2022-02-15T14:42:25.869" v="2738" actId="478"/>
          <ac:picMkLst>
            <pc:docMk/>
            <pc:sldMk cId="3697171021" sldId="1928"/>
            <ac:picMk id="111" creationId="{9518D618-CC97-49D0-BC5B-E9BEEAA1A1E0}"/>
          </ac:picMkLst>
        </pc:picChg>
        <pc:picChg chg="del">
          <ac:chgData name="Shashank Lokesha Reddy" userId="348959ee-59a1-4313-9b0d-6234a4fd0137" providerId="ADAL" clId="{18E31008-7EB6-4069-8D4C-46042C54E104}" dt="2022-02-15T14:42:25.869" v="2738" actId="478"/>
          <ac:picMkLst>
            <pc:docMk/>
            <pc:sldMk cId="3697171021" sldId="1928"/>
            <ac:picMk id="113" creationId="{F9944189-885D-43F7-A566-D7411BD39F60}"/>
          </ac:picMkLst>
        </pc:picChg>
        <pc:picChg chg="del">
          <ac:chgData name="Shashank Lokesha Reddy" userId="348959ee-59a1-4313-9b0d-6234a4fd0137" providerId="ADAL" clId="{18E31008-7EB6-4069-8D4C-46042C54E104}" dt="2022-02-15T14:42:25.869" v="2738" actId="478"/>
          <ac:picMkLst>
            <pc:docMk/>
            <pc:sldMk cId="3697171021" sldId="1928"/>
            <ac:picMk id="114" creationId="{87127AD7-7692-4A05-B562-B38C6C862095}"/>
          </ac:picMkLst>
        </pc:picChg>
        <pc:picChg chg="del">
          <ac:chgData name="Shashank Lokesha Reddy" userId="348959ee-59a1-4313-9b0d-6234a4fd0137" providerId="ADAL" clId="{18E31008-7EB6-4069-8D4C-46042C54E104}" dt="2022-02-15T14:42:25.869" v="2738" actId="478"/>
          <ac:picMkLst>
            <pc:docMk/>
            <pc:sldMk cId="3697171021" sldId="1928"/>
            <ac:picMk id="115" creationId="{2210F8C5-DB43-4A14-BFE2-BEAB6924DA13}"/>
          </ac:picMkLst>
        </pc:picChg>
        <pc:picChg chg="add mod">
          <ac:chgData name="Shashank Lokesha Reddy" userId="348959ee-59a1-4313-9b0d-6234a4fd0137" providerId="ADAL" clId="{18E31008-7EB6-4069-8D4C-46042C54E104}" dt="2022-02-15T14:42:41.444" v="2739"/>
          <ac:picMkLst>
            <pc:docMk/>
            <pc:sldMk cId="3697171021" sldId="1928"/>
            <ac:picMk id="123" creationId="{549FCC85-B25A-4843-B711-79D24BA84C5D}"/>
          </ac:picMkLst>
        </pc:picChg>
        <pc:picChg chg="add mod">
          <ac:chgData name="Shashank Lokesha Reddy" userId="348959ee-59a1-4313-9b0d-6234a4fd0137" providerId="ADAL" clId="{18E31008-7EB6-4069-8D4C-46042C54E104}" dt="2022-02-15T14:42:41.444" v="2739"/>
          <ac:picMkLst>
            <pc:docMk/>
            <pc:sldMk cId="3697171021" sldId="1928"/>
            <ac:picMk id="125" creationId="{949066D1-A3B9-4E1F-BF36-D8D4025BD7DD}"/>
          </ac:picMkLst>
        </pc:picChg>
        <pc:picChg chg="add mod">
          <ac:chgData name="Shashank Lokesha Reddy" userId="348959ee-59a1-4313-9b0d-6234a4fd0137" providerId="ADAL" clId="{18E31008-7EB6-4069-8D4C-46042C54E104}" dt="2022-02-15T14:42:41.444" v="2739"/>
          <ac:picMkLst>
            <pc:docMk/>
            <pc:sldMk cId="3697171021" sldId="1928"/>
            <ac:picMk id="126" creationId="{4828F5C6-CBD5-4E3B-9101-19C53B6D3187}"/>
          </ac:picMkLst>
        </pc:picChg>
        <pc:picChg chg="add mod">
          <ac:chgData name="Shashank Lokesha Reddy" userId="348959ee-59a1-4313-9b0d-6234a4fd0137" providerId="ADAL" clId="{18E31008-7EB6-4069-8D4C-46042C54E104}" dt="2022-02-15T14:42:41.444" v="2739"/>
          <ac:picMkLst>
            <pc:docMk/>
            <pc:sldMk cId="3697171021" sldId="1928"/>
            <ac:picMk id="129" creationId="{3D8B1336-44B4-452B-BA72-3DED522F0E7B}"/>
          </ac:picMkLst>
        </pc:picChg>
        <pc:picChg chg="add mod">
          <ac:chgData name="Shashank Lokesha Reddy" userId="348959ee-59a1-4313-9b0d-6234a4fd0137" providerId="ADAL" clId="{18E31008-7EB6-4069-8D4C-46042C54E104}" dt="2022-02-15T14:42:41.444" v="2739"/>
          <ac:picMkLst>
            <pc:docMk/>
            <pc:sldMk cId="3697171021" sldId="1928"/>
            <ac:picMk id="130" creationId="{FB3F871A-84A3-4140-8EDD-313E01703428}"/>
          </ac:picMkLst>
        </pc:picChg>
        <pc:picChg chg="add mod">
          <ac:chgData name="Shashank Lokesha Reddy" userId="348959ee-59a1-4313-9b0d-6234a4fd0137" providerId="ADAL" clId="{18E31008-7EB6-4069-8D4C-46042C54E104}" dt="2022-02-15T14:42:41.444" v="2739"/>
          <ac:picMkLst>
            <pc:docMk/>
            <pc:sldMk cId="3697171021" sldId="1928"/>
            <ac:picMk id="132" creationId="{9425F3E8-0AB7-4076-A075-1B0354733B43}"/>
          </ac:picMkLst>
        </pc:picChg>
        <pc:picChg chg="add mod">
          <ac:chgData name="Shashank Lokesha Reddy" userId="348959ee-59a1-4313-9b0d-6234a4fd0137" providerId="ADAL" clId="{18E31008-7EB6-4069-8D4C-46042C54E104}" dt="2022-02-15T14:42:41.444" v="2739"/>
          <ac:picMkLst>
            <pc:docMk/>
            <pc:sldMk cId="3697171021" sldId="1928"/>
            <ac:picMk id="133" creationId="{6CFE4C4F-39EC-4AD3-8C1F-065881D6CA14}"/>
          </ac:picMkLst>
        </pc:picChg>
        <pc:picChg chg="add mod">
          <ac:chgData name="Shashank Lokesha Reddy" userId="348959ee-59a1-4313-9b0d-6234a4fd0137" providerId="ADAL" clId="{18E31008-7EB6-4069-8D4C-46042C54E104}" dt="2022-02-15T14:42:41.444" v="2739"/>
          <ac:picMkLst>
            <pc:docMk/>
            <pc:sldMk cId="3697171021" sldId="1928"/>
            <ac:picMk id="134" creationId="{4EE5D126-5C65-4CAD-96D2-EF4AD5A2BF4D}"/>
          </ac:picMkLst>
        </pc:picChg>
        <pc:picChg chg="del">
          <ac:chgData name="Shashank Lokesha Reddy" userId="348959ee-59a1-4313-9b0d-6234a4fd0137" providerId="ADAL" clId="{18E31008-7EB6-4069-8D4C-46042C54E104}" dt="2022-02-15T14:42:25.869" v="2738" actId="478"/>
          <ac:picMkLst>
            <pc:docMk/>
            <pc:sldMk cId="3697171021" sldId="1928"/>
            <ac:picMk id="210" creationId="{16CF322C-8FD6-46F1-82D2-4CC3C4D9A58C}"/>
          </ac:picMkLst>
        </pc:picChg>
        <pc:picChg chg="del">
          <ac:chgData name="Shashank Lokesha Reddy" userId="348959ee-59a1-4313-9b0d-6234a4fd0137" providerId="ADAL" clId="{18E31008-7EB6-4069-8D4C-46042C54E104}" dt="2022-02-15T14:42:25.869" v="2738" actId="478"/>
          <ac:picMkLst>
            <pc:docMk/>
            <pc:sldMk cId="3697171021" sldId="1928"/>
            <ac:picMk id="211" creationId="{57A36511-48B6-446F-A33D-DE71E8FB9DB4}"/>
          </ac:picMkLst>
        </pc:picChg>
        <pc:cxnChg chg="mod">
          <ac:chgData name="Shashank Lokesha Reddy" userId="348959ee-59a1-4313-9b0d-6234a4fd0137" providerId="ADAL" clId="{18E31008-7EB6-4069-8D4C-46042C54E104}" dt="2022-02-18T22:57:40.429" v="11710" actId="1076"/>
          <ac:cxnSpMkLst>
            <pc:docMk/>
            <pc:sldMk cId="3697171021" sldId="1928"/>
            <ac:cxnSpMk id="12" creationId="{B0274043-26DC-44E4-95B5-B70278FAE9DF}"/>
          </ac:cxnSpMkLst>
        </pc:cxnChg>
        <pc:cxnChg chg="mod">
          <ac:chgData name="Shashank Lokesha Reddy" userId="348959ee-59a1-4313-9b0d-6234a4fd0137" providerId="ADAL" clId="{18E31008-7EB6-4069-8D4C-46042C54E104}" dt="2022-02-16T11:51:31.639" v="3475" actId="1076"/>
          <ac:cxnSpMkLst>
            <pc:docMk/>
            <pc:sldMk cId="3697171021" sldId="1928"/>
            <ac:cxnSpMk id="67" creationId="{44761D19-9F44-4162-8D34-D4EA3E44158C}"/>
          </ac:cxnSpMkLst>
        </pc:cxnChg>
        <pc:cxnChg chg="mod">
          <ac:chgData name="Shashank Lokesha Reddy" userId="348959ee-59a1-4313-9b0d-6234a4fd0137" providerId="ADAL" clId="{18E31008-7EB6-4069-8D4C-46042C54E104}" dt="2022-02-16T11:51:31.639" v="3475" actId="1076"/>
          <ac:cxnSpMkLst>
            <pc:docMk/>
            <pc:sldMk cId="3697171021" sldId="1928"/>
            <ac:cxnSpMk id="68" creationId="{DBAA6E35-DA16-4C45-A0D5-26024A37DFBD}"/>
          </ac:cxnSpMkLst>
        </pc:cxnChg>
        <pc:cxnChg chg="mod">
          <ac:chgData name="Shashank Lokesha Reddy" userId="348959ee-59a1-4313-9b0d-6234a4fd0137" providerId="ADAL" clId="{18E31008-7EB6-4069-8D4C-46042C54E104}" dt="2022-02-18T23:18:12.218" v="11824" actId="12788"/>
          <ac:cxnSpMkLst>
            <pc:docMk/>
            <pc:sldMk cId="3697171021" sldId="1928"/>
            <ac:cxnSpMk id="69" creationId="{E0010E75-A623-4E25-A7F3-609A3F40E6E8}"/>
          </ac:cxnSpMkLst>
        </pc:cxnChg>
        <pc:cxnChg chg="add del mod">
          <ac:chgData name="Shashank Lokesha Reddy" userId="348959ee-59a1-4313-9b0d-6234a4fd0137" providerId="ADAL" clId="{18E31008-7EB6-4069-8D4C-46042C54E104}" dt="2022-02-16T10:56:40.796" v="3205"/>
          <ac:cxnSpMkLst>
            <pc:docMk/>
            <pc:sldMk cId="3697171021" sldId="1928"/>
            <ac:cxnSpMk id="85" creationId="{38D96186-04F1-4726-A80B-71F7A29A39AC}"/>
          </ac:cxnSpMkLst>
        </pc:cxnChg>
        <pc:cxnChg chg="add del mod">
          <ac:chgData name="Shashank Lokesha Reddy" userId="348959ee-59a1-4313-9b0d-6234a4fd0137" providerId="ADAL" clId="{18E31008-7EB6-4069-8D4C-46042C54E104}" dt="2022-02-16T10:56:40.796" v="3205"/>
          <ac:cxnSpMkLst>
            <pc:docMk/>
            <pc:sldMk cId="3697171021" sldId="1928"/>
            <ac:cxnSpMk id="86" creationId="{7A02BFE6-0C57-419E-B777-A3F346F0B154}"/>
          </ac:cxnSpMkLst>
        </pc:cxnChg>
        <pc:cxnChg chg="add mod">
          <ac:chgData name="Shashank Lokesha Reddy" userId="348959ee-59a1-4313-9b0d-6234a4fd0137" providerId="ADAL" clId="{18E31008-7EB6-4069-8D4C-46042C54E104}" dt="2022-02-18T22:58:04.478" v="11712" actId="1076"/>
          <ac:cxnSpMkLst>
            <pc:docMk/>
            <pc:sldMk cId="3697171021" sldId="1928"/>
            <ac:cxnSpMk id="90" creationId="{6825870B-4BA5-4C28-AE9E-78BC7DB206AC}"/>
          </ac:cxnSpMkLst>
        </pc:cxnChg>
        <pc:cxnChg chg="mod">
          <ac:chgData name="Shashank Lokesha Reddy" userId="348959ee-59a1-4313-9b0d-6234a4fd0137" providerId="ADAL" clId="{18E31008-7EB6-4069-8D4C-46042C54E104}" dt="2022-02-18T23:18:12.218" v="11824" actId="12788"/>
          <ac:cxnSpMkLst>
            <pc:docMk/>
            <pc:sldMk cId="3697171021" sldId="1928"/>
            <ac:cxnSpMk id="99" creationId="{8D36C3F9-A44C-4AFB-8AA4-A3E30772690E}"/>
          </ac:cxnSpMkLst>
        </pc:cxnChg>
        <pc:cxnChg chg="mod">
          <ac:chgData name="Shashank Lokesha Reddy" userId="348959ee-59a1-4313-9b0d-6234a4fd0137" providerId="ADAL" clId="{18E31008-7EB6-4069-8D4C-46042C54E104}" dt="2022-02-19T13:48:52.015" v="11861" actId="553"/>
          <ac:cxnSpMkLst>
            <pc:docMk/>
            <pc:sldMk cId="3697171021" sldId="1928"/>
            <ac:cxnSpMk id="102" creationId="{37E651F5-F1F4-41BA-84EE-3FD5AD1D45B9}"/>
          </ac:cxnSpMkLst>
        </pc:cxnChg>
        <pc:cxnChg chg="mod">
          <ac:chgData name="Shashank Lokesha Reddy" userId="348959ee-59a1-4313-9b0d-6234a4fd0137" providerId="ADAL" clId="{18E31008-7EB6-4069-8D4C-46042C54E104}" dt="2022-02-18T22:59:28.213" v="11718" actId="14100"/>
          <ac:cxnSpMkLst>
            <pc:docMk/>
            <pc:sldMk cId="3697171021" sldId="1928"/>
            <ac:cxnSpMk id="103" creationId="{3E7BEFCB-1154-416F-8CA8-DFC5E1B60FD1}"/>
          </ac:cxnSpMkLst>
        </pc:cxnChg>
        <pc:cxnChg chg="mod">
          <ac:chgData name="Shashank Lokesha Reddy" userId="348959ee-59a1-4313-9b0d-6234a4fd0137" providerId="ADAL" clId="{18E31008-7EB6-4069-8D4C-46042C54E104}" dt="2022-02-18T23:02:00.298" v="11739" actId="14100"/>
          <ac:cxnSpMkLst>
            <pc:docMk/>
            <pc:sldMk cId="3697171021" sldId="1928"/>
            <ac:cxnSpMk id="104" creationId="{11D6EFF6-17DE-4B28-8043-C46A0E14CFA5}"/>
          </ac:cxnSpMkLst>
        </pc:cxnChg>
        <pc:cxnChg chg="mod">
          <ac:chgData name="Shashank Lokesha Reddy" userId="348959ee-59a1-4313-9b0d-6234a4fd0137" providerId="ADAL" clId="{18E31008-7EB6-4069-8D4C-46042C54E104}" dt="2022-02-18T23:18:12.218" v="11824" actId="12788"/>
          <ac:cxnSpMkLst>
            <pc:docMk/>
            <pc:sldMk cId="3697171021" sldId="1928"/>
            <ac:cxnSpMk id="128" creationId="{6D181579-BBB5-4087-82B0-42664516DEC4}"/>
          </ac:cxnSpMkLst>
        </pc:cxnChg>
        <pc:cxnChg chg="mod">
          <ac:chgData name="Shashank Lokesha Reddy" userId="348959ee-59a1-4313-9b0d-6234a4fd0137" providerId="ADAL" clId="{18E31008-7EB6-4069-8D4C-46042C54E104}" dt="2022-02-19T13:48:52.015" v="11861" actId="553"/>
          <ac:cxnSpMkLst>
            <pc:docMk/>
            <pc:sldMk cId="3697171021" sldId="1928"/>
            <ac:cxnSpMk id="146" creationId="{D32DDE0D-6E2E-46C7-ACFD-CA8C3B8448C5}"/>
          </ac:cxnSpMkLst>
        </pc:cxnChg>
        <pc:cxnChg chg="mod">
          <ac:chgData name="Shashank Lokesha Reddy" userId="348959ee-59a1-4313-9b0d-6234a4fd0137" providerId="ADAL" clId="{18E31008-7EB6-4069-8D4C-46042C54E104}" dt="2022-02-18T23:18:12.218" v="11824" actId="12788"/>
          <ac:cxnSpMkLst>
            <pc:docMk/>
            <pc:sldMk cId="3697171021" sldId="1928"/>
            <ac:cxnSpMk id="157" creationId="{7246D94D-BEF5-4271-82C2-6012EA784F8A}"/>
          </ac:cxnSpMkLst>
        </pc:cxnChg>
        <pc:cxnChg chg="mod">
          <ac:chgData name="Shashank Lokesha Reddy" userId="348959ee-59a1-4313-9b0d-6234a4fd0137" providerId="ADAL" clId="{18E31008-7EB6-4069-8D4C-46042C54E104}" dt="2022-02-18T23:18:12.218" v="11824" actId="12788"/>
          <ac:cxnSpMkLst>
            <pc:docMk/>
            <pc:sldMk cId="3697171021" sldId="1928"/>
            <ac:cxnSpMk id="169" creationId="{3308679A-E6C6-4B62-85D3-8448C286EB21}"/>
          </ac:cxnSpMkLst>
        </pc:cxnChg>
        <pc:cxnChg chg="mod">
          <ac:chgData name="Shashank Lokesha Reddy" userId="348959ee-59a1-4313-9b0d-6234a4fd0137" providerId="ADAL" clId="{18E31008-7EB6-4069-8D4C-46042C54E104}" dt="2022-02-16T11:51:31.639" v="3475" actId="1076"/>
          <ac:cxnSpMkLst>
            <pc:docMk/>
            <pc:sldMk cId="3697171021" sldId="1928"/>
            <ac:cxnSpMk id="171" creationId="{FE3B90F0-8636-47AF-96C2-DF832EB08428}"/>
          </ac:cxnSpMkLst>
        </pc:cxnChg>
        <pc:cxnChg chg="mod">
          <ac:chgData name="Shashank Lokesha Reddy" userId="348959ee-59a1-4313-9b0d-6234a4fd0137" providerId="ADAL" clId="{18E31008-7EB6-4069-8D4C-46042C54E104}" dt="2022-02-16T11:51:31.639" v="3475" actId="1076"/>
          <ac:cxnSpMkLst>
            <pc:docMk/>
            <pc:sldMk cId="3697171021" sldId="1928"/>
            <ac:cxnSpMk id="172" creationId="{850570B7-B112-4B0F-8EBE-4199AA7981F7}"/>
          </ac:cxnSpMkLst>
        </pc:cxnChg>
        <pc:cxnChg chg="mod">
          <ac:chgData name="Shashank Lokesha Reddy" userId="348959ee-59a1-4313-9b0d-6234a4fd0137" providerId="ADAL" clId="{18E31008-7EB6-4069-8D4C-46042C54E104}" dt="2022-02-18T23:18:12.218" v="11824" actId="12788"/>
          <ac:cxnSpMkLst>
            <pc:docMk/>
            <pc:sldMk cId="3697171021" sldId="1928"/>
            <ac:cxnSpMk id="173" creationId="{557A0996-DC1B-4B27-9090-515C775EB1DF}"/>
          </ac:cxnSpMkLst>
        </pc:cxnChg>
        <pc:cxnChg chg="mod">
          <ac:chgData name="Shashank Lokesha Reddy" userId="348959ee-59a1-4313-9b0d-6234a4fd0137" providerId="ADAL" clId="{18E31008-7EB6-4069-8D4C-46042C54E104}" dt="2022-02-18T22:57:55.534" v="11711" actId="1076"/>
          <ac:cxnSpMkLst>
            <pc:docMk/>
            <pc:sldMk cId="3697171021" sldId="1928"/>
            <ac:cxnSpMk id="204" creationId="{F4594E99-6BBF-4E76-A8F8-FEF57CDD8B33}"/>
          </ac:cxnSpMkLst>
        </pc:cxnChg>
        <pc:cxnChg chg="del">
          <ac:chgData name="Shashank Lokesha Reddy" userId="348959ee-59a1-4313-9b0d-6234a4fd0137" providerId="ADAL" clId="{18E31008-7EB6-4069-8D4C-46042C54E104}" dt="2022-02-15T14:42:25.869" v="2738" actId="478"/>
          <ac:cxnSpMkLst>
            <pc:docMk/>
            <pc:sldMk cId="3697171021" sldId="1928"/>
            <ac:cxnSpMk id="205" creationId="{8351E272-E2F5-446D-8CA7-E5A951748231}"/>
          </ac:cxnSpMkLst>
        </pc:cxnChg>
      </pc:sldChg>
      <pc:sldChg chg="addSp delSp modSp mod">
        <pc:chgData name="Shashank Lokesha Reddy" userId="348959ee-59a1-4313-9b0d-6234a4fd0137" providerId="ADAL" clId="{18E31008-7EB6-4069-8D4C-46042C54E104}" dt="2022-02-20T16:53:51.315" v="14107" actId="12788"/>
        <pc:sldMkLst>
          <pc:docMk/>
          <pc:sldMk cId="3812580710" sldId="1929"/>
        </pc:sldMkLst>
        <pc:spChg chg="mod">
          <ac:chgData name="Shashank Lokesha Reddy" userId="348959ee-59a1-4313-9b0d-6234a4fd0137" providerId="ADAL" clId="{18E31008-7EB6-4069-8D4C-46042C54E104}" dt="2022-02-18T23:07:08.690" v="11747" actId="1076"/>
          <ac:spMkLst>
            <pc:docMk/>
            <pc:sldMk cId="3812580710" sldId="1929"/>
            <ac:spMk id="8" creationId="{ABC0A6B8-3248-4550-BD99-F43A26B60C2D}"/>
          </ac:spMkLst>
        </pc:spChg>
        <pc:spChg chg="mod">
          <ac:chgData name="Shashank Lokesha Reddy" userId="348959ee-59a1-4313-9b0d-6234a4fd0137" providerId="ADAL" clId="{18E31008-7EB6-4069-8D4C-46042C54E104}" dt="2022-02-18T23:09:20.528" v="11761" actId="1076"/>
          <ac:spMkLst>
            <pc:docMk/>
            <pc:sldMk cId="3812580710" sldId="1929"/>
            <ac:spMk id="10" creationId="{BC2DFB99-04CE-45FE-9D85-D9FD1FD25715}"/>
          </ac:spMkLst>
        </pc:spChg>
        <pc:spChg chg="mod">
          <ac:chgData name="Shashank Lokesha Reddy" userId="348959ee-59a1-4313-9b0d-6234a4fd0137" providerId="ADAL" clId="{18E31008-7EB6-4069-8D4C-46042C54E104}" dt="2022-02-19T13:45:05.420" v="11848" actId="552"/>
          <ac:spMkLst>
            <pc:docMk/>
            <pc:sldMk cId="3812580710" sldId="1929"/>
            <ac:spMk id="11" creationId="{4ADCD9B9-1941-4C5E-A1D7-827E0007EF06}"/>
          </ac:spMkLst>
        </pc:spChg>
        <pc:spChg chg="mod">
          <ac:chgData name="Shashank Lokesha Reddy" userId="348959ee-59a1-4313-9b0d-6234a4fd0137" providerId="ADAL" clId="{18E31008-7EB6-4069-8D4C-46042C54E104}" dt="2022-02-20T16:53:51.315" v="14107" actId="12788"/>
          <ac:spMkLst>
            <pc:docMk/>
            <pc:sldMk cId="3812580710" sldId="1929"/>
            <ac:spMk id="23" creationId="{B8C8196D-7522-4A47-AD1F-44DB260AFC29}"/>
          </ac:spMkLst>
        </pc:spChg>
        <pc:spChg chg="mod">
          <ac:chgData name="Shashank Lokesha Reddy" userId="348959ee-59a1-4313-9b0d-6234a4fd0137" providerId="ADAL" clId="{18E31008-7EB6-4069-8D4C-46042C54E104}" dt="2022-02-17T17:06:56.399" v="7123" actId="2711"/>
          <ac:spMkLst>
            <pc:docMk/>
            <pc:sldMk cId="3812580710" sldId="1929"/>
            <ac:spMk id="31" creationId="{9A29E1E5-DE3A-461D-B9E1-297F24BCB070}"/>
          </ac:spMkLst>
        </pc:spChg>
        <pc:spChg chg="mod">
          <ac:chgData name="Shashank Lokesha Reddy" userId="348959ee-59a1-4313-9b0d-6234a4fd0137" providerId="ADAL" clId="{18E31008-7EB6-4069-8D4C-46042C54E104}" dt="2022-02-17T17:06:56.399" v="7123" actId="2711"/>
          <ac:spMkLst>
            <pc:docMk/>
            <pc:sldMk cId="3812580710" sldId="1929"/>
            <ac:spMk id="53" creationId="{83636A85-3B80-4A57-8612-FADCA444C16E}"/>
          </ac:spMkLst>
        </pc:spChg>
        <pc:spChg chg="mod">
          <ac:chgData name="Shashank Lokesha Reddy" userId="348959ee-59a1-4313-9b0d-6234a4fd0137" providerId="ADAL" clId="{18E31008-7EB6-4069-8D4C-46042C54E104}" dt="2022-02-17T17:06:56.399" v="7123" actId="2711"/>
          <ac:spMkLst>
            <pc:docMk/>
            <pc:sldMk cId="3812580710" sldId="1929"/>
            <ac:spMk id="54" creationId="{0B95BC64-1742-4974-B6DB-A28F96FCF45C}"/>
          </ac:spMkLst>
        </pc:spChg>
        <pc:spChg chg="mod">
          <ac:chgData name="Shashank Lokesha Reddy" userId="348959ee-59a1-4313-9b0d-6234a4fd0137" providerId="ADAL" clId="{18E31008-7EB6-4069-8D4C-46042C54E104}" dt="2022-02-17T17:06:56.399" v="7123" actId="2711"/>
          <ac:spMkLst>
            <pc:docMk/>
            <pc:sldMk cId="3812580710" sldId="1929"/>
            <ac:spMk id="62" creationId="{697AA170-680D-4B09-B2BB-FBA4D0098502}"/>
          </ac:spMkLst>
        </pc:spChg>
        <pc:spChg chg="mod">
          <ac:chgData name="Shashank Lokesha Reddy" userId="348959ee-59a1-4313-9b0d-6234a4fd0137" providerId="ADAL" clId="{18E31008-7EB6-4069-8D4C-46042C54E104}" dt="2022-02-19T13:45:05.420" v="11848" actId="552"/>
          <ac:spMkLst>
            <pc:docMk/>
            <pc:sldMk cId="3812580710" sldId="1929"/>
            <ac:spMk id="63" creationId="{38CA50E6-F4B1-4914-ADD1-1015901FB7F9}"/>
          </ac:spMkLst>
        </pc:spChg>
        <pc:spChg chg="mod">
          <ac:chgData name="Shashank Lokesha Reddy" userId="348959ee-59a1-4313-9b0d-6234a4fd0137" providerId="ADAL" clId="{18E31008-7EB6-4069-8D4C-46042C54E104}" dt="2022-02-17T17:06:56.399" v="7123" actId="2711"/>
          <ac:spMkLst>
            <pc:docMk/>
            <pc:sldMk cId="3812580710" sldId="1929"/>
            <ac:spMk id="82" creationId="{DEBAD933-5852-428A-902C-ED80BD2F4252}"/>
          </ac:spMkLst>
        </pc:spChg>
        <pc:spChg chg="mod">
          <ac:chgData name="Shashank Lokesha Reddy" userId="348959ee-59a1-4313-9b0d-6234a4fd0137" providerId="ADAL" clId="{18E31008-7EB6-4069-8D4C-46042C54E104}" dt="2022-02-17T17:06:56.399" v="7123" actId="2711"/>
          <ac:spMkLst>
            <pc:docMk/>
            <pc:sldMk cId="3812580710" sldId="1929"/>
            <ac:spMk id="83" creationId="{4536E79A-210E-40C2-831E-F4ACB2F6A04F}"/>
          </ac:spMkLst>
        </pc:spChg>
        <pc:spChg chg="add del mod">
          <ac:chgData name="Shashank Lokesha Reddy" userId="348959ee-59a1-4313-9b0d-6234a4fd0137" providerId="ADAL" clId="{18E31008-7EB6-4069-8D4C-46042C54E104}" dt="2022-02-18T23:06:12.470" v="11740" actId="478"/>
          <ac:spMkLst>
            <pc:docMk/>
            <pc:sldMk cId="3812580710" sldId="1929"/>
            <ac:spMk id="84" creationId="{82BD5AB6-3FCE-44E9-8B0B-3AD9AEE86456}"/>
          </ac:spMkLst>
        </pc:spChg>
        <pc:spChg chg="add del mod">
          <ac:chgData name="Shashank Lokesha Reddy" userId="348959ee-59a1-4313-9b0d-6234a4fd0137" providerId="ADAL" clId="{18E31008-7EB6-4069-8D4C-46042C54E104}" dt="2022-02-15T15:46:36.353" v="3040" actId="21"/>
          <ac:spMkLst>
            <pc:docMk/>
            <pc:sldMk cId="3812580710" sldId="1929"/>
            <ac:spMk id="84" creationId="{F4589F0D-13BB-4EE6-9D48-685BBBFEB959}"/>
          </ac:spMkLst>
        </pc:spChg>
        <pc:spChg chg="mod">
          <ac:chgData name="Shashank Lokesha Reddy" userId="348959ee-59a1-4313-9b0d-6234a4fd0137" providerId="ADAL" clId="{18E31008-7EB6-4069-8D4C-46042C54E104}" dt="2022-02-17T17:06:56.399" v="7123" actId="2711"/>
          <ac:spMkLst>
            <pc:docMk/>
            <pc:sldMk cId="3812580710" sldId="1929"/>
            <ac:spMk id="87" creationId="{1E234C48-0979-4D8A-9061-8FBF01C33EEC}"/>
          </ac:spMkLst>
        </pc:spChg>
        <pc:spChg chg="mod">
          <ac:chgData name="Shashank Lokesha Reddy" userId="348959ee-59a1-4313-9b0d-6234a4fd0137" providerId="ADAL" clId="{18E31008-7EB6-4069-8D4C-46042C54E104}" dt="2022-02-19T13:45:05.420" v="11848" actId="552"/>
          <ac:spMkLst>
            <pc:docMk/>
            <pc:sldMk cId="3812580710" sldId="1929"/>
            <ac:spMk id="88" creationId="{BAC1F5EE-C545-4FE9-AD00-3074E75A3588}"/>
          </ac:spMkLst>
        </pc:spChg>
        <pc:spChg chg="mod">
          <ac:chgData name="Shashank Lokesha Reddy" userId="348959ee-59a1-4313-9b0d-6234a4fd0137" providerId="ADAL" clId="{18E31008-7EB6-4069-8D4C-46042C54E104}" dt="2022-02-17T17:06:56.399" v="7123" actId="2711"/>
          <ac:spMkLst>
            <pc:docMk/>
            <pc:sldMk cId="3812580710" sldId="1929"/>
            <ac:spMk id="89" creationId="{877DF413-0156-4249-B5F2-5F9FBC2B37ED}"/>
          </ac:spMkLst>
        </pc:spChg>
        <pc:spChg chg="mod">
          <ac:chgData name="Shashank Lokesha Reddy" userId="348959ee-59a1-4313-9b0d-6234a4fd0137" providerId="ADAL" clId="{18E31008-7EB6-4069-8D4C-46042C54E104}" dt="2022-02-19T20:03:52.771" v="12969" actId="552"/>
          <ac:spMkLst>
            <pc:docMk/>
            <pc:sldMk cId="3812580710" sldId="1929"/>
            <ac:spMk id="90" creationId="{A3AECF52-FB6D-4746-8B4C-FBCA21B08809}"/>
          </ac:spMkLst>
        </pc:spChg>
        <pc:spChg chg="mod">
          <ac:chgData name="Shashank Lokesha Reddy" userId="348959ee-59a1-4313-9b0d-6234a4fd0137" providerId="ADAL" clId="{18E31008-7EB6-4069-8D4C-46042C54E104}" dt="2022-02-17T17:06:56.399" v="7123" actId="2711"/>
          <ac:spMkLst>
            <pc:docMk/>
            <pc:sldMk cId="3812580710" sldId="1929"/>
            <ac:spMk id="91" creationId="{05C01321-0681-4192-88EF-92A1841CFD4A}"/>
          </ac:spMkLst>
        </pc:spChg>
        <pc:spChg chg="mod">
          <ac:chgData name="Shashank Lokesha Reddy" userId="348959ee-59a1-4313-9b0d-6234a4fd0137" providerId="ADAL" clId="{18E31008-7EB6-4069-8D4C-46042C54E104}" dt="2022-02-17T17:06:56.399" v="7123" actId="2711"/>
          <ac:spMkLst>
            <pc:docMk/>
            <pc:sldMk cId="3812580710" sldId="1929"/>
            <ac:spMk id="92" creationId="{1723AEF8-A5D5-48B2-A90F-CA4E4FED9C8F}"/>
          </ac:spMkLst>
        </pc:spChg>
        <pc:spChg chg="mod">
          <ac:chgData name="Shashank Lokesha Reddy" userId="348959ee-59a1-4313-9b0d-6234a4fd0137" providerId="ADAL" clId="{18E31008-7EB6-4069-8D4C-46042C54E104}" dt="2022-02-19T13:45:05.420" v="11848" actId="552"/>
          <ac:spMkLst>
            <pc:docMk/>
            <pc:sldMk cId="3812580710" sldId="1929"/>
            <ac:spMk id="93" creationId="{007AF9E6-55BF-4998-A225-3343C765CC72}"/>
          </ac:spMkLst>
        </pc:spChg>
        <pc:spChg chg="mod">
          <ac:chgData name="Shashank Lokesha Reddy" userId="348959ee-59a1-4313-9b0d-6234a4fd0137" providerId="ADAL" clId="{18E31008-7EB6-4069-8D4C-46042C54E104}" dt="2022-02-19T11:50:35.963" v="11831" actId="20577"/>
          <ac:spMkLst>
            <pc:docMk/>
            <pc:sldMk cId="3812580710" sldId="1929"/>
            <ac:spMk id="94" creationId="{60690EE1-53F2-4A6B-A464-8F1697366941}"/>
          </ac:spMkLst>
        </pc:spChg>
        <pc:spChg chg="mod">
          <ac:chgData name="Shashank Lokesha Reddy" userId="348959ee-59a1-4313-9b0d-6234a4fd0137" providerId="ADAL" clId="{18E31008-7EB6-4069-8D4C-46042C54E104}" dt="2022-02-17T17:06:56.399" v="7123" actId="2711"/>
          <ac:spMkLst>
            <pc:docMk/>
            <pc:sldMk cId="3812580710" sldId="1929"/>
            <ac:spMk id="95" creationId="{8B4B865B-0FB9-4C77-B79A-128F7055F07B}"/>
          </ac:spMkLst>
        </pc:spChg>
        <pc:spChg chg="mod">
          <ac:chgData name="Shashank Lokesha Reddy" userId="348959ee-59a1-4313-9b0d-6234a4fd0137" providerId="ADAL" clId="{18E31008-7EB6-4069-8D4C-46042C54E104}" dt="2022-02-19T13:45:05.420" v="11848" actId="552"/>
          <ac:spMkLst>
            <pc:docMk/>
            <pc:sldMk cId="3812580710" sldId="1929"/>
            <ac:spMk id="96" creationId="{06A60633-6CAA-4DAE-949C-A99304CF6637}"/>
          </ac:spMkLst>
        </pc:spChg>
        <pc:spChg chg="mod">
          <ac:chgData name="Shashank Lokesha Reddy" userId="348959ee-59a1-4313-9b0d-6234a4fd0137" providerId="ADAL" clId="{18E31008-7EB6-4069-8D4C-46042C54E104}" dt="2022-02-19T13:45:31.695" v="11850" actId="555"/>
          <ac:spMkLst>
            <pc:docMk/>
            <pc:sldMk cId="3812580710" sldId="1929"/>
            <ac:spMk id="97" creationId="{CE29A112-6134-4585-AE98-5A5B7872DDFA}"/>
          </ac:spMkLst>
        </pc:spChg>
        <pc:spChg chg="mod">
          <ac:chgData name="Shashank Lokesha Reddy" userId="348959ee-59a1-4313-9b0d-6234a4fd0137" providerId="ADAL" clId="{18E31008-7EB6-4069-8D4C-46042C54E104}" dt="2022-02-19T13:45:31.695" v="11850" actId="555"/>
          <ac:spMkLst>
            <pc:docMk/>
            <pc:sldMk cId="3812580710" sldId="1929"/>
            <ac:spMk id="98" creationId="{B3A7EB27-4110-4C3D-B078-88D067C4B87C}"/>
          </ac:spMkLst>
        </pc:spChg>
        <pc:spChg chg="mod">
          <ac:chgData name="Shashank Lokesha Reddy" userId="348959ee-59a1-4313-9b0d-6234a4fd0137" providerId="ADAL" clId="{18E31008-7EB6-4069-8D4C-46042C54E104}" dt="2022-02-17T17:06:56.399" v="7123" actId="2711"/>
          <ac:spMkLst>
            <pc:docMk/>
            <pc:sldMk cId="3812580710" sldId="1929"/>
            <ac:spMk id="101" creationId="{B881B1DD-E9B1-49AB-B9AD-0FF6986C99CE}"/>
          </ac:spMkLst>
        </pc:spChg>
        <pc:spChg chg="mod">
          <ac:chgData name="Shashank Lokesha Reddy" userId="348959ee-59a1-4313-9b0d-6234a4fd0137" providerId="ADAL" clId="{18E31008-7EB6-4069-8D4C-46042C54E104}" dt="2022-02-17T17:06:56.399" v="7123" actId="2711"/>
          <ac:spMkLst>
            <pc:docMk/>
            <pc:sldMk cId="3812580710" sldId="1929"/>
            <ac:spMk id="102" creationId="{89BD2FA6-0622-48FB-8323-0F3749F19466}"/>
          </ac:spMkLst>
        </pc:spChg>
        <pc:spChg chg="mod">
          <ac:chgData name="Shashank Lokesha Reddy" userId="348959ee-59a1-4313-9b0d-6234a4fd0137" providerId="ADAL" clId="{18E31008-7EB6-4069-8D4C-46042C54E104}" dt="2022-02-17T17:06:56.399" v="7123" actId="2711"/>
          <ac:spMkLst>
            <pc:docMk/>
            <pc:sldMk cId="3812580710" sldId="1929"/>
            <ac:spMk id="103" creationId="{25A2823E-EA4D-4B8A-B5BB-8242D4B74F81}"/>
          </ac:spMkLst>
        </pc:spChg>
        <pc:spChg chg="mod">
          <ac:chgData name="Shashank Lokesha Reddy" userId="348959ee-59a1-4313-9b0d-6234a4fd0137" providerId="ADAL" clId="{18E31008-7EB6-4069-8D4C-46042C54E104}" dt="2022-02-17T17:06:56.399" v="7123" actId="2711"/>
          <ac:spMkLst>
            <pc:docMk/>
            <pc:sldMk cId="3812580710" sldId="1929"/>
            <ac:spMk id="104" creationId="{37B5FAC0-FEF5-4D0B-9F71-51E2083610E5}"/>
          </ac:spMkLst>
        </pc:spChg>
        <pc:spChg chg="mod">
          <ac:chgData name="Shashank Lokesha Reddy" userId="348959ee-59a1-4313-9b0d-6234a4fd0137" providerId="ADAL" clId="{18E31008-7EB6-4069-8D4C-46042C54E104}" dt="2022-02-17T17:06:56.399" v="7123" actId="2711"/>
          <ac:spMkLst>
            <pc:docMk/>
            <pc:sldMk cId="3812580710" sldId="1929"/>
            <ac:spMk id="105" creationId="{0357EC80-EC54-4E1C-82DA-88CB0CD3B3C2}"/>
          </ac:spMkLst>
        </pc:spChg>
        <pc:spChg chg="mod">
          <ac:chgData name="Shashank Lokesha Reddy" userId="348959ee-59a1-4313-9b0d-6234a4fd0137" providerId="ADAL" clId="{18E31008-7EB6-4069-8D4C-46042C54E104}" dt="2022-02-18T23:11:27.582" v="11778" actId="12789"/>
          <ac:spMkLst>
            <pc:docMk/>
            <pc:sldMk cId="3812580710" sldId="1929"/>
            <ac:spMk id="109" creationId="{C0ED648E-8C29-4B93-AB8B-1859B7676876}"/>
          </ac:spMkLst>
        </pc:spChg>
        <pc:spChg chg="mod">
          <ac:chgData name="Shashank Lokesha Reddy" userId="348959ee-59a1-4313-9b0d-6234a4fd0137" providerId="ADAL" clId="{18E31008-7EB6-4069-8D4C-46042C54E104}" dt="2022-02-17T17:06:56.399" v="7123" actId="2711"/>
          <ac:spMkLst>
            <pc:docMk/>
            <pc:sldMk cId="3812580710" sldId="1929"/>
            <ac:spMk id="110" creationId="{3DEBFB9F-4E1C-454B-8D27-E7641193D7F5}"/>
          </ac:spMkLst>
        </pc:spChg>
        <pc:spChg chg="add mod">
          <ac:chgData name="Shashank Lokesha Reddy" userId="348959ee-59a1-4313-9b0d-6234a4fd0137" providerId="ADAL" clId="{18E31008-7EB6-4069-8D4C-46042C54E104}" dt="2022-02-17T17:06:56.399" v="7123" actId="2711"/>
          <ac:spMkLst>
            <pc:docMk/>
            <pc:sldMk cId="3812580710" sldId="1929"/>
            <ac:spMk id="111" creationId="{8511EFE9-241C-44D9-AC3E-717E7C22A89D}"/>
          </ac:spMkLst>
        </pc:spChg>
        <pc:spChg chg="add mod">
          <ac:chgData name="Shashank Lokesha Reddy" userId="348959ee-59a1-4313-9b0d-6234a4fd0137" providerId="ADAL" clId="{18E31008-7EB6-4069-8D4C-46042C54E104}" dt="2022-02-17T17:06:56.399" v="7123" actId="2711"/>
          <ac:spMkLst>
            <pc:docMk/>
            <pc:sldMk cId="3812580710" sldId="1929"/>
            <ac:spMk id="112" creationId="{DA4CDAD1-9C11-4EB1-BFF5-40EFBA208F20}"/>
          </ac:spMkLst>
        </pc:spChg>
        <pc:spChg chg="add mod">
          <ac:chgData name="Shashank Lokesha Reddy" userId="348959ee-59a1-4313-9b0d-6234a4fd0137" providerId="ADAL" clId="{18E31008-7EB6-4069-8D4C-46042C54E104}" dt="2022-02-17T17:06:56.399" v="7123" actId="2711"/>
          <ac:spMkLst>
            <pc:docMk/>
            <pc:sldMk cId="3812580710" sldId="1929"/>
            <ac:spMk id="113" creationId="{E2A2281B-3FD5-4E0E-8E8D-AC62F774ADFF}"/>
          </ac:spMkLst>
        </pc:spChg>
        <pc:spChg chg="mod">
          <ac:chgData name="Shashank Lokesha Reddy" userId="348959ee-59a1-4313-9b0d-6234a4fd0137" providerId="ADAL" clId="{18E31008-7EB6-4069-8D4C-46042C54E104}" dt="2022-02-17T17:06:56.399" v="7123" actId="2711"/>
          <ac:spMkLst>
            <pc:docMk/>
            <pc:sldMk cId="3812580710" sldId="1929"/>
            <ac:spMk id="116" creationId="{B2EE3DF8-986D-4B23-9188-8506D3AB2D7A}"/>
          </ac:spMkLst>
        </pc:spChg>
        <pc:spChg chg="mod">
          <ac:chgData name="Shashank Lokesha Reddy" userId="348959ee-59a1-4313-9b0d-6234a4fd0137" providerId="ADAL" clId="{18E31008-7EB6-4069-8D4C-46042C54E104}" dt="2022-02-20T15:37:14.410" v="14016" actId="12789"/>
          <ac:spMkLst>
            <pc:docMk/>
            <pc:sldMk cId="3812580710" sldId="1929"/>
            <ac:spMk id="118" creationId="{782C87E9-4CDD-48A4-8535-76F8BF229786}"/>
          </ac:spMkLst>
        </pc:spChg>
        <pc:spChg chg="add mod">
          <ac:chgData name="Shashank Lokesha Reddy" userId="348959ee-59a1-4313-9b0d-6234a4fd0137" providerId="ADAL" clId="{18E31008-7EB6-4069-8D4C-46042C54E104}" dt="2022-02-17T17:06:56.399" v="7123" actId="2711"/>
          <ac:spMkLst>
            <pc:docMk/>
            <pc:sldMk cId="3812580710" sldId="1929"/>
            <ac:spMk id="119" creationId="{DE1DC5C3-8471-4410-B0E1-1FFB4E5F801A}"/>
          </ac:spMkLst>
        </pc:spChg>
        <pc:spChg chg="mod">
          <ac:chgData name="Shashank Lokesha Reddy" userId="348959ee-59a1-4313-9b0d-6234a4fd0137" providerId="ADAL" clId="{18E31008-7EB6-4069-8D4C-46042C54E104}" dt="2022-02-20T16:53:51.315" v="14107" actId="12788"/>
          <ac:spMkLst>
            <pc:docMk/>
            <pc:sldMk cId="3812580710" sldId="1929"/>
            <ac:spMk id="120" creationId="{9453EA7E-7045-4FEB-A457-E3086DCB132D}"/>
          </ac:spMkLst>
        </pc:spChg>
        <pc:spChg chg="mod">
          <ac:chgData name="Shashank Lokesha Reddy" userId="348959ee-59a1-4313-9b0d-6234a4fd0137" providerId="ADAL" clId="{18E31008-7EB6-4069-8D4C-46042C54E104}" dt="2022-02-20T16:53:41.790" v="14106" actId="12788"/>
          <ac:spMkLst>
            <pc:docMk/>
            <pc:sldMk cId="3812580710" sldId="1929"/>
            <ac:spMk id="121" creationId="{8750DDC7-8AA2-480C-ABFA-6B9E6A3E6CF0}"/>
          </ac:spMkLst>
        </pc:spChg>
        <pc:spChg chg="del">
          <ac:chgData name="Shashank Lokesha Reddy" userId="348959ee-59a1-4313-9b0d-6234a4fd0137" providerId="ADAL" clId="{18E31008-7EB6-4069-8D4C-46042C54E104}" dt="2022-02-15T15:13:15.970" v="2906" actId="478"/>
          <ac:spMkLst>
            <pc:docMk/>
            <pc:sldMk cId="3812580710" sldId="1929"/>
            <ac:spMk id="122" creationId="{29DED4C3-3E12-4488-8894-43006E2DDE06}"/>
          </ac:spMkLst>
        </pc:spChg>
        <pc:spChg chg="add mod">
          <ac:chgData name="Shashank Lokesha Reddy" userId="348959ee-59a1-4313-9b0d-6234a4fd0137" providerId="ADAL" clId="{18E31008-7EB6-4069-8D4C-46042C54E104}" dt="2022-02-17T17:06:56.399" v="7123" actId="2711"/>
          <ac:spMkLst>
            <pc:docMk/>
            <pc:sldMk cId="3812580710" sldId="1929"/>
            <ac:spMk id="122" creationId="{62F39F96-6E27-406E-855C-3E40ACA97C90}"/>
          </ac:spMkLst>
        </pc:spChg>
        <pc:spChg chg="del mod">
          <ac:chgData name="Shashank Lokesha Reddy" userId="348959ee-59a1-4313-9b0d-6234a4fd0137" providerId="ADAL" clId="{18E31008-7EB6-4069-8D4C-46042C54E104}" dt="2022-02-15T15:13:21.254" v="2908" actId="478"/>
          <ac:spMkLst>
            <pc:docMk/>
            <pc:sldMk cId="3812580710" sldId="1929"/>
            <ac:spMk id="123" creationId="{538432A5-4768-4FFE-91B0-8E9857AEDE53}"/>
          </ac:spMkLst>
        </pc:spChg>
        <pc:spChg chg="add mod">
          <ac:chgData name="Shashank Lokesha Reddy" userId="348959ee-59a1-4313-9b0d-6234a4fd0137" providerId="ADAL" clId="{18E31008-7EB6-4069-8D4C-46042C54E104}" dt="2022-02-19T14:02:11.607" v="11940" actId="1076"/>
          <ac:spMkLst>
            <pc:docMk/>
            <pc:sldMk cId="3812580710" sldId="1929"/>
            <ac:spMk id="123" creationId="{9C9BE8E5-4C9C-4F69-9C6D-7D064DE0F7F4}"/>
          </ac:spMkLst>
        </pc:spChg>
        <pc:spChg chg="del">
          <ac:chgData name="Shashank Lokesha Reddy" userId="348959ee-59a1-4313-9b0d-6234a4fd0137" providerId="ADAL" clId="{18E31008-7EB6-4069-8D4C-46042C54E104}" dt="2022-02-15T15:13:15.970" v="2906" actId="478"/>
          <ac:spMkLst>
            <pc:docMk/>
            <pc:sldMk cId="3812580710" sldId="1929"/>
            <ac:spMk id="124" creationId="{0A4D7907-05EC-41CA-A658-FAACD4A921EB}"/>
          </ac:spMkLst>
        </pc:spChg>
        <pc:spChg chg="add mod">
          <ac:chgData name="Shashank Lokesha Reddy" userId="348959ee-59a1-4313-9b0d-6234a4fd0137" providerId="ADAL" clId="{18E31008-7EB6-4069-8D4C-46042C54E104}" dt="2022-02-19T13:59:07.568" v="11919" actId="1076"/>
          <ac:spMkLst>
            <pc:docMk/>
            <pc:sldMk cId="3812580710" sldId="1929"/>
            <ac:spMk id="124" creationId="{425DBD79-54C8-4314-B57F-6A94318ACCA7}"/>
          </ac:spMkLst>
        </pc:spChg>
        <pc:spChg chg="add mod">
          <ac:chgData name="Shashank Lokesha Reddy" userId="348959ee-59a1-4313-9b0d-6234a4fd0137" providerId="ADAL" clId="{18E31008-7EB6-4069-8D4C-46042C54E104}" dt="2022-02-18T23:08:26.591" v="11753"/>
          <ac:spMkLst>
            <pc:docMk/>
            <pc:sldMk cId="3812580710" sldId="1929"/>
            <ac:spMk id="125" creationId="{ED44FBCA-2CCF-4973-9456-C4DE88079E37}"/>
          </ac:spMkLst>
        </pc:spChg>
        <pc:spChg chg="add mod">
          <ac:chgData name="Shashank Lokesha Reddy" userId="348959ee-59a1-4313-9b0d-6234a4fd0137" providerId="ADAL" clId="{18E31008-7EB6-4069-8D4C-46042C54E104}" dt="2022-02-18T23:10:56.763" v="11775" actId="1076"/>
          <ac:spMkLst>
            <pc:docMk/>
            <pc:sldMk cId="3812580710" sldId="1929"/>
            <ac:spMk id="127" creationId="{4FAAE29F-E66D-41EF-A12A-FF0536CB94B8}"/>
          </ac:spMkLst>
        </pc:spChg>
        <pc:spChg chg="del">
          <ac:chgData name="Shashank Lokesha Reddy" userId="348959ee-59a1-4313-9b0d-6234a4fd0137" providerId="ADAL" clId="{18E31008-7EB6-4069-8D4C-46042C54E104}" dt="2022-02-15T15:13:15.970" v="2906" actId="478"/>
          <ac:spMkLst>
            <pc:docMk/>
            <pc:sldMk cId="3812580710" sldId="1929"/>
            <ac:spMk id="129" creationId="{5A13BC52-DCC1-44F3-98C5-867A6ABFE92F}"/>
          </ac:spMkLst>
        </pc:spChg>
        <pc:spChg chg="mod">
          <ac:chgData name="Shashank Lokesha Reddy" userId="348959ee-59a1-4313-9b0d-6234a4fd0137" providerId="ADAL" clId="{18E31008-7EB6-4069-8D4C-46042C54E104}" dt="2022-02-17T17:06:56.399" v="7123" actId="2711"/>
          <ac:spMkLst>
            <pc:docMk/>
            <pc:sldMk cId="3812580710" sldId="1929"/>
            <ac:spMk id="131" creationId="{BCF93BEB-481F-44C2-A311-684F8D6FA8DA}"/>
          </ac:spMkLst>
        </pc:spChg>
        <pc:spChg chg="mod">
          <ac:chgData name="Shashank Lokesha Reddy" userId="348959ee-59a1-4313-9b0d-6234a4fd0137" providerId="ADAL" clId="{18E31008-7EB6-4069-8D4C-46042C54E104}" dt="2022-02-19T13:45:05.420" v="11848" actId="552"/>
          <ac:spMkLst>
            <pc:docMk/>
            <pc:sldMk cId="3812580710" sldId="1929"/>
            <ac:spMk id="134" creationId="{D4761A50-7988-4BFB-B198-1A1A3546EBA0}"/>
          </ac:spMkLst>
        </pc:spChg>
        <pc:spChg chg="mod">
          <ac:chgData name="Shashank Lokesha Reddy" userId="348959ee-59a1-4313-9b0d-6234a4fd0137" providerId="ADAL" clId="{18E31008-7EB6-4069-8D4C-46042C54E104}" dt="2022-02-20T16:53:41.790" v="14106" actId="12788"/>
          <ac:spMkLst>
            <pc:docMk/>
            <pc:sldMk cId="3812580710" sldId="1929"/>
            <ac:spMk id="135" creationId="{A02B404B-6DBB-42C6-88A0-26364E6F8635}"/>
          </ac:spMkLst>
        </pc:spChg>
        <pc:spChg chg="mod">
          <ac:chgData name="Shashank Lokesha Reddy" userId="348959ee-59a1-4313-9b0d-6234a4fd0137" providerId="ADAL" clId="{18E31008-7EB6-4069-8D4C-46042C54E104}" dt="2022-02-20T15:37:14.410" v="14016" actId="12789"/>
          <ac:spMkLst>
            <pc:docMk/>
            <pc:sldMk cId="3812580710" sldId="1929"/>
            <ac:spMk id="136" creationId="{982F10E7-8125-4F7E-BC5B-DD6185FFDC7A}"/>
          </ac:spMkLst>
        </pc:spChg>
        <pc:spChg chg="add mod">
          <ac:chgData name="Shashank Lokesha Reddy" userId="348959ee-59a1-4313-9b0d-6234a4fd0137" providerId="ADAL" clId="{18E31008-7EB6-4069-8D4C-46042C54E104}" dt="2022-02-17T17:06:56.399" v="7123" actId="2711"/>
          <ac:spMkLst>
            <pc:docMk/>
            <pc:sldMk cId="3812580710" sldId="1929"/>
            <ac:spMk id="138" creationId="{4DDA42C1-4C2B-4BB2-8D89-E609915EAE7E}"/>
          </ac:spMkLst>
        </pc:spChg>
        <pc:spChg chg="add mod">
          <ac:chgData name="Shashank Lokesha Reddy" userId="348959ee-59a1-4313-9b0d-6234a4fd0137" providerId="ADAL" clId="{18E31008-7EB6-4069-8D4C-46042C54E104}" dt="2022-02-19T13:45:05.420" v="11848" actId="552"/>
          <ac:spMkLst>
            <pc:docMk/>
            <pc:sldMk cId="3812580710" sldId="1929"/>
            <ac:spMk id="150" creationId="{372F7F8F-97D1-4120-A870-CB1567BD93E0}"/>
          </ac:spMkLst>
        </pc:spChg>
        <pc:spChg chg="add mod">
          <ac:chgData name="Shashank Lokesha Reddy" userId="348959ee-59a1-4313-9b0d-6234a4fd0137" providerId="ADAL" clId="{18E31008-7EB6-4069-8D4C-46042C54E104}" dt="2022-02-19T20:03:52.771" v="12969" actId="552"/>
          <ac:spMkLst>
            <pc:docMk/>
            <pc:sldMk cId="3812580710" sldId="1929"/>
            <ac:spMk id="152" creationId="{A8ABC9F7-0516-4D60-AE31-DBB04C44C18F}"/>
          </ac:spMkLst>
        </pc:spChg>
        <pc:spChg chg="mod">
          <ac:chgData name="Shashank Lokesha Reddy" userId="348959ee-59a1-4313-9b0d-6234a4fd0137" providerId="ADAL" clId="{18E31008-7EB6-4069-8D4C-46042C54E104}" dt="2022-02-19T13:45:05.420" v="11848" actId="552"/>
          <ac:spMkLst>
            <pc:docMk/>
            <pc:sldMk cId="3812580710" sldId="1929"/>
            <ac:spMk id="158" creationId="{C77EBF5C-CC0F-48E3-991D-E117A930105E}"/>
          </ac:spMkLst>
        </pc:spChg>
        <pc:spChg chg="mod">
          <ac:chgData name="Shashank Lokesha Reddy" userId="348959ee-59a1-4313-9b0d-6234a4fd0137" providerId="ADAL" clId="{18E31008-7EB6-4069-8D4C-46042C54E104}" dt="2022-02-17T17:06:56.399" v="7123" actId="2711"/>
          <ac:spMkLst>
            <pc:docMk/>
            <pc:sldMk cId="3812580710" sldId="1929"/>
            <ac:spMk id="159" creationId="{63691026-E911-40CA-B157-534346E1A5B5}"/>
          </ac:spMkLst>
        </pc:spChg>
        <pc:spChg chg="mod">
          <ac:chgData name="Shashank Lokesha Reddy" userId="348959ee-59a1-4313-9b0d-6234a4fd0137" providerId="ADAL" clId="{18E31008-7EB6-4069-8D4C-46042C54E104}" dt="2022-02-17T17:06:56.399" v="7123" actId="2711"/>
          <ac:spMkLst>
            <pc:docMk/>
            <pc:sldMk cId="3812580710" sldId="1929"/>
            <ac:spMk id="160" creationId="{C7FA508E-37BB-42DA-99C6-8D931B7A194E}"/>
          </ac:spMkLst>
        </pc:spChg>
        <pc:spChg chg="mod">
          <ac:chgData name="Shashank Lokesha Reddy" userId="348959ee-59a1-4313-9b0d-6234a4fd0137" providerId="ADAL" clId="{18E31008-7EB6-4069-8D4C-46042C54E104}" dt="2022-02-17T17:06:56.399" v="7123" actId="2711"/>
          <ac:spMkLst>
            <pc:docMk/>
            <pc:sldMk cId="3812580710" sldId="1929"/>
            <ac:spMk id="161" creationId="{E9B48E4C-B223-44D8-ADAA-6E3143FAD9BE}"/>
          </ac:spMkLst>
        </pc:spChg>
        <pc:spChg chg="mod">
          <ac:chgData name="Shashank Lokesha Reddy" userId="348959ee-59a1-4313-9b0d-6234a4fd0137" providerId="ADAL" clId="{18E31008-7EB6-4069-8D4C-46042C54E104}" dt="2022-02-17T17:06:56.399" v="7123" actId="2711"/>
          <ac:spMkLst>
            <pc:docMk/>
            <pc:sldMk cId="3812580710" sldId="1929"/>
            <ac:spMk id="165" creationId="{8852A42C-4C42-4AD9-BCE9-A02642F844A3}"/>
          </ac:spMkLst>
        </pc:spChg>
        <pc:spChg chg="mod">
          <ac:chgData name="Shashank Lokesha Reddy" userId="348959ee-59a1-4313-9b0d-6234a4fd0137" providerId="ADAL" clId="{18E31008-7EB6-4069-8D4C-46042C54E104}" dt="2022-02-17T17:06:56.399" v="7123" actId="2711"/>
          <ac:spMkLst>
            <pc:docMk/>
            <pc:sldMk cId="3812580710" sldId="1929"/>
            <ac:spMk id="166" creationId="{2DBA5164-E769-4231-AF8F-3F4EA3889AA9}"/>
          </ac:spMkLst>
        </pc:spChg>
        <pc:spChg chg="mod">
          <ac:chgData name="Shashank Lokesha Reddy" userId="348959ee-59a1-4313-9b0d-6234a4fd0137" providerId="ADAL" clId="{18E31008-7EB6-4069-8D4C-46042C54E104}" dt="2022-02-17T17:06:56.399" v="7123" actId="2711"/>
          <ac:spMkLst>
            <pc:docMk/>
            <pc:sldMk cId="3812580710" sldId="1929"/>
            <ac:spMk id="167" creationId="{346ECD14-08D9-41BE-ABA4-F274967E5D50}"/>
          </ac:spMkLst>
        </pc:spChg>
        <pc:graphicFrameChg chg="mod">
          <ac:chgData name="Shashank Lokesha Reddy" userId="348959ee-59a1-4313-9b0d-6234a4fd0137" providerId="ADAL" clId="{18E31008-7EB6-4069-8D4C-46042C54E104}" dt="2022-02-16T12:16:55.742" v="3589" actId="1076"/>
          <ac:graphicFrameMkLst>
            <pc:docMk/>
            <pc:sldMk cId="3812580710" sldId="1929"/>
            <ac:graphicFrameMk id="60" creationId="{A8E23A18-A211-4CA6-B7E1-332A7E5DD65A}"/>
          </ac:graphicFrameMkLst>
        </pc:graphicFrameChg>
        <pc:graphicFrameChg chg="mod modGraphic">
          <ac:chgData name="Shashank Lokesha Reddy" userId="348959ee-59a1-4313-9b0d-6234a4fd0137" providerId="ADAL" clId="{18E31008-7EB6-4069-8D4C-46042C54E104}" dt="2022-02-16T12:15:07.034" v="3581" actId="1076"/>
          <ac:graphicFrameMkLst>
            <pc:docMk/>
            <pc:sldMk cId="3812580710" sldId="1929"/>
            <ac:graphicFrameMk id="85" creationId="{9FAFE35F-9C21-48A9-B601-12D3378C9B13}"/>
          </ac:graphicFrameMkLst>
        </pc:graphicFrameChg>
        <pc:graphicFrameChg chg="mod modGraphic">
          <ac:chgData name="Shashank Lokesha Reddy" userId="348959ee-59a1-4313-9b0d-6234a4fd0137" providerId="ADAL" clId="{18E31008-7EB6-4069-8D4C-46042C54E104}" dt="2022-02-18T23:12:59.003" v="11801" actId="20577"/>
          <ac:graphicFrameMkLst>
            <pc:docMk/>
            <pc:sldMk cId="3812580710" sldId="1929"/>
            <ac:graphicFrameMk id="133" creationId="{A629A5D2-2EA6-4CD2-9BB6-880368CED32C}"/>
          </ac:graphicFrameMkLst>
        </pc:graphicFrameChg>
        <pc:graphicFrameChg chg="mod">
          <ac:chgData name="Shashank Lokesha Reddy" userId="348959ee-59a1-4313-9b0d-6234a4fd0137" providerId="ADAL" clId="{18E31008-7EB6-4069-8D4C-46042C54E104}" dt="2022-02-16T12:16:55.742" v="3589" actId="1076"/>
          <ac:graphicFrameMkLst>
            <pc:docMk/>
            <pc:sldMk cId="3812580710" sldId="1929"/>
            <ac:graphicFrameMk id="170" creationId="{87280CCD-9E3F-427E-86FE-54E9814D5A41}"/>
          </ac:graphicFrameMkLst>
        </pc:graphicFrameChg>
        <pc:picChg chg="mod">
          <ac:chgData name="Shashank Lokesha Reddy" userId="348959ee-59a1-4313-9b0d-6234a4fd0137" providerId="ADAL" clId="{18E31008-7EB6-4069-8D4C-46042C54E104}" dt="2022-02-15T15:13:02.800" v="2904" actId="1076"/>
          <ac:picMkLst>
            <pc:docMk/>
            <pc:sldMk cId="3812580710" sldId="1929"/>
            <ac:picMk id="100" creationId="{284CB07C-81F1-4F03-B9B9-F749D844A828}"/>
          </ac:picMkLst>
        </pc:picChg>
        <pc:picChg chg="add mod">
          <ac:chgData name="Shashank Lokesha Reddy" userId="348959ee-59a1-4313-9b0d-6234a4fd0137" providerId="ADAL" clId="{18E31008-7EB6-4069-8D4C-46042C54E104}" dt="2022-02-15T15:13:44.306" v="2910" actId="1076"/>
          <ac:picMkLst>
            <pc:docMk/>
            <pc:sldMk cId="3812580710" sldId="1929"/>
            <ac:picMk id="114" creationId="{361011C9-97AE-48FA-912E-C7CF7F1E1887}"/>
          </ac:picMkLst>
        </pc:picChg>
        <pc:picChg chg="add mod">
          <ac:chgData name="Shashank Lokesha Reddy" userId="348959ee-59a1-4313-9b0d-6234a4fd0137" providerId="ADAL" clId="{18E31008-7EB6-4069-8D4C-46042C54E104}" dt="2022-02-15T15:13:44.306" v="2910" actId="1076"/>
          <ac:picMkLst>
            <pc:docMk/>
            <pc:sldMk cId="3812580710" sldId="1929"/>
            <ac:picMk id="115" creationId="{DB78FCEB-43B6-4FCF-8DAB-14C3DAF4BEE1}"/>
          </ac:picMkLst>
        </pc:picChg>
        <pc:picChg chg="del">
          <ac:chgData name="Shashank Lokesha Reddy" userId="348959ee-59a1-4313-9b0d-6234a4fd0137" providerId="ADAL" clId="{18E31008-7EB6-4069-8D4C-46042C54E104}" dt="2022-02-15T15:13:15.970" v="2906" actId="478"/>
          <ac:picMkLst>
            <pc:docMk/>
            <pc:sldMk cId="3812580710" sldId="1929"/>
            <ac:picMk id="125" creationId="{21B08B88-1109-41AA-AB7D-268A8210E53C}"/>
          </ac:picMkLst>
        </pc:picChg>
        <pc:picChg chg="add mod">
          <ac:chgData name="Shashank Lokesha Reddy" userId="348959ee-59a1-4313-9b0d-6234a4fd0137" providerId="ADAL" clId="{18E31008-7EB6-4069-8D4C-46042C54E104}" dt="2022-02-15T15:13:44.306" v="2910" actId="1076"/>
          <ac:picMkLst>
            <pc:docMk/>
            <pc:sldMk cId="3812580710" sldId="1929"/>
            <ac:picMk id="126" creationId="{81109A9B-B31B-4213-B5BE-FAC6E9168C24}"/>
          </ac:picMkLst>
        </pc:picChg>
        <pc:picChg chg="del">
          <ac:chgData name="Shashank Lokesha Reddy" userId="348959ee-59a1-4313-9b0d-6234a4fd0137" providerId="ADAL" clId="{18E31008-7EB6-4069-8D4C-46042C54E104}" dt="2022-02-15T15:13:15.970" v="2906" actId="478"/>
          <ac:picMkLst>
            <pc:docMk/>
            <pc:sldMk cId="3812580710" sldId="1929"/>
            <ac:picMk id="127" creationId="{77DB5407-73E4-4C14-9472-311BA3758DAD}"/>
          </ac:picMkLst>
        </pc:picChg>
        <pc:picChg chg="del">
          <ac:chgData name="Shashank Lokesha Reddy" userId="348959ee-59a1-4313-9b0d-6234a4fd0137" providerId="ADAL" clId="{18E31008-7EB6-4069-8D4C-46042C54E104}" dt="2022-02-15T15:13:15.970" v="2906" actId="478"/>
          <ac:picMkLst>
            <pc:docMk/>
            <pc:sldMk cId="3812580710" sldId="1929"/>
            <ac:picMk id="130" creationId="{9E98117D-86F5-4DB0-A39B-93BB32252C35}"/>
          </ac:picMkLst>
        </pc:picChg>
        <pc:picChg chg="del">
          <ac:chgData name="Shashank Lokesha Reddy" userId="348959ee-59a1-4313-9b0d-6234a4fd0137" providerId="ADAL" clId="{18E31008-7EB6-4069-8D4C-46042C54E104}" dt="2022-02-15T15:13:15.970" v="2906" actId="478"/>
          <ac:picMkLst>
            <pc:docMk/>
            <pc:sldMk cId="3812580710" sldId="1929"/>
            <ac:picMk id="132" creationId="{9C5AD753-F894-41E3-9CDF-0A59E2E18740}"/>
          </ac:picMkLst>
        </pc:picChg>
        <pc:picChg chg="add mod">
          <ac:chgData name="Shashank Lokesha Reddy" userId="348959ee-59a1-4313-9b0d-6234a4fd0137" providerId="ADAL" clId="{18E31008-7EB6-4069-8D4C-46042C54E104}" dt="2022-02-15T15:13:44.306" v="2910" actId="1076"/>
          <ac:picMkLst>
            <pc:docMk/>
            <pc:sldMk cId="3812580710" sldId="1929"/>
            <ac:picMk id="137" creationId="{AA199C32-D17C-4B13-AB5E-753E8310927A}"/>
          </ac:picMkLst>
        </pc:picChg>
        <pc:picChg chg="del">
          <ac:chgData name="Shashank Lokesha Reddy" userId="348959ee-59a1-4313-9b0d-6234a4fd0137" providerId="ADAL" clId="{18E31008-7EB6-4069-8D4C-46042C54E104}" dt="2022-02-15T15:13:15.970" v="2906" actId="478"/>
          <ac:picMkLst>
            <pc:docMk/>
            <pc:sldMk cId="3812580710" sldId="1929"/>
            <ac:picMk id="139" creationId="{D572F336-8801-4BE7-9A69-5DFAFC51CFB4}"/>
          </ac:picMkLst>
        </pc:picChg>
        <pc:picChg chg="del">
          <ac:chgData name="Shashank Lokesha Reddy" userId="348959ee-59a1-4313-9b0d-6234a4fd0137" providerId="ADAL" clId="{18E31008-7EB6-4069-8D4C-46042C54E104}" dt="2022-02-15T15:13:15.970" v="2906" actId="478"/>
          <ac:picMkLst>
            <pc:docMk/>
            <pc:sldMk cId="3812580710" sldId="1929"/>
            <ac:picMk id="140" creationId="{20580DD6-686B-4C5F-8A36-0042ABBBD682}"/>
          </ac:picMkLst>
        </pc:picChg>
        <pc:picChg chg="add mod">
          <ac:chgData name="Shashank Lokesha Reddy" userId="348959ee-59a1-4313-9b0d-6234a4fd0137" providerId="ADAL" clId="{18E31008-7EB6-4069-8D4C-46042C54E104}" dt="2022-02-15T15:13:44.306" v="2910" actId="1076"/>
          <ac:picMkLst>
            <pc:docMk/>
            <pc:sldMk cId="3812580710" sldId="1929"/>
            <ac:picMk id="141" creationId="{EA2A6D39-4364-4722-9EBF-F20DAABF4951}"/>
          </ac:picMkLst>
        </pc:picChg>
        <pc:picChg chg="add mod">
          <ac:chgData name="Shashank Lokesha Reddy" userId="348959ee-59a1-4313-9b0d-6234a4fd0137" providerId="ADAL" clId="{18E31008-7EB6-4069-8D4C-46042C54E104}" dt="2022-02-15T15:13:44.306" v="2910" actId="1076"/>
          <ac:picMkLst>
            <pc:docMk/>
            <pc:sldMk cId="3812580710" sldId="1929"/>
            <ac:picMk id="142" creationId="{C5F5BC22-F2A2-4230-A266-CCFC4DCAB230}"/>
          </ac:picMkLst>
        </pc:picChg>
        <pc:picChg chg="add mod">
          <ac:chgData name="Shashank Lokesha Reddy" userId="348959ee-59a1-4313-9b0d-6234a4fd0137" providerId="ADAL" clId="{18E31008-7EB6-4069-8D4C-46042C54E104}" dt="2022-02-15T15:13:44.306" v="2910" actId="1076"/>
          <ac:picMkLst>
            <pc:docMk/>
            <pc:sldMk cId="3812580710" sldId="1929"/>
            <ac:picMk id="143" creationId="{DFB6A284-9152-4D4D-9EC2-193E3A187B25}"/>
          </ac:picMkLst>
        </pc:picChg>
        <pc:picChg chg="add mod">
          <ac:chgData name="Shashank Lokesha Reddy" userId="348959ee-59a1-4313-9b0d-6234a4fd0137" providerId="ADAL" clId="{18E31008-7EB6-4069-8D4C-46042C54E104}" dt="2022-02-15T15:13:44.306" v="2910" actId="1076"/>
          <ac:picMkLst>
            <pc:docMk/>
            <pc:sldMk cId="3812580710" sldId="1929"/>
            <ac:picMk id="144" creationId="{C2E90D18-CC7A-4699-8FB1-1250B435C683}"/>
          </ac:picMkLst>
        </pc:picChg>
        <pc:picChg chg="del">
          <ac:chgData name="Shashank Lokesha Reddy" userId="348959ee-59a1-4313-9b0d-6234a4fd0137" providerId="ADAL" clId="{18E31008-7EB6-4069-8D4C-46042C54E104}" dt="2022-02-15T15:13:15.970" v="2906" actId="478"/>
          <ac:picMkLst>
            <pc:docMk/>
            <pc:sldMk cId="3812580710" sldId="1929"/>
            <ac:picMk id="145" creationId="{A03930D3-FE81-457B-B25C-126D3581B1E2}"/>
          </ac:picMkLst>
        </pc:picChg>
        <pc:picChg chg="del">
          <ac:chgData name="Shashank Lokesha Reddy" userId="348959ee-59a1-4313-9b0d-6234a4fd0137" providerId="ADAL" clId="{18E31008-7EB6-4069-8D4C-46042C54E104}" dt="2022-02-15T15:13:15.970" v="2906" actId="478"/>
          <ac:picMkLst>
            <pc:docMk/>
            <pc:sldMk cId="3812580710" sldId="1929"/>
            <ac:picMk id="147" creationId="{B0C7D06B-324C-4305-BDE1-C51774DEBEAE}"/>
          </ac:picMkLst>
        </pc:picChg>
        <pc:picChg chg="del">
          <ac:chgData name="Shashank Lokesha Reddy" userId="348959ee-59a1-4313-9b0d-6234a4fd0137" providerId="ADAL" clId="{18E31008-7EB6-4069-8D4C-46042C54E104}" dt="2022-02-15T15:13:15.970" v="2906" actId="478"/>
          <ac:picMkLst>
            <pc:docMk/>
            <pc:sldMk cId="3812580710" sldId="1929"/>
            <ac:picMk id="148" creationId="{6F3CB7CD-BB4C-41DF-8EBA-10C253FF5B1E}"/>
          </ac:picMkLst>
        </pc:picChg>
        <pc:picChg chg="add mod">
          <ac:chgData name="Shashank Lokesha Reddy" userId="348959ee-59a1-4313-9b0d-6234a4fd0137" providerId="ADAL" clId="{18E31008-7EB6-4069-8D4C-46042C54E104}" dt="2022-02-15T15:13:44.306" v="2910" actId="1076"/>
          <ac:picMkLst>
            <pc:docMk/>
            <pc:sldMk cId="3812580710" sldId="1929"/>
            <ac:picMk id="149" creationId="{D83F8F1C-A022-4353-AE44-75ED46BA84EF}"/>
          </ac:picMkLst>
        </pc:picChg>
        <pc:picChg chg="del">
          <ac:chgData name="Shashank Lokesha Reddy" userId="348959ee-59a1-4313-9b0d-6234a4fd0137" providerId="ADAL" clId="{18E31008-7EB6-4069-8D4C-46042C54E104}" dt="2022-02-15T15:13:15.970" v="2906" actId="478"/>
          <ac:picMkLst>
            <pc:docMk/>
            <pc:sldMk cId="3812580710" sldId="1929"/>
            <ac:picMk id="151" creationId="{B018A392-9D6F-4C16-A93B-1ECA0AECBE2F}"/>
          </ac:picMkLst>
        </pc:picChg>
        <pc:cxnChg chg="mod">
          <ac:chgData name="Shashank Lokesha Reddy" userId="348959ee-59a1-4313-9b0d-6234a4fd0137" providerId="ADAL" clId="{18E31008-7EB6-4069-8D4C-46042C54E104}" dt="2022-02-18T23:07:36.573" v="11750" actId="14100"/>
          <ac:cxnSpMkLst>
            <pc:docMk/>
            <pc:sldMk cId="3812580710" sldId="1929"/>
            <ac:cxnSpMk id="12" creationId="{B0274043-26DC-44E4-95B5-B70278FAE9DF}"/>
          </ac:cxnSpMkLst>
        </pc:cxnChg>
        <pc:cxnChg chg="mod">
          <ac:chgData name="Shashank Lokesha Reddy" userId="348959ee-59a1-4313-9b0d-6234a4fd0137" providerId="ADAL" clId="{18E31008-7EB6-4069-8D4C-46042C54E104}" dt="2022-02-16T12:16:55.742" v="3589" actId="1076"/>
          <ac:cxnSpMkLst>
            <pc:docMk/>
            <pc:sldMk cId="3812580710" sldId="1929"/>
            <ac:cxnSpMk id="67" creationId="{44761D19-9F44-4162-8D34-D4EA3E44158C}"/>
          </ac:cxnSpMkLst>
        </pc:cxnChg>
        <pc:cxnChg chg="mod">
          <ac:chgData name="Shashank Lokesha Reddy" userId="348959ee-59a1-4313-9b0d-6234a4fd0137" providerId="ADAL" clId="{18E31008-7EB6-4069-8D4C-46042C54E104}" dt="2022-02-16T12:16:55.742" v="3589" actId="1076"/>
          <ac:cxnSpMkLst>
            <pc:docMk/>
            <pc:sldMk cId="3812580710" sldId="1929"/>
            <ac:cxnSpMk id="68" creationId="{DBAA6E35-DA16-4C45-A0D5-26024A37DFBD}"/>
          </ac:cxnSpMkLst>
        </pc:cxnChg>
        <pc:cxnChg chg="mod">
          <ac:chgData name="Shashank Lokesha Reddy" userId="348959ee-59a1-4313-9b0d-6234a4fd0137" providerId="ADAL" clId="{18E31008-7EB6-4069-8D4C-46042C54E104}" dt="2022-02-19T13:47:16.295" v="11856" actId="12788"/>
          <ac:cxnSpMkLst>
            <pc:docMk/>
            <pc:sldMk cId="3812580710" sldId="1929"/>
            <ac:cxnSpMk id="69" creationId="{E0010E75-A623-4E25-A7F3-609A3F40E6E8}"/>
          </ac:cxnSpMkLst>
        </pc:cxnChg>
        <pc:cxnChg chg="mod">
          <ac:chgData name="Shashank Lokesha Reddy" userId="348959ee-59a1-4313-9b0d-6234a4fd0137" providerId="ADAL" clId="{18E31008-7EB6-4069-8D4C-46042C54E104}" dt="2022-02-18T23:10:23.130" v="11773" actId="14100"/>
          <ac:cxnSpMkLst>
            <pc:docMk/>
            <pc:sldMk cId="3812580710" sldId="1929"/>
            <ac:cxnSpMk id="86" creationId="{4CD665CA-D6A1-4D38-ACC0-C70447FADC13}"/>
          </ac:cxnSpMkLst>
        </pc:cxnChg>
        <pc:cxnChg chg="mod">
          <ac:chgData name="Shashank Lokesha Reddy" userId="348959ee-59a1-4313-9b0d-6234a4fd0137" providerId="ADAL" clId="{18E31008-7EB6-4069-8D4C-46042C54E104}" dt="2022-02-19T13:47:16.295" v="11856" actId="12788"/>
          <ac:cxnSpMkLst>
            <pc:docMk/>
            <pc:sldMk cId="3812580710" sldId="1929"/>
            <ac:cxnSpMk id="99" creationId="{8D36C3F9-A44C-4AFB-8AA4-A3E30772690E}"/>
          </ac:cxnSpMkLst>
        </pc:cxnChg>
        <pc:cxnChg chg="mod">
          <ac:chgData name="Shashank Lokesha Reddy" userId="348959ee-59a1-4313-9b0d-6234a4fd0137" providerId="ADAL" clId="{18E31008-7EB6-4069-8D4C-46042C54E104}" dt="2022-02-19T13:49:14.801" v="11864" actId="553"/>
          <ac:cxnSpMkLst>
            <pc:docMk/>
            <pc:sldMk cId="3812580710" sldId="1929"/>
            <ac:cxnSpMk id="106" creationId="{137C9AEF-A45F-41D0-A15F-E223DEB37909}"/>
          </ac:cxnSpMkLst>
        </pc:cxnChg>
        <pc:cxnChg chg="add mod">
          <ac:chgData name="Shashank Lokesha Reddy" userId="348959ee-59a1-4313-9b0d-6234a4fd0137" providerId="ADAL" clId="{18E31008-7EB6-4069-8D4C-46042C54E104}" dt="2022-02-15T15:13:44.306" v="2910" actId="1076"/>
          <ac:cxnSpMkLst>
            <pc:docMk/>
            <pc:sldMk cId="3812580710" sldId="1929"/>
            <ac:cxnSpMk id="107" creationId="{4C1C349D-5921-46BD-9853-04AD2CCDA0A5}"/>
          </ac:cxnSpMkLst>
        </pc:cxnChg>
        <pc:cxnChg chg="mod">
          <ac:chgData name="Shashank Lokesha Reddy" userId="348959ee-59a1-4313-9b0d-6234a4fd0137" providerId="ADAL" clId="{18E31008-7EB6-4069-8D4C-46042C54E104}" dt="2022-02-18T23:10:46.124" v="11774" actId="14100"/>
          <ac:cxnSpMkLst>
            <pc:docMk/>
            <pc:sldMk cId="3812580710" sldId="1929"/>
            <ac:cxnSpMk id="108" creationId="{6BFE8784-2B09-41EE-AC19-C7E17E9C7A5B}"/>
          </ac:cxnSpMkLst>
        </pc:cxnChg>
        <pc:cxnChg chg="mod">
          <ac:chgData name="Shashank Lokesha Reddy" userId="348959ee-59a1-4313-9b0d-6234a4fd0137" providerId="ADAL" clId="{18E31008-7EB6-4069-8D4C-46042C54E104}" dt="2022-02-18T23:07:54.963" v="11751" actId="14100"/>
          <ac:cxnSpMkLst>
            <pc:docMk/>
            <pc:sldMk cId="3812580710" sldId="1929"/>
            <ac:cxnSpMk id="117" creationId="{EAA1D638-95A5-4D83-97AD-E8732F1DB704}"/>
          </ac:cxnSpMkLst>
        </pc:cxnChg>
        <pc:cxnChg chg="del">
          <ac:chgData name="Shashank Lokesha Reddy" userId="348959ee-59a1-4313-9b0d-6234a4fd0137" providerId="ADAL" clId="{18E31008-7EB6-4069-8D4C-46042C54E104}" dt="2022-02-15T15:13:15.970" v="2906" actId="478"/>
          <ac:cxnSpMkLst>
            <pc:docMk/>
            <pc:sldMk cId="3812580710" sldId="1929"/>
            <ac:cxnSpMk id="119" creationId="{43543356-2B77-43E7-BD49-7DEE2769D37F}"/>
          </ac:cxnSpMkLst>
        </pc:cxnChg>
        <pc:cxnChg chg="mod">
          <ac:chgData name="Shashank Lokesha Reddy" userId="348959ee-59a1-4313-9b0d-6234a4fd0137" providerId="ADAL" clId="{18E31008-7EB6-4069-8D4C-46042C54E104}" dt="2022-02-19T13:47:16.295" v="11856" actId="12788"/>
          <ac:cxnSpMkLst>
            <pc:docMk/>
            <pc:sldMk cId="3812580710" sldId="1929"/>
            <ac:cxnSpMk id="128" creationId="{6D181579-BBB5-4087-82B0-42664516DEC4}"/>
          </ac:cxnSpMkLst>
        </pc:cxnChg>
        <pc:cxnChg chg="mod">
          <ac:chgData name="Shashank Lokesha Reddy" userId="348959ee-59a1-4313-9b0d-6234a4fd0137" providerId="ADAL" clId="{18E31008-7EB6-4069-8D4C-46042C54E104}" dt="2022-02-19T13:49:14.801" v="11864" actId="553"/>
          <ac:cxnSpMkLst>
            <pc:docMk/>
            <pc:sldMk cId="3812580710" sldId="1929"/>
            <ac:cxnSpMk id="146" creationId="{D32DDE0D-6E2E-46C7-ACFD-CA8C3B8448C5}"/>
          </ac:cxnSpMkLst>
        </pc:cxnChg>
        <pc:cxnChg chg="mod">
          <ac:chgData name="Shashank Lokesha Reddy" userId="348959ee-59a1-4313-9b0d-6234a4fd0137" providerId="ADAL" clId="{18E31008-7EB6-4069-8D4C-46042C54E104}" dt="2022-02-19T13:47:16.295" v="11856" actId="12788"/>
          <ac:cxnSpMkLst>
            <pc:docMk/>
            <pc:sldMk cId="3812580710" sldId="1929"/>
            <ac:cxnSpMk id="157" creationId="{7246D94D-BEF5-4271-82C2-6012EA784F8A}"/>
          </ac:cxnSpMkLst>
        </pc:cxnChg>
        <pc:cxnChg chg="mod">
          <ac:chgData name="Shashank Lokesha Reddy" userId="348959ee-59a1-4313-9b0d-6234a4fd0137" providerId="ADAL" clId="{18E31008-7EB6-4069-8D4C-46042C54E104}" dt="2022-02-19T13:47:16.295" v="11856" actId="12788"/>
          <ac:cxnSpMkLst>
            <pc:docMk/>
            <pc:sldMk cId="3812580710" sldId="1929"/>
            <ac:cxnSpMk id="169" creationId="{3308679A-E6C6-4B62-85D3-8448C286EB21}"/>
          </ac:cxnSpMkLst>
        </pc:cxnChg>
        <pc:cxnChg chg="mod">
          <ac:chgData name="Shashank Lokesha Reddy" userId="348959ee-59a1-4313-9b0d-6234a4fd0137" providerId="ADAL" clId="{18E31008-7EB6-4069-8D4C-46042C54E104}" dt="2022-02-16T12:16:55.742" v="3589" actId="1076"/>
          <ac:cxnSpMkLst>
            <pc:docMk/>
            <pc:sldMk cId="3812580710" sldId="1929"/>
            <ac:cxnSpMk id="171" creationId="{FE3B90F0-8636-47AF-96C2-DF832EB08428}"/>
          </ac:cxnSpMkLst>
        </pc:cxnChg>
        <pc:cxnChg chg="mod">
          <ac:chgData name="Shashank Lokesha Reddy" userId="348959ee-59a1-4313-9b0d-6234a4fd0137" providerId="ADAL" clId="{18E31008-7EB6-4069-8D4C-46042C54E104}" dt="2022-02-16T12:16:55.742" v="3589" actId="1076"/>
          <ac:cxnSpMkLst>
            <pc:docMk/>
            <pc:sldMk cId="3812580710" sldId="1929"/>
            <ac:cxnSpMk id="172" creationId="{850570B7-B112-4B0F-8EBE-4199AA7981F7}"/>
          </ac:cxnSpMkLst>
        </pc:cxnChg>
        <pc:cxnChg chg="mod">
          <ac:chgData name="Shashank Lokesha Reddy" userId="348959ee-59a1-4313-9b0d-6234a4fd0137" providerId="ADAL" clId="{18E31008-7EB6-4069-8D4C-46042C54E104}" dt="2022-02-19T13:47:16.295" v="11856" actId="12788"/>
          <ac:cxnSpMkLst>
            <pc:docMk/>
            <pc:sldMk cId="3812580710" sldId="1929"/>
            <ac:cxnSpMk id="173" creationId="{557A0996-DC1B-4B27-9090-515C775EB1DF}"/>
          </ac:cxnSpMkLst>
        </pc:cxnChg>
      </pc:sldChg>
      <pc:sldChg chg="addSp delSp modSp mod">
        <pc:chgData name="Shashank Lokesha Reddy" userId="348959ee-59a1-4313-9b0d-6234a4fd0137" providerId="ADAL" clId="{18E31008-7EB6-4069-8D4C-46042C54E104}" dt="2022-02-20T16:54:28.888" v="14113" actId="12789"/>
        <pc:sldMkLst>
          <pc:docMk/>
          <pc:sldMk cId="186639703" sldId="1930"/>
        </pc:sldMkLst>
        <pc:spChg chg="mod">
          <ac:chgData name="Shashank Lokesha Reddy" userId="348959ee-59a1-4313-9b0d-6234a4fd0137" providerId="ADAL" clId="{18E31008-7EB6-4069-8D4C-46042C54E104}" dt="2022-02-19T13:59:47.256" v="11925" actId="1076"/>
          <ac:spMkLst>
            <pc:docMk/>
            <pc:sldMk cId="186639703" sldId="1930"/>
            <ac:spMk id="8" creationId="{ABC0A6B8-3248-4550-BD99-F43A26B60C2D}"/>
          </ac:spMkLst>
        </pc:spChg>
        <pc:spChg chg="mod">
          <ac:chgData name="Shashank Lokesha Reddy" userId="348959ee-59a1-4313-9b0d-6234a4fd0137" providerId="ADAL" clId="{18E31008-7EB6-4069-8D4C-46042C54E104}" dt="2022-02-19T13:59:32.686" v="11922" actId="14100"/>
          <ac:spMkLst>
            <pc:docMk/>
            <pc:sldMk cId="186639703" sldId="1930"/>
            <ac:spMk id="10" creationId="{BC2DFB99-04CE-45FE-9D85-D9FD1FD25715}"/>
          </ac:spMkLst>
        </pc:spChg>
        <pc:spChg chg="mod">
          <ac:chgData name="Shashank Lokesha Reddy" userId="348959ee-59a1-4313-9b0d-6234a4fd0137" providerId="ADAL" clId="{18E31008-7EB6-4069-8D4C-46042C54E104}" dt="2022-02-19T14:01:36.964" v="11938" actId="552"/>
          <ac:spMkLst>
            <pc:docMk/>
            <pc:sldMk cId="186639703" sldId="1930"/>
            <ac:spMk id="11" creationId="{4ADCD9B9-1941-4C5E-A1D7-827E0007EF06}"/>
          </ac:spMkLst>
        </pc:spChg>
        <pc:spChg chg="mod">
          <ac:chgData name="Shashank Lokesha Reddy" userId="348959ee-59a1-4313-9b0d-6234a4fd0137" providerId="ADAL" clId="{18E31008-7EB6-4069-8D4C-46042C54E104}" dt="2022-02-17T17:07:23.926" v="7124" actId="2711"/>
          <ac:spMkLst>
            <pc:docMk/>
            <pc:sldMk cId="186639703" sldId="1930"/>
            <ac:spMk id="31" creationId="{9A29E1E5-DE3A-461D-B9E1-297F24BCB070}"/>
          </ac:spMkLst>
        </pc:spChg>
        <pc:spChg chg="mod">
          <ac:chgData name="Shashank Lokesha Reddy" userId="348959ee-59a1-4313-9b0d-6234a4fd0137" providerId="ADAL" clId="{18E31008-7EB6-4069-8D4C-46042C54E104}" dt="2022-02-17T17:07:23.926" v="7124" actId="2711"/>
          <ac:spMkLst>
            <pc:docMk/>
            <pc:sldMk cId="186639703" sldId="1930"/>
            <ac:spMk id="53" creationId="{83636A85-3B80-4A57-8612-FADCA444C16E}"/>
          </ac:spMkLst>
        </pc:spChg>
        <pc:spChg chg="mod">
          <ac:chgData name="Shashank Lokesha Reddy" userId="348959ee-59a1-4313-9b0d-6234a4fd0137" providerId="ADAL" clId="{18E31008-7EB6-4069-8D4C-46042C54E104}" dt="2022-02-17T17:07:23.926" v="7124" actId="2711"/>
          <ac:spMkLst>
            <pc:docMk/>
            <pc:sldMk cId="186639703" sldId="1930"/>
            <ac:spMk id="54" creationId="{0B95BC64-1742-4974-B6DB-A28F96FCF45C}"/>
          </ac:spMkLst>
        </pc:spChg>
        <pc:spChg chg="mod">
          <ac:chgData name="Shashank Lokesha Reddy" userId="348959ee-59a1-4313-9b0d-6234a4fd0137" providerId="ADAL" clId="{18E31008-7EB6-4069-8D4C-46042C54E104}" dt="2022-02-17T17:07:23.926" v="7124" actId="2711"/>
          <ac:spMkLst>
            <pc:docMk/>
            <pc:sldMk cId="186639703" sldId="1930"/>
            <ac:spMk id="62" creationId="{697AA170-680D-4B09-B2BB-FBA4D0098502}"/>
          </ac:spMkLst>
        </pc:spChg>
        <pc:spChg chg="mod">
          <ac:chgData name="Shashank Lokesha Reddy" userId="348959ee-59a1-4313-9b0d-6234a4fd0137" providerId="ADAL" clId="{18E31008-7EB6-4069-8D4C-46042C54E104}" dt="2022-02-19T14:01:36.964" v="11938" actId="552"/>
          <ac:spMkLst>
            <pc:docMk/>
            <pc:sldMk cId="186639703" sldId="1930"/>
            <ac:spMk id="63" creationId="{38CA50E6-F4B1-4914-ADD1-1015901FB7F9}"/>
          </ac:spMkLst>
        </pc:spChg>
        <pc:spChg chg="mod">
          <ac:chgData name="Shashank Lokesha Reddy" userId="348959ee-59a1-4313-9b0d-6234a4fd0137" providerId="ADAL" clId="{18E31008-7EB6-4069-8D4C-46042C54E104}" dt="2022-02-19T14:01:36.964" v="11938" actId="552"/>
          <ac:spMkLst>
            <pc:docMk/>
            <pc:sldMk cId="186639703" sldId="1930"/>
            <ac:spMk id="72" creationId="{D7CC820C-17B9-464C-ACB0-E488B1E17798}"/>
          </ac:spMkLst>
        </pc:spChg>
        <pc:spChg chg="del">
          <ac:chgData name="Shashank Lokesha Reddy" userId="348959ee-59a1-4313-9b0d-6234a4fd0137" providerId="ADAL" clId="{18E31008-7EB6-4069-8D4C-46042C54E104}" dt="2022-02-15T21:42:38.726" v="3186" actId="478"/>
          <ac:spMkLst>
            <pc:docMk/>
            <pc:sldMk cId="186639703" sldId="1930"/>
            <ac:spMk id="76" creationId="{17D5F7F7-8092-4808-A552-15D7CD92472E}"/>
          </ac:spMkLst>
        </pc:spChg>
        <pc:spChg chg="del">
          <ac:chgData name="Shashank Lokesha Reddy" userId="348959ee-59a1-4313-9b0d-6234a4fd0137" providerId="ADAL" clId="{18E31008-7EB6-4069-8D4C-46042C54E104}" dt="2022-02-15T21:42:36.170" v="3185" actId="478"/>
          <ac:spMkLst>
            <pc:docMk/>
            <pc:sldMk cId="186639703" sldId="1930"/>
            <ac:spMk id="77" creationId="{C6685250-5D1D-40F3-A64E-BE4B851BA9A6}"/>
          </ac:spMkLst>
        </pc:spChg>
        <pc:spChg chg="add del mod">
          <ac:chgData name="Shashank Lokesha Reddy" userId="348959ee-59a1-4313-9b0d-6234a4fd0137" providerId="ADAL" clId="{18E31008-7EB6-4069-8D4C-46042C54E104}" dt="2022-02-16T11:02:53.693" v="3229" actId="21"/>
          <ac:spMkLst>
            <pc:docMk/>
            <pc:sldMk cId="186639703" sldId="1930"/>
            <ac:spMk id="78" creationId="{A0FBFF79-AF62-43A3-907E-ECE3F91DBCBF}"/>
          </ac:spMkLst>
        </pc:spChg>
        <pc:spChg chg="mod">
          <ac:chgData name="Shashank Lokesha Reddy" userId="348959ee-59a1-4313-9b0d-6234a4fd0137" providerId="ADAL" clId="{18E31008-7EB6-4069-8D4C-46042C54E104}" dt="2022-02-17T17:07:23.926" v="7124" actId="2711"/>
          <ac:spMkLst>
            <pc:docMk/>
            <pc:sldMk cId="186639703" sldId="1930"/>
            <ac:spMk id="82" creationId="{DEBAD933-5852-428A-902C-ED80BD2F4252}"/>
          </ac:spMkLst>
        </pc:spChg>
        <pc:spChg chg="mod">
          <ac:chgData name="Shashank Lokesha Reddy" userId="348959ee-59a1-4313-9b0d-6234a4fd0137" providerId="ADAL" clId="{18E31008-7EB6-4069-8D4C-46042C54E104}" dt="2022-02-17T17:07:23.926" v="7124" actId="2711"/>
          <ac:spMkLst>
            <pc:docMk/>
            <pc:sldMk cId="186639703" sldId="1930"/>
            <ac:spMk id="83" creationId="{4536E79A-210E-40C2-831E-F4ACB2F6A04F}"/>
          </ac:spMkLst>
        </pc:spChg>
        <pc:spChg chg="add mod">
          <ac:chgData name="Shashank Lokesha Reddy" userId="348959ee-59a1-4313-9b0d-6234a4fd0137" providerId="ADAL" clId="{18E31008-7EB6-4069-8D4C-46042C54E104}" dt="2022-02-17T17:07:23.926" v="7124" actId="2711"/>
          <ac:spMkLst>
            <pc:docMk/>
            <pc:sldMk cId="186639703" sldId="1930"/>
            <ac:spMk id="84" creationId="{D640FE10-BE38-4B86-9B4E-9C8494BD8162}"/>
          </ac:spMkLst>
        </pc:spChg>
        <pc:spChg chg="mod">
          <ac:chgData name="Shashank Lokesha Reddy" userId="348959ee-59a1-4313-9b0d-6234a4fd0137" providerId="ADAL" clId="{18E31008-7EB6-4069-8D4C-46042C54E104}" dt="2022-02-17T17:07:23.926" v="7124" actId="2711"/>
          <ac:spMkLst>
            <pc:docMk/>
            <pc:sldMk cId="186639703" sldId="1930"/>
            <ac:spMk id="87" creationId="{1E234C48-0979-4D8A-9061-8FBF01C33EEC}"/>
          </ac:spMkLst>
        </pc:spChg>
        <pc:spChg chg="mod">
          <ac:chgData name="Shashank Lokesha Reddy" userId="348959ee-59a1-4313-9b0d-6234a4fd0137" providerId="ADAL" clId="{18E31008-7EB6-4069-8D4C-46042C54E104}" dt="2022-02-19T14:01:36.964" v="11938" actId="552"/>
          <ac:spMkLst>
            <pc:docMk/>
            <pc:sldMk cId="186639703" sldId="1930"/>
            <ac:spMk id="88" creationId="{BAC1F5EE-C545-4FE9-AD00-3074E75A3588}"/>
          </ac:spMkLst>
        </pc:spChg>
        <pc:spChg chg="mod">
          <ac:chgData name="Shashank Lokesha Reddy" userId="348959ee-59a1-4313-9b0d-6234a4fd0137" providerId="ADAL" clId="{18E31008-7EB6-4069-8D4C-46042C54E104}" dt="2022-02-17T17:07:23.926" v="7124" actId="2711"/>
          <ac:spMkLst>
            <pc:docMk/>
            <pc:sldMk cId="186639703" sldId="1930"/>
            <ac:spMk id="89" creationId="{877DF413-0156-4249-B5F2-5F9FBC2B37ED}"/>
          </ac:spMkLst>
        </pc:spChg>
        <pc:spChg chg="add mod">
          <ac:chgData name="Shashank Lokesha Reddy" userId="348959ee-59a1-4313-9b0d-6234a4fd0137" providerId="ADAL" clId="{18E31008-7EB6-4069-8D4C-46042C54E104}" dt="2022-02-19T14:01:36.964" v="11938" actId="552"/>
          <ac:spMkLst>
            <pc:docMk/>
            <pc:sldMk cId="186639703" sldId="1930"/>
            <ac:spMk id="90" creationId="{C549BA20-D940-4860-8B7A-0A20973A2886}"/>
          </ac:spMkLst>
        </pc:spChg>
        <pc:spChg chg="mod">
          <ac:chgData name="Shashank Lokesha Reddy" userId="348959ee-59a1-4313-9b0d-6234a4fd0137" providerId="ADAL" clId="{18E31008-7EB6-4069-8D4C-46042C54E104}" dt="2022-02-17T17:07:23.926" v="7124" actId="2711"/>
          <ac:spMkLst>
            <pc:docMk/>
            <pc:sldMk cId="186639703" sldId="1930"/>
            <ac:spMk id="91" creationId="{05C01321-0681-4192-88EF-92A1841CFD4A}"/>
          </ac:spMkLst>
        </pc:spChg>
        <pc:spChg chg="mod">
          <ac:chgData name="Shashank Lokesha Reddy" userId="348959ee-59a1-4313-9b0d-6234a4fd0137" providerId="ADAL" clId="{18E31008-7EB6-4069-8D4C-46042C54E104}" dt="2022-02-17T17:07:23.926" v="7124" actId="2711"/>
          <ac:spMkLst>
            <pc:docMk/>
            <pc:sldMk cId="186639703" sldId="1930"/>
            <ac:spMk id="92" creationId="{1723AEF8-A5D5-48B2-A90F-CA4E4FED9C8F}"/>
          </ac:spMkLst>
        </pc:spChg>
        <pc:spChg chg="mod">
          <ac:chgData name="Shashank Lokesha Reddy" userId="348959ee-59a1-4313-9b0d-6234a4fd0137" providerId="ADAL" clId="{18E31008-7EB6-4069-8D4C-46042C54E104}" dt="2022-02-19T14:01:48.682" v="11939" actId="1076"/>
          <ac:spMkLst>
            <pc:docMk/>
            <pc:sldMk cId="186639703" sldId="1930"/>
            <ac:spMk id="93" creationId="{64CCC20E-1EE2-442D-8549-DAECB58EE838}"/>
          </ac:spMkLst>
        </pc:spChg>
        <pc:spChg chg="mod">
          <ac:chgData name="Shashank Lokesha Reddy" userId="348959ee-59a1-4313-9b0d-6234a4fd0137" providerId="ADAL" clId="{18E31008-7EB6-4069-8D4C-46042C54E104}" dt="2022-02-17T17:07:23.926" v="7124" actId="2711"/>
          <ac:spMkLst>
            <pc:docMk/>
            <pc:sldMk cId="186639703" sldId="1930"/>
            <ac:spMk id="94" creationId="{60690EE1-53F2-4A6B-A464-8F1697366941}"/>
          </ac:spMkLst>
        </pc:spChg>
        <pc:spChg chg="mod">
          <ac:chgData name="Shashank Lokesha Reddy" userId="348959ee-59a1-4313-9b0d-6234a4fd0137" providerId="ADAL" clId="{18E31008-7EB6-4069-8D4C-46042C54E104}" dt="2022-02-17T17:07:23.926" v="7124" actId="2711"/>
          <ac:spMkLst>
            <pc:docMk/>
            <pc:sldMk cId="186639703" sldId="1930"/>
            <ac:spMk id="95" creationId="{8B4B865B-0FB9-4C77-B79A-128F7055F07B}"/>
          </ac:spMkLst>
        </pc:spChg>
        <pc:spChg chg="mod">
          <ac:chgData name="Shashank Lokesha Reddy" userId="348959ee-59a1-4313-9b0d-6234a4fd0137" providerId="ADAL" clId="{18E31008-7EB6-4069-8D4C-46042C54E104}" dt="2022-02-19T14:01:36.964" v="11938" actId="552"/>
          <ac:spMkLst>
            <pc:docMk/>
            <pc:sldMk cId="186639703" sldId="1930"/>
            <ac:spMk id="96" creationId="{06A60633-6CAA-4DAE-949C-A99304CF6637}"/>
          </ac:spMkLst>
        </pc:spChg>
        <pc:spChg chg="mod">
          <ac:chgData name="Shashank Lokesha Reddy" userId="348959ee-59a1-4313-9b0d-6234a4fd0137" providerId="ADAL" clId="{18E31008-7EB6-4069-8D4C-46042C54E104}" dt="2022-02-17T17:07:23.926" v="7124" actId="2711"/>
          <ac:spMkLst>
            <pc:docMk/>
            <pc:sldMk cId="186639703" sldId="1930"/>
            <ac:spMk id="97" creationId="{B03AC0EC-154E-4341-82B2-94CC39076B05}"/>
          </ac:spMkLst>
        </pc:spChg>
        <pc:spChg chg="mod">
          <ac:chgData name="Shashank Lokesha Reddy" userId="348959ee-59a1-4313-9b0d-6234a4fd0137" providerId="ADAL" clId="{18E31008-7EB6-4069-8D4C-46042C54E104}" dt="2022-02-17T17:07:23.926" v="7124" actId="2711"/>
          <ac:spMkLst>
            <pc:docMk/>
            <pc:sldMk cId="186639703" sldId="1930"/>
            <ac:spMk id="100" creationId="{A6771F4A-9AF9-44CB-BFB9-231D6E2B2C2A}"/>
          </ac:spMkLst>
        </pc:spChg>
        <pc:spChg chg="mod">
          <ac:chgData name="Shashank Lokesha Reddy" userId="348959ee-59a1-4313-9b0d-6234a4fd0137" providerId="ADAL" clId="{18E31008-7EB6-4069-8D4C-46042C54E104}" dt="2022-02-17T17:07:23.926" v="7124" actId="2711"/>
          <ac:spMkLst>
            <pc:docMk/>
            <pc:sldMk cId="186639703" sldId="1930"/>
            <ac:spMk id="101" creationId="{2A271D7A-7C7C-42C1-A9B5-A14B72194174}"/>
          </ac:spMkLst>
        </pc:spChg>
        <pc:spChg chg="add mod">
          <ac:chgData name="Shashank Lokesha Reddy" userId="348959ee-59a1-4313-9b0d-6234a4fd0137" providerId="ADAL" clId="{18E31008-7EB6-4069-8D4C-46042C54E104}" dt="2022-02-19T20:03:44.356" v="12968" actId="552"/>
          <ac:spMkLst>
            <pc:docMk/>
            <pc:sldMk cId="186639703" sldId="1930"/>
            <ac:spMk id="102" creationId="{7B67E7B1-DACC-455F-B843-D267D3AD7AF4}"/>
          </ac:spMkLst>
        </pc:spChg>
        <pc:spChg chg="mod">
          <ac:chgData name="Shashank Lokesha Reddy" userId="348959ee-59a1-4313-9b0d-6234a4fd0137" providerId="ADAL" clId="{18E31008-7EB6-4069-8D4C-46042C54E104}" dt="2022-02-17T17:07:23.926" v="7124" actId="2711"/>
          <ac:spMkLst>
            <pc:docMk/>
            <pc:sldMk cId="186639703" sldId="1930"/>
            <ac:spMk id="103" creationId="{7067C423-A5B9-4EC0-BD47-3536EFCBA9E5}"/>
          </ac:spMkLst>
        </pc:spChg>
        <pc:spChg chg="mod">
          <ac:chgData name="Shashank Lokesha Reddy" userId="348959ee-59a1-4313-9b0d-6234a4fd0137" providerId="ADAL" clId="{18E31008-7EB6-4069-8D4C-46042C54E104}" dt="2022-02-17T17:07:23.926" v="7124" actId="2711"/>
          <ac:spMkLst>
            <pc:docMk/>
            <pc:sldMk cId="186639703" sldId="1930"/>
            <ac:spMk id="104" creationId="{75B9FF1B-E055-4A95-88AB-83CA4DCAFB98}"/>
          </ac:spMkLst>
        </pc:spChg>
        <pc:spChg chg="mod">
          <ac:chgData name="Shashank Lokesha Reddy" userId="348959ee-59a1-4313-9b0d-6234a4fd0137" providerId="ADAL" clId="{18E31008-7EB6-4069-8D4C-46042C54E104}" dt="2022-02-17T17:07:23.926" v="7124" actId="2711"/>
          <ac:spMkLst>
            <pc:docMk/>
            <pc:sldMk cId="186639703" sldId="1930"/>
            <ac:spMk id="105" creationId="{39B86C67-5CDE-4F8C-87B3-AB3669291476}"/>
          </ac:spMkLst>
        </pc:spChg>
        <pc:spChg chg="mod">
          <ac:chgData name="Shashank Lokesha Reddy" userId="348959ee-59a1-4313-9b0d-6234a4fd0137" providerId="ADAL" clId="{18E31008-7EB6-4069-8D4C-46042C54E104}" dt="2022-02-20T16:54:09.596" v="14109" actId="12788"/>
          <ac:spMkLst>
            <pc:docMk/>
            <pc:sldMk cId="186639703" sldId="1930"/>
            <ac:spMk id="108" creationId="{64818303-F1CA-4B08-9B8B-F815226D526B}"/>
          </ac:spMkLst>
        </pc:spChg>
        <pc:spChg chg="mod">
          <ac:chgData name="Shashank Lokesha Reddy" userId="348959ee-59a1-4313-9b0d-6234a4fd0137" providerId="ADAL" clId="{18E31008-7EB6-4069-8D4C-46042C54E104}" dt="2022-02-17T17:11:38.689" v="7130" actId="12789"/>
          <ac:spMkLst>
            <pc:docMk/>
            <pc:sldMk cId="186639703" sldId="1930"/>
            <ac:spMk id="109" creationId="{C0ED648E-8C29-4B93-AB8B-1859B7676876}"/>
          </ac:spMkLst>
        </pc:spChg>
        <pc:spChg chg="mod">
          <ac:chgData name="Shashank Lokesha Reddy" userId="348959ee-59a1-4313-9b0d-6234a4fd0137" providerId="ADAL" clId="{18E31008-7EB6-4069-8D4C-46042C54E104}" dt="2022-02-20T16:54:28.888" v="14113" actId="12789"/>
          <ac:spMkLst>
            <pc:docMk/>
            <pc:sldMk cId="186639703" sldId="1930"/>
            <ac:spMk id="110" creationId="{200410FA-8183-405D-97A7-2FED915AC936}"/>
          </ac:spMkLst>
        </pc:spChg>
        <pc:spChg chg="add mod">
          <ac:chgData name="Shashank Lokesha Reddy" userId="348959ee-59a1-4313-9b0d-6234a4fd0137" providerId="ADAL" clId="{18E31008-7EB6-4069-8D4C-46042C54E104}" dt="2022-02-19T20:03:44.356" v="12968" actId="552"/>
          <ac:spMkLst>
            <pc:docMk/>
            <pc:sldMk cId="186639703" sldId="1930"/>
            <ac:spMk id="111" creationId="{F6A0D5A0-BE4A-4198-9929-058AF125DCCD}"/>
          </ac:spMkLst>
        </pc:spChg>
        <pc:spChg chg="mod">
          <ac:chgData name="Shashank Lokesha Reddy" userId="348959ee-59a1-4313-9b0d-6234a4fd0137" providerId="ADAL" clId="{18E31008-7EB6-4069-8D4C-46042C54E104}" dt="2022-02-17T17:07:23.926" v="7124" actId="2711"/>
          <ac:spMkLst>
            <pc:docMk/>
            <pc:sldMk cId="186639703" sldId="1930"/>
            <ac:spMk id="112" creationId="{7E1464C3-925C-413D-B96A-84226A6D71A2}"/>
          </ac:spMkLst>
        </pc:spChg>
        <pc:spChg chg="add mod">
          <ac:chgData name="Shashank Lokesha Reddy" userId="348959ee-59a1-4313-9b0d-6234a4fd0137" providerId="ADAL" clId="{18E31008-7EB6-4069-8D4C-46042C54E104}" dt="2022-02-19T14:01:36.964" v="11938" actId="552"/>
          <ac:spMkLst>
            <pc:docMk/>
            <pc:sldMk cId="186639703" sldId="1930"/>
            <ac:spMk id="113" creationId="{25711244-7EA4-4F7C-9765-2564421E93C8}"/>
          </ac:spMkLst>
        </pc:spChg>
        <pc:spChg chg="add mod">
          <ac:chgData name="Shashank Lokesha Reddy" userId="348959ee-59a1-4313-9b0d-6234a4fd0137" providerId="ADAL" clId="{18E31008-7EB6-4069-8D4C-46042C54E104}" dt="2022-02-19T13:53:12.484" v="11882" actId="1076"/>
          <ac:spMkLst>
            <pc:docMk/>
            <pc:sldMk cId="186639703" sldId="1930"/>
            <ac:spMk id="114" creationId="{242ECCEE-3450-40B4-811D-ABE19A9CB129}"/>
          </ac:spMkLst>
        </pc:spChg>
        <pc:spChg chg="add del mod">
          <ac:chgData name="Shashank Lokesha Reddy" userId="348959ee-59a1-4313-9b0d-6234a4fd0137" providerId="ADAL" clId="{18E31008-7EB6-4069-8D4C-46042C54E104}" dt="2022-02-16T11:19:29.995" v="3318" actId="21"/>
          <ac:spMkLst>
            <pc:docMk/>
            <pc:sldMk cId="186639703" sldId="1930"/>
            <ac:spMk id="114" creationId="{77688227-8B9D-485B-BC41-A13525C4E179}"/>
          </ac:spMkLst>
        </pc:spChg>
        <pc:spChg chg="add mod">
          <ac:chgData name="Shashank Lokesha Reddy" userId="348959ee-59a1-4313-9b0d-6234a4fd0137" providerId="ADAL" clId="{18E31008-7EB6-4069-8D4C-46042C54E104}" dt="2022-02-19T14:50:48.651" v="12171" actId="1076"/>
          <ac:spMkLst>
            <pc:docMk/>
            <pc:sldMk cId="186639703" sldId="1930"/>
            <ac:spMk id="115" creationId="{6EA9248B-E71F-4CA4-B6AE-33D40F8785B9}"/>
          </ac:spMkLst>
        </pc:spChg>
        <pc:spChg chg="add del mod">
          <ac:chgData name="Shashank Lokesha Reddy" userId="348959ee-59a1-4313-9b0d-6234a4fd0137" providerId="ADAL" clId="{18E31008-7EB6-4069-8D4C-46042C54E104}" dt="2022-02-18T23:14:49.829" v="11805" actId="478"/>
          <ac:spMkLst>
            <pc:docMk/>
            <pc:sldMk cId="186639703" sldId="1930"/>
            <ac:spMk id="115" creationId="{9B751B7A-D531-4F4D-BD75-60340B2B0971}"/>
          </ac:spMkLst>
        </pc:spChg>
        <pc:spChg chg="mod">
          <ac:chgData name="Shashank Lokesha Reddy" userId="348959ee-59a1-4313-9b0d-6234a4fd0137" providerId="ADAL" clId="{18E31008-7EB6-4069-8D4C-46042C54E104}" dt="2022-02-17T17:07:23.926" v="7124" actId="2711"/>
          <ac:spMkLst>
            <pc:docMk/>
            <pc:sldMk cId="186639703" sldId="1930"/>
            <ac:spMk id="117" creationId="{9BC98182-BA72-4CBA-9A4F-68074D8FB451}"/>
          </ac:spMkLst>
        </pc:spChg>
        <pc:spChg chg="mod">
          <ac:chgData name="Shashank Lokesha Reddy" userId="348959ee-59a1-4313-9b0d-6234a4fd0137" providerId="ADAL" clId="{18E31008-7EB6-4069-8D4C-46042C54E104}" dt="2022-02-20T16:54:28.888" v="14113" actId="12789"/>
          <ac:spMkLst>
            <pc:docMk/>
            <pc:sldMk cId="186639703" sldId="1930"/>
            <ac:spMk id="118" creationId="{782C87E9-4CDD-48A4-8535-76F8BF229786}"/>
          </ac:spMkLst>
        </pc:spChg>
        <pc:spChg chg="mod">
          <ac:chgData name="Shashank Lokesha Reddy" userId="348959ee-59a1-4313-9b0d-6234a4fd0137" providerId="ADAL" clId="{18E31008-7EB6-4069-8D4C-46042C54E104}" dt="2022-02-20T16:54:28.888" v="14113" actId="12789"/>
          <ac:spMkLst>
            <pc:docMk/>
            <pc:sldMk cId="186639703" sldId="1930"/>
            <ac:spMk id="121" creationId="{8750DDC7-8AA2-480C-ABFA-6B9E6A3E6CF0}"/>
          </ac:spMkLst>
        </pc:spChg>
        <pc:spChg chg="add mod">
          <ac:chgData name="Shashank Lokesha Reddy" userId="348959ee-59a1-4313-9b0d-6234a4fd0137" providerId="ADAL" clId="{18E31008-7EB6-4069-8D4C-46042C54E104}" dt="2022-02-17T17:07:23.926" v="7124" actId="2711"/>
          <ac:spMkLst>
            <pc:docMk/>
            <pc:sldMk cId="186639703" sldId="1930"/>
            <ac:spMk id="122" creationId="{CADD6637-2054-4C08-87FA-6C2E7292A868}"/>
          </ac:spMkLst>
        </pc:spChg>
        <pc:spChg chg="add mod">
          <ac:chgData name="Shashank Lokesha Reddy" userId="348959ee-59a1-4313-9b0d-6234a4fd0137" providerId="ADAL" clId="{18E31008-7EB6-4069-8D4C-46042C54E104}" dt="2022-02-19T14:00:30.616" v="11926" actId="1076"/>
          <ac:spMkLst>
            <pc:docMk/>
            <pc:sldMk cId="186639703" sldId="1930"/>
            <ac:spMk id="123" creationId="{8F4A7D60-AFEF-4F9D-ACD9-63534EEC6D8B}"/>
          </ac:spMkLst>
        </pc:spChg>
        <pc:spChg chg="add mod">
          <ac:chgData name="Shashank Lokesha Reddy" userId="348959ee-59a1-4313-9b0d-6234a4fd0137" providerId="ADAL" clId="{18E31008-7EB6-4069-8D4C-46042C54E104}" dt="2022-02-19T13:59:42.561" v="11924" actId="1076"/>
          <ac:spMkLst>
            <pc:docMk/>
            <pc:sldMk cId="186639703" sldId="1930"/>
            <ac:spMk id="124" creationId="{089B4628-E411-4078-99AB-E65661FAED21}"/>
          </ac:spMkLst>
        </pc:spChg>
        <pc:spChg chg="mod">
          <ac:chgData name="Shashank Lokesha Reddy" userId="348959ee-59a1-4313-9b0d-6234a4fd0137" providerId="ADAL" clId="{18E31008-7EB6-4069-8D4C-46042C54E104}" dt="2022-02-17T17:07:23.926" v="7124" actId="2711"/>
          <ac:spMkLst>
            <pc:docMk/>
            <pc:sldMk cId="186639703" sldId="1930"/>
            <ac:spMk id="131" creationId="{BCF93BEB-481F-44C2-A311-684F8D6FA8DA}"/>
          </ac:spMkLst>
        </pc:spChg>
        <pc:spChg chg="mod">
          <ac:chgData name="Shashank Lokesha Reddy" userId="348959ee-59a1-4313-9b0d-6234a4fd0137" providerId="ADAL" clId="{18E31008-7EB6-4069-8D4C-46042C54E104}" dt="2022-02-20T16:54:18.991" v="14112" actId="12788"/>
          <ac:spMkLst>
            <pc:docMk/>
            <pc:sldMk cId="186639703" sldId="1930"/>
            <ac:spMk id="135" creationId="{A02B404B-6DBB-42C6-88A0-26364E6F8635}"/>
          </ac:spMkLst>
        </pc:spChg>
        <pc:spChg chg="mod">
          <ac:chgData name="Shashank Lokesha Reddy" userId="348959ee-59a1-4313-9b0d-6234a4fd0137" providerId="ADAL" clId="{18E31008-7EB6-4069-8D4C-46042C54E104}" dt="2022-02-17T17:07:23.926" v="7124" actId="2711"/>
          <ac:spMkLst>
            <pc:docMk/>
            <pc:sldMk cId="186639703" sldId="1930"/>
            <ac:spMk id="140" creationId="{52C4D873-23B7-40F5-89BA-21F635494C7B}"/>
          </ac:spMkLst>
        </pc:spChg>
        <pc:spChg chg="mod">
          <ac:chgData name="Shashank Lokesha Reddy" userId="348959ee-59a1-4313-9b0d-6234a4fd0137" providerId="ADAL" clId="{18E31008-7EB6-4069-8D4C-46042C54E104}" dt="2022-02-19T14:01:36.964" v="11938" actId="552"/>
          <ac:spMkLst>
            <pc:docMk/>
            <pc:sldMk cId="186639703" sldId="1930"/>
            <ac:spMk id="158" creationId="{C77EBF5C-CC0F-48E3-991D-E117A930105E}"/>
          </ac:spMkLst>
        </pc:spChg>
        <pc:spChg chg="mod">
          <ac:chgData name="Shashank Lokesha Reddy" userId="348959ee-59a1-4313-9b0d-6234a4fd0137" providerId="ADAL" clId="{18E31008-7EB6-4069-8D4C-46042C54E104}" dt="2022-02-17T17:07:23.926" v="7124" actId="2711"/>
          <ac:spMkLst>
            <pc:docMk/>
            <pc:sldMk cId="186639703" sldId="1930"/>
            <ac:spMk id="159" creationId="{63691026-E911-40CA-B157-534346E1A5B5}"/>
          </ac:spMkLst>
        </pc:spChg>
        <pc:spChg chg="mod">
          <ac:chgData name="Shashank Lokesha Reddy" userId="348959ee-59a1-4313-9b0d-6234a4fd0137" providerId="ADAL" clId="{18E31008-7EB6-4069-8D4C-46042C54E104}" dt="2022-02-17T17:07:23.926" v="7124" actId="2711"/>
          <ac:spMkLst>
            <pc:docMk/>
            <pc:sldMk cId="186639703" sldId="1930"/>
            <ac:spMk id="160" creationId="{C7FA508E-37BB-42DA-99C6-8D931B7A194E}"/>
          </ac:spMkLst>
        </pc:spChg>
        <pc:spChg chg="mod">
          <ac:chgData name="Shashank Lokesha Reddy" userId="348959ee-59a1-4313-9b0d-6234a4fd0137" providerId="ADAL" clId="{18E31008-7EB6-4069-8D4C-46042C54E104}" dt="2022-02-17T17:07:23.926" v="7124" actId="2711"/>
          <ac:spMkLst>
            <pc:docMk/>
            <pc:sldMk cId="186639703" sldId="1930"/>
            <ac:spMk id="161" creationId="{E9B48E4C-B223-44D8-ADAA-6E3143FAD9BE}"/>
          </ac:spMkLst>
        </pc:spChg>
        <pc:spChg chg="mod">
          <ac:chgData name="Shashank Lokesha Reddy" userId="348959ee-59a1-4313-9b0d-6234a4fd0137" providerId="ADAL" clId="{18E31008-7EB6-4069-8D4C-46042C54E104}" dt="2022-02-17T17:07:23.926" v="7124" actId="2711"/>
          <ac:spMkLst>
            <pc:docMk/>
            <pc:sldMk cId="186639703" sldId="1930"/>
            <ac:spMk id="165" creationId="{8852A42C-4C42-4AD9-BCE9-A02642F844A3}"/>
          </ac:spMkLst>
        </pc:spChg>
        <pc:spChg chg="mod">
          <ac:chgData name="Shashank Lokesha Reddy" userId="348959ee-59a1-4313-9b0d-6234a4fd0137" providerId="ADAL" clId="{18E31008-7EB6-4069-8D4C-46042C54E104}" dt="2022-02-17T17:07:23.926" v="7124" actId="2711"/>
          <ac:spMkLst>
            <pc:docMk/>
            <pc:sldMk cId="186639703" sldId="1930"/>
            <ac:spMk id="166" creationId="{2DBA5164-E769-4231-AF8F-3F4EA3889AA9}"/>
          </ac:spMkLst>
        </pc:spChg>
        <pc:spChg chg="mod">
          <ac:chgData name="Shashank Lokesha Reddy" userId="348959ee-59a1-4313-9b0d-6234a4fd0137" providerId="ADAL" clId="{18E31008-7EB6-4069-8D4C-46042C54E104}" dt="2022-02-17T17:07:23.926" v="7124" actId="2711"/>
          <ac:spMkLst>
            <pc:docMk/>
            <pc:sldMk cId="186639703" sldId="1930"/>
            <ac:spMk id="167" creationId="{346ECD14-08D9-41BE-ABA4-F274967E5D50}"/>
          </ac:spMkLst>
        </pc:spChg>
        <pc:graphicFrameChg chg="mod">
          <ac:chgData name="Shashank Lokesha Reddy" userId="348959ee-59a1-4313-9b0d-6234a4fd0137" providerId="ADAL" clId="{18E31008-7EB6-4069-8D4C-46042C54E104}" dt="2022-02-16T11:18:52.327" v="3315" actId="1076"/>
          <ac:graphicFrameMkLst>
            <pc:docMk/>
            <pc:sldMk cId="186639703" sldId="1930"/>
            <ac:graphicFrameMk id="60" creationId="{A8E23A18-A211-4CA6-B7E1-332A7E5DD65A}"/>
          </ac:graphicFrameMkLst>
        </pc:graphicFrameChg>
        <pc:graphicFrameChg chg="mod modGraphic">
          <ac:chgData name="Shashank Lokesha Reddy" userId="348959ee-59a1-4313-9b0d-6234a4fd0137" providerId="ADAL" clId="{18E31008-7EB6-4069-8D4C-46042C54E104}" dt="2022-02-17T16:12:43.404" v="6785"/>
          <ac:graphicFrameMkLst>
            <pc:docMk/>
            <pc:sldMk cId="186639703" sldId="1930"/>
            <ac:graphicFrameMk id="71" creationId="{DDE5D34E-822C-40B3-AF87-819A2FF8BE04}"/>
          </ac:graphicFrameMkLst>
        </pc:graphicFrameChg>
        <pc:graphicFrameChg chg="mod">
          <ac:chgData name="Shashank Lokesha Reddy" userId="348959ee-59a1-4313-9b0d-6234a4fd0137" providerId="ADAL" clId="{18E31008-7EB6-4069-8D4C-46042C54E104}" dt="2022-02-16T11:18:52.327" v="3315" actId="1076"/>
          <ac:graphicFrameMkLst>
            <pc:docMk/>
            <pc:sldMk cId="186639703" sldId="1930"/>
            <ac:graphicFrameMk id="106" creationId="{4BB28B9D-DDB4-43D6-AFF1-6F32BA400DA6}"/>
          </ac:graphicFrameMkLst>
        </pc:graphicFrameChg>
        <pc:graphicFrameChg chg="mod">
          <ac:chgData name="Shashank Lokesha Reddy" userId="348959ee-59a1-4313-9b0d-6234a4fd0137" providerId="ADAL" clId="{18E31008-7EB6-4069-8D4C-46042C54E104}" dt="2022-02-16T11:18:52.327" v="3315" actId="1076"/>
          <ac:graphicFrameMkLst>
            <pc:docMk/>
            <pc:sldMk cId="186639703" sldId="1930"/>
            <ac:graphicFrameMk id="170" creationId="{87280CCD-9E3F-427E-86FE-54E9814D5A41}"/>
          </ac:graphicFrameMkLst>
        </pc:graphicFrameChg>
        <pc:picChg chg="mod">
          <ac:chgData name="Shashank Lokesha Reddy" userId="348959ee-59a1-4313-9b0d-6234a4fd0137" providerId="ADAL" clId="{18E31008-7EB6-4069-8D4C-46042C54E104}" dt="2022-02-19T14:06:27.253" v="11965" actId="1076"/>
          <ac:picMkLst>
            <pc:docMk/>
            <pc:sldMk cId="186639703" sldId="1930"/>
            <ac:picMk id="3" creationId="{44459C84-0581-4020-AF06-59365433861F}"/>
          </ac:picMkLst>
        </pc:picChg>
        <pc:picChg chg="mod">
          <ac:chgData name="Shashank Lokesha Reddy" userId="348959ee-59a1-4313-9b0d-6234a4fd0137" providerId="ADAL" clId="{18E31008-7EB6-4069-8D4C-46042C54E104}" dt="2022-02-15T18:35:02.341" v="3113" actId="1076"/>
          <ac:picMkLst>
            <pc:docMk/>
            <pc:sldMk cId="186639703" sldId="1930"/>
            <ac:picMk id="5" creationId="{CE070D59-B07E-43C9-83DC-8E5420DCA5B1}"/>
          </ac:picMkLst>
        </pc:picChg>
        <pc:picChg chg="del mod">
          <ac:chgData name="Shashank Lokesha Reddy" userId="348959ee-59a1-4313-9b0d-6234a4fd0137" providerId="ADAL" clId="{18E31008-7EB6-4069-8D4C-46042C54E104}" dt="2022-02-15T18:12:08.479" v="3080" actId="478"/>
          <ac:picMkLst>
            <pc:docMk/>
            <pc:sldMk cId="186639703" sldId="1930"/>
            <ac:picMk id="7" creationId="{E7B913BD-D4D5-4873-A416-1E93BE3788DC}"/>
          </ac:picMkLst>
        </pc:picChg>
        <pc:picChg chg="mod">
          <ac:chgData name="Shashank Lokesha Reddy" userId="348959ee-59a1-4313-9b0d-6234a4fd0137" providerId="ADAL" clId="{18E31008-7EB6-4069-8D4C-46042C54E104}" dt="2022-02-15T18:35:02.341" v="3113" actId="1076"/>
          <ac:picMkLst>
            <pc:docMk/>
            <pc:sldMk cId="186639703" sldId="1930"/>
            <ac:picMk id="9" creationId="{A4D402DF-4AD6-4E1E-A0AD-8507A1A7EEC9}"/>
          </ac:picMkLst>
        </pc:picChg>
        <pc:picChg chg="add mod">
          <ac:chgData name="Shashank Lokesha Reddy" userId="348959ee-59a1-4313-9b0d-6234a4fd0137" providerId="ADAL" clId="{18E31008-7EB6-4069-8D4C-46042C54E104}" dt="2022-02-15T18:35:02.341" v="3113" actId="1076"/>
          <ac:picMkLst>
            <pc:docMk/>
            <pc:sldMk cId="186639703" sldId="1930"/>
            <ac:picMk id="13" creationId="{34F439FD-EA7B-4C9E-A6D4-8775B553E1C6}"/>
          </ac:picMkLst>
        </pc:picChg>
        <pc:picChg chg="mod">
          <ac:chgData name="Shashank Lokesha Reddy" userId="348959ee-59a1-4313-9b0d-6234a4fd0137" providerId="ADAL" clId="{18E31008-7EB6-4069-8D4C-46042C54E104}" dt="2022-02-15T18:35:02.341" v="3113" actId="1076"/>
          <ac:picMkLst>
            <pc:docMk/>
            <pc:sldMk cId="186639703" sldId="1930"/>
            <ac:picMk id="14" creationId="{A4060322-673A-487F-8246-A6841F81B771}"/>
          </ac:picMkLst>
        </pc:picChg>
        <pc:picChg chg="add mod modCrop">
          <ac:chgData name="Shashank Lokesha Reddy" userId="348959ee-59a1-4313-9b0d-6234a4fd0137" providerId="ADAL" clId="{18E31008-7EB6-4069-8D4C-46042C54E104}" dt="2022-02-15T18:35:02.341" v="3113" actId="1076"/>
          <ac:picMkLst>
            <pc:docMk/>
            <pc:sldMk cId="186639703" sldId="1930"/>
            <ac:picMk id="16" creationId="{03A7D600-4860-4FD0-A506-A57958029FEF}"/>
          </ac:picMkLst>
        </pc:picChg>
        <pc:picChg chg="mod">
          <ac:chgData name="Shashank Lokesha Reddy" userId="348959ee-59a1-4313-9b0d-6234a4fd0137" providerId="ADAL" clId="{18E31008-7EB6-4069-8D4C-46042C54E104}" dt="2022-02-19T14:06:20.465" v="11964" actId="1076"/>
          <ac:picMkLst>
            <pc:docMk/>
            <pc:sldMk cId="186639703" sldId="1930"/>
            <ac:picMk id="17" creationId="{4EE01F4D-96C7-4E7D-81FD-4FF615D10609}"/>
          </ac:picMkLst>
        </pc:picChg>
        <pc:picChg chg="mod">
          <ac:chgData name="Shashank Lokesha Reddy" userId="348959ee-59a1-4313-9b0d-6234a4fd0137" providerId="ADAL" clId="{18E31008-7EB6-4069-8D4C-46042C54E104}" dt="2022-02-16T12:29:41.589" v="3638" actId="14100"/>
          <ac:picMkLst>
            <pc:docMk/>
            <pc:sldMk cId="186639703" sldId="1930"/>
            <ac:picMk id="85" creationId="{BFCDF6BB-B014-4CED-88DA-1DD83277A062}"/>
          </ac:picMkLst>
        </pc:picChg>
        <pc:picChg chg="add mod">
          <ac:chgData name="Shashank Lokesha Reddy" userId="348959ee-59a1-4313-9b0d-6234a4fd0137" providerId="ADAL" clId="{18E31008-7EB6-4069-8D4C-46042C54E104}" dt="2022-02-15T18:35:02.341" v="3113" actId="1076"/>
          <ac:picMkLst>
            <pc:docMk/>
            <pc:sldMk cId="186639703" sldId="1930"/>
            <ac:picMk id="86" creationId="{D0937A7D-C6C9-45D7-97E1-FC97FA5C3986}"/>
          </ac:picMkLst>
        </pc:picChg>
        <pc:picChg chg="mod">
          <ac:chgData name="Shashank Lokesha Reddy" userId="348959ee-59a1-4313-9b0d-6234a4fd0137" providerId="ADAL" clId="{18E31008-7EB6-4069-8D4C-46042C54E104}" dt="2022-02-15T18:35:02.341" v="3113" actId="1076"/>
          <ac:picMkLst>
            <pc:docMk/>
            <pc:sldMk cId="186639703" sldId="1930"/>
            <ac:picMk id="107" creationId="{631C1551-4332-4022-BCD1-90BF0FE02DF3}"/>
          </ac:picMkLst>
        </pc:picChg>
        <pc:cxnChg chg="mod">
          <ac:chgData name="Shashank Lokesha Reddy" userId="348959ee-59a1-4313-9b0d-6234a4fd0137" providerId="ADAL" clId="{18E31008-7EB6-4069-8D4C-46042C54E104}" dt="2022-02-18T23:14:53.168" v="11806" actId="1076"/>
          <ac:cxnSpMkLst>
            <pc:docMk/>
            <pc:sldMk cId="186639703" sldId="1930"/>
            <ac:cxnSpMk id="12" creationId="{B0274043-26DC-44E4-95B5-B70278FAE9DF}"/>
          </ac:cxnSpMkLst>
        </pc:cxnChg>
        <pc:cxnChg chg="mod">
          <ac:chgData name="Shashank Lokesha Reddy" userId="348959ee-59a1-4313-9b0d-6234a4fd0137" providerId="ADAL" clId="{18E31008-7EB6-4069-8D4C-46042C54E104}" dt="2022-02-16T11:18:52.327" v="3315" actId="1076"/>
          <ac:cxnSpMkLst>
            <pc:docMk/>
            <pc:sldMk cId="186639703" sldId="1930"/>
            <ac:cxnSpMk id="67" creationId="{44761D19-9F44-4162-8D34-D4EA3E44158C}"/>
          </ac:cxnSpMkLst>
        </pc:cxnChg>
        <pc:cxnChg chg="mod">
          <ac:chgData name="Shashank Lokesha Reddy" userId="348959ee-59a1-4313-9b0d-6234a4fd0137" providerId="ADAL" clId="{18E31008-7EB6-4069-8D4C-46042C54E104}" dt="2022-02-16T11:18:52.327" v="3315" actId="1076"/>
          <ac:cxnSpMkLst>
            <pc:docMk/>
            <pc:sldMk cId="186639703" sldId="1930"/>
            <ac:cxnSpMk id="68" creationId="{DBAA6E35-DA16-4C45-A0D5-26024A37DFBD}"/>
          </ac:cxnSpMkLst>
        </pc:cxnChg>
        <pc:cxnChg chg="mod">
          <ac:chgData name="Shashank Lokesha Reddy" userId="348959ee-59a1-4313-9b0d-6234a4fd0137" providerId="ADAL" clId="{18E31008-7EB6-4069-8D4C-46042C54E104}" dt="2022-02-19T13:53:43.492" v="11884" actId="12788"/>
          <ac:cxnSpMkLst>
            <pc:docMk/>
            <pc:sldMk cId="186639703" sldId="1930"/>
            <ac:cxnSpMk id="69" creationId="{E0010E75-A623-4E25-A7F3-609A3F40E6E8}"/>
          </ac:cxnSpMkLst>
        </pc:cxnChg>
        <pc:cxnChg chg="mod">
          <ac:chgData name="Shashank Lokesha Reddy" userId="348959ee-59a1-4313-9b0d-6234a4fd0137" providerId="ADAL" clId="{18E31008-7EB6-4069-8D4C-46042C54E104}" dt="2022-02-18T23:16:59.295" v="11821" actId="14100"/>
          <ac:cxnSpMkLst>
            <pc:docMk/>
            <pc:sldMk cId="186639703" sldId="1930"/>
            <ac:cxnSpMk id="75" creationId="{84B1F0A2-9C94-4D10-83C9-32AEF1BA14B5}"/>
          </ac:cxnSpMkLst>
        </pc:cxnChg>
        <pc:cxnChg chg="mod">
          <ac:chgData name="Shashank Lokesha Reddy" userId="348959ee-59a1-4313-9b0d-6234a4fd0137" providerId="ADAL" clId="{18E31008-7EB6-4069-8D4C-46042C54E104}" dt="2022-02-18T23:15:10.289" v="11807" actId="1076"/>
          <ac:cxnSpMkLst>
            <pc:docMk/>
            <pc:sldMk cId="186639703" sldId="1930"/>
            <ac:cxnSpMk id="98" creationId="{69C01D9F-1010-4679-AF4A-4D434B2FE82E}"/>
          </ac:cxnSpMkLst>
        </pc:cxnChg>
        <pc:cxnChg chg="mod">
          <ac:chgData name="Shashank Lokesha Reddy" userId="348959ee-59a1-4313-9b0d-6234a4fd0137" providerId="ADAL" clId="{18E31008-7EB6-4069-8D4C-46042C54E104}" dt="2022-02-19T13:53:43.492" v="11884" actId="12788"/>
          <ac:cxnSpMkLst>
            <pc:docMk/>
            <pc:sldMk cId="186639703" sldId="1930"/>
            <ac:cxnSpMk id="99" creationId="{8D36C3F9-A44C-4AFB-8AA4-A3E30772690E}"/>
          </ac:cxnSpMkLst>
        </pc:cxnChg>
        <pc:cxnChg chg="mod">
          <ac:chgData name="Shashank Lokesha Reddy" userId="348959ee-59a1-4313-9b0d-6234a4fd0137" providerId="ADAL" clId="{18E31008-7EB6-4069-8D4C-46042C54E104}" dt="2022-02-19T13:54:12.575" v="11886" actId="14100"/>
          <ac:cxnSpMkLst>
            <pc:docMk/>
            <pc:sldMk cId="186639703" sldId="1930"/>
            <ac:cxnSpMk id="116" creationId="{ED2D5FAC-4FB0-4712-8D22-C876EE2EF850}"/>
          </ac:cxnSpMkLst>
        </pc:cxnChg>
        <pc:cxnChg chg="mod">
          <ac:chgData name="Shashank Lokesha Reddy" userId="348959ee-59a1-4313-9b0d-6234a4fd0137" providerId="ADAL" clId="{18E31008-7EB6-4069-8D4C-46042C54E104}" dt="2022-02-15T18:35:18.386" v="3117" actId="1076"/>
          <ac:cxnSpMkLst>
            <pc:docMk/>
            <pc:sldMk cId="186639703" sldId="1930"/>
            <ac:cxnSpMk id="119" creationId="{2DBDAEFB-B6D7-4590-9C65-86CA6DB7A696}"/>
          </ac:cxnSpMkLst>
        </pc:cxnChg>
        <pc:cxnChg chg="mod">
          <ac:chgData name="Shashank Lokesha Reddy" userId="348959ee-59a1-4313-9b0d-6234a4fd0137" providerId="ADAL" clId="{18E31008-7EB6-4069-8D4C-46042C54E104}" dt="2022-02-18T23:15:45.665" v="11810" actId="14100"/>
          <ac:cxnSpMkLst>
            <pc:docMk/>
            <pc:sldMk cId="186639703" sldId="1930"/>
            <ac:cxnSpMk id="120" creationId="{BE38C079-C7DC-440B-89C4-8295E150627C}"/>
          </ac:cxnSpMkLst>
        </pc:cxnChg>
        <pc:cxnChg chg="mod">
          <ac:chgData name="Shashank Lokesha Reddy" userId="348959ee-59a1-4313-9b0d-6234a4fd0137" providerId="ADAL" clId="{18E31008-7EB6-4069-8D4C-46042C54E104}" dt="2022-02-19T13:53:43.492" v="11884" actId="12788"/>
          <ac:cxnSpMkLst>
            <pc:docMk/>
            <pc:sldMk cId="186639703" sldId="1930"/>
            <ac:cxnSpMk id="128" creationId="{6D181579-BBB5-4087-82B0-42664516DEC4}"/>
          </ac:cxnSpMkLst>
        </pc:cxnChg>
        <pc:cxnChg chg="mod">
          <ac:chgData name="Shashank Lokesha Reddy" userId="348959ee-59a1-4313-9b0d-6234a4fd0137" providerId="ADAL" clId="{18E31008-7EB6-4069-8D4C-46042C54E104}" dt="2022-02-19T13:54:41.834" v="11888" actId="14100"/>
          <ac:cxnSpMkLst>
            <pc:docMk/>
            <pc:sldMk cId="186639703" sldId="1930"/>
            <ac:cxnSpMk id="146" creationId="{D32DDE0D-6E2E-46C7-ACFD-CA8C3B8448C5}"/>
          </ac:cxnSpMkLst>
        </pc:cxnChg>
        <pc:cxnChg chg="mod">
          <ac:chgData name="Shashank Lokesha Reddy" userId="348959ee-59a1-4313-9b0d-6234a4fd0137" providerId="ADAL" clId="{18E31008-7EB6-4069-8D4C-46042C54E104}" dt="2022-02-19T13:53:43.492" v="11884" actId="12788"/>
          <ac:cxnSpMkLst>
            <pc:docMk/>
            <pc:sldMk cId="186639703" sldId="1930"/>
            <ac:cxnSpMk id="157" creationId="{7246D94D-BEF5-4271-82C2-6012EA784F8A}"/>
          </ac:cxnSpMkLst>
        </pc:cxnChg>
        <pc:cxnChg chg="mod">
          <ac:chgData name="Shashank Lokesha Reddy" userId="348959ee-59a1-4313-9b0d-6234a4fd0137" providerId="ADAL" clId="{18E31008-7EB6-4069-8D4C-46042C54E104}" dt="2022-02-19T13:53:43.492" v="11884" actId="12788"/>
          <ac:cxnSpMkLst>
            <pc:docMk/>
            <pc:sldMk cId="186639703" sldId="1930"/>
            <ac:cxnSpMk id="169" creationId="{3308679A-E6C6-4B62-85D3-8448C286EB21}"/>
          </ac:cxnSpMkLst>
        </pc:cxnChg>
        <pc:cxnChg chg="mod">
          <ac:chgData name="Shashank Lokesha Reddy" userId="348959ee-59a1-4313-9b0d-6234a4fd0137" providerId="ADAL" clId="{18E31008-7EB6-4069-8D4C-46042C54E104}" dt="2022-02-16T11:18:52.327" v="3315" actId="1076"/>
          <ac:cxnSpMkLst>
            <pc:docMk/>
            <pc:sldMk cId="186639703" sldId="1930"/>
            <ac:cxnSpMk id="171" creationId="{FE3B90F0-8636-47AF-96C2-DF832EB08428}"/>
          </ac:cxnSpMkLst>
        </pc:cxnChg>
        <pc:cxnChg chg="mod">
          <ac:chgData name="Shashank Lokesha Reddy" userId="348959ee-59a1-4313-9b0d-6234a4fd0137" providerId="ADAL" clId="{18E31008-7EB6-4069-8D4C-46042C54E104}" dt="2022-02-16T11:18:52.327" v="3315" actId="1076"/>
          <ac:cxnSpMkLst>
            <pc:docMk/>
            <pc:sldMk cId="186639703" sldId="1930"/>
            <ac:cxnSpMk id="172" creationId="{850570B7-B112-4B0F-8EBE-4199AA7981F7}"/>
          </ac:cxnSpMkLst>
        </pc:cxnChg>
        <pc:cxnChg chg="mod">
          <ac:chgData name="Shashank Lokesha Reddy" userId="348959ee-59a1-4313-9b0d-6234a4fd0137" providerId="ADAL" clId="{18E31008-7EB6-4069-8D4C-46042C54E104}" dt="2022-02-19T13:53:43.492" v="11884" actId="12788"/>
          <ac:cxnSpMkLst>
            <pc:docMk/>
            <pc:sldMk cId="186639703" sldId="1930"/>
            <ac:cxnSpMk id="173" creationId="{557A0996-DC1B-4B27-9090-515C775EB1DF}"/>
          </ac:cxnSpMkLst>
        </pc:cxnChg>
      </pc:sldChg>
      <pc:sldChg chg="addSp delSp modSp mod">
        <pc:chgData name="Shashank Lokesha Reddy" userId="348959ee-59a1-4313-9b0d-6234a4fd0137" providerId="ADAL" clId="{18E31008-7EB6-4069-8D4C-46042C54E104}" dt="2022-02-20T16:55:20.296" v="14121" actId="12788"/>
        <pc:sldMkLst>
          <pc:docMk/>
          <pc:sldMk cId="1639418906" sldId="1931"/>
        </pc:sldMkLst>
        <pc:spChg chg="mod">
          <ac:chgData name="Shashank Lokesha Reddy" userId="348959ee-59a1-4313-9b0d-6234a4fd0137" providerId="ADAL" clId="{18E31008-7EB6-4069-8D4C-46042C54E104}" dt="2022-02-19T14:11:45.351" v="11986" actId="1076"/>
          <ac:spMkLst>
            <pc:docMk/>
            <pc:sldMk cId="1639418906" sldId="1931"/>
            <ac:spMk id="8" creationId="{ABC0A6B8-3248-4550-BD99-F43A26B60C2D}"/>
          </ac:spMkLst>
        </pc:spChg>
        <pc:spChg chg="mod">
          <ac:chgData name="Shashank Lokesha Reddy" userId="348959ee-59a1-4313-9b0d-6234a4fd0137" providerId="ADAL" clId="{18E31008-7EB6-4069-8D4C-46042C54E104}" dt="2022-02-19T20:03:18.841" v="12966" actId="14100"/>
          <ac:spMkLst>
            <pc:docMk/>
            <pc:sldMk cId="1639418906" sldId="1931"/>
            <ac:spMk id="10" creationId="{BC2DFB99-04CE-45FE-9D85-D9FD1FD25715}"/>
          </ac:spMkLst>
        </pc:spChg>
        <pc:spChg chg="mod">
          <ac:chgData name="Shashank Lokesha Reddy" userId="348959ee-59a1-4313-9b0d-6234a4fd0137" providerId="ADAL" clId="{18E31008-7EB6-4069-8D4C-46042C54E104}" dt="2022-02-19T14:25:30.648" v="12020" actId="1076"/>
          <ac:spMkLst>
            <pc:docMk/>
            <pc:sldMk cId="1639418906" sldId="1931"/>
            <ac:spMk id="11" creationId="{4ADCD9B9-1941-4C5E-A1D7-827E0007EF06}"/>
          </ac:spMkLst>
        </pc:spChg>
        <pc:spChg chg="mod">
          <ac:chgData name="Shashank Lokesha Reddy" userId="348959ee-59a1-4313-9b0d-6234a4fd0137" providerId="ADAL" clId="{18E31008-7EB6-4069-8D4C-46042C54E104}" dt="2022-02-20T16:55:12.123" v="14119" actId="12788"/>
          <ac:spMkLst>
            <pc:docMk/>
            <pc:sldMk cId="1639418906" sldId="1931"/>
            <ac:spMk id="23" creationId="{B8C8196D-7522-4A47-AD1F-44DB260AFC29}"/>
          </ac:spMkLst>
        </pc:spChg>
        <pc:spChg chg="mod">
          <ac:chgData name="Shashank Lokesha Reddy" userId="348959ee-59a1-4313-9b0d-6234a4fd0137" providerId="ADAL" clId="{18E31008-7EB6-4069-8D4C-46042C54E104}" dt="2022-02-17T17:10:10.658" v="7126" actId="2711"/>
          <ac:spMkLst>
            <pc:docMk/>
            <pc:sldMk cId="1639418906" sldId="1931"/>
            <ac:spMk id="31" creationId="{9A29E1E5-DE3A-461D-B9E1-297F24BCB070}"/>
          </ac:spMkLst>
        </pc:spChg>
        <pc:spChg chg="mod">
          <ac:chgData name="Shashank Lokesha Reddy" userId="348959ee-59a1-4313-9b0d-6234a4fd0137" providerId="ADAL" clId="{18E31008-7EB6-4069-8D4C-46042C54E104}" dt="2022-02-17T17:10:10.658" v="7126" actId="2711"/>
          <ac:spMkLst>
            <pc:docMk/>
            <pc:sldMk cId="1639418906" sldId="1931"/>
            <ac:spMk id="53" creationId="{83636A85-3B80-4A57-8612-FADCA444C16E}"/>
          </ac:spMkLst>
        </pc:spChg>
        <pc:spChg chg="mod">
          <ac:chgData name="Shashank Lokesha Reddy" userId="348959ee-59a1-4313-9b0d-6234a4fd0137" providerId="ADAL" clId="{18E31008-7EB6-4069-8D4C-46042C54E104}" dt="2022-02-17T17:10:10.658" v="7126" actId="2711"/>
          <ac:spMkLst>
            <pc:docMk/>
            <pc:sldMk cId="1639418906" sldId="1931"/>
            <ac:spMk id="54" creationId="{0B95BC64-1742-4974-B6DB-A28F96FCF45C}"/>
          </ac:spMkLst>
        </pc:spChg>
        <pc:spChg chg="mod">
          <ac:chgData name="Shashank Lokesha Reddy" userId="348959ee-59a1-4313-9b0d-6234a4fd0137" providerId="ADAL" clId="{18E31008-7EB6-4069-8D4C-46042C54E104}" dt="2022-02-17T17:10:10.658" v="7126" actId="2711"/>
          <ac:spMkLst>
            <pc:docMk/>
            <pc:sldMk cId="1639418906" sldId="1931"/>
            <ac:spMk id="62" creationId="{697AA170-680D-4B09-B2BB-FBA4D0098502}"/>
          </ac:spMkLst>
        </pc:spChg>
        <pc:spChg chg="mod">
          <ac:chgData name="Shashank Lokesha Reddy" userId="348959ee-59a1-4313-9b0d-6234a4fd0137" providerId="ADAL" clId="{18E31008-7EB6-4069-8D4C-46042C54E104}" dt="2022-02-19T14:25:30.648" v="12020" actId="1076"/>
          <ac:spMkLst>
            <pc:docMk/>
            <pc:sldMk cId="1639418906" sldId="1931"/>
            <ac:spMk id="63" creationId="{38CA50E6-F4B1-4914-ADD1-1015901FB7F9}"/>
          </ac:spMkLst>
        </pc:spChg>
        <pc:spChg chg="mod">
          <ac:chgData name="Shashank Lokesha Reddy" userId="348959ee-59a1-4313-9b0d-6234a4fd0137" providerId="ADAL" clId="{18E31008-7EB6-4069-8D4C-46042C54E104}" dt="2022-02-19T14:25:30.648" v="12020" actId="1076"/>
          <ac:spMkLst>
            <pc:docMk/>
            <pc:sldMk cId="1639418906" sldId="1931"/>
            <ac:spMk id="76" creationId="{82098712-745C-4301-924F-02ED4849A6F3}"/>
          </ac:spMkLst>
        </pc:spChg>
        <pc:spChg chg="mod">
          <ac:chgData name="Shashank Lokesha Reddy" userId="348959ee-59a1-4313-9b0d-6234a4fd0137" providerId="ADAL" clId="{18E31008-7EB6-4069-8D4C-46042C54E104}" dt="2022-02-17T17:10:10.658" v="7126" actId="2711"/>
          <ac:spMkLst>
            <pc:docMk/>
            <pc:sldMk cId="1639418906" sldId="1931"/>
            <ac:spMk id="77" creationId="{F68D6C3C-F1E4-4470-8E55-39C32C362ADB}"/>
          </ac:spMkLst>
        </pc:spChg>
        <pc:spChg chg="add mod">
          <ac:chgData name="Shashank Lokesha Reddy" userId="348959ee-59a1-4313-9b0d-6234a4fd0137" providerId="ADAL" clId="{18E31008-7EB6-4069-8D4C-46042C54E104}" dt="2022-02-19T20:03:14.965" v="12965" actId="1076"/>
          <ac:spMkLst>
            <pc:docMk/>
            <pc:sldMk cId="1639418906" sldId="1931"/>
            <ac:spMk id="79" creationId="{7D981A86-D2CA-4D40-9F91-0788BD7B24C2}"/>
          </ac:spMkLst>
        </pc:spChg>
        <pc:spChg chg="add del mod">
          <ac:chgData name="Shashank Lokesha Reddy" userId="348959ee-59a1-4313-9b0d-6234a4fd0137" providerId="ADAL" clId="{18E31008-7EB6-4069-8D4C-46042C54E104}" dt="2022-02-17T17:10:10.658" v="7126" actId="2711"/>
          <ac:spMkLst>
            <pc:docMk/>
            <pc:sldMk cId="1639418906" sldId="1931"/>
            <ac:spMk id="80" creationId="{600E2AD6-9423-4B8B-84A3-1C9E617587C9}"/>
          </ac:spMkLst>
        </pc:spChg>
        <pc:spChg chg="mod">
          <ac:chgData name="Shashank Lokesha Reddy" userId="348959ee-59a1-4313-9b0d-6234a4fd0137" providerId="ADAL" clId="{18E31008-7EB6-4069-8D4C-46042C54E104}" dt="2022-02-17T17:10:10.658" v="7126" actId="2711"/>
          <ac:spMkLst>
            <pc:docMk/>
            <pc:sldMk cId="1639418906" sldId="1931"/>
            <ac:spMk id="81" creationId="{6168280B-DCF8-4522-8C34-CF9CE72D4A1F}"/>
          </ac:spMkLst>
        </pc:spChg>
        <pc:spChg chg="mod">
          <ac:chgData name="Shashank Lokesha Reddy" userId="348959ee-59a1-4313-9b0d-6234a4fd0137" providerId="ADAL" clId="{18E31008-7EB6-4069-8D4C-46042C54E104}" dt="2022-02-17T17:10:10.658" v="7126" actId="2711"/>
          <ac:spMkLst>
            <pc:docMk/>
            <pc:sldMk cId="1639418906" sldId="1931"/>
            <ac:spMk id="82" creationId="{DEBAD933-5852-428A-902C-ED80BD2F4252}"/>
          </ac:spMkLst>
        </pc:spChg>
        <pc:spChg chg="mod">
          <ac:chgData name="Shashank Lokesha Reddy" userId="348959ee-59a1-4313-9b0d-6234a4fd0137" providerId="ADAL" clId="{18E31008-7EB6-4069-8D4C-46042C54E104}" dt="2022-02-17T17:10:10.658" v="7126" actId="2711"/>
          <ac:spMkLst>
            <pc:docMk/>
            <pc:sldMk cId="1639418906" sldId="1931"/>
            <ac:spMk id="83" creationId="{4536E79A-210E-40C2-831E-F4ACB2F6A04F}"/>
          </ac:spMkLst>
        </pc:spChg>
        <pc:spChg chg="add del mod">
          <ac:chgData name="Shashank Lokesha Reddy" userId="348959ee-59a1-4313-9b0d-6234a4fd0137" providerId="ADAL" clId="{18E31008-7EB6-4069-8D4C-46042C54E104}" dt="2022-02-19T14:12:23.691" v="11992" actId="478"/>
          <ac:spMkLst>
            <pc:docMk/>
            <pc:sldMk cId="1639418906" sldId="1931"/>
            <ac:spMk id="84" creationId="{6CDE96A0-306A-4E3D-944E-31CF7B2F3EEC}"/>
          </ac:spMkLst>
        </pc:spChg>
        <pc:spChg chg="mod">
          <ac:chgData name="Shashank Lokesha Reddy" userId="348959ee-59a1-4313-9b0d-6234a4fd0137" providerId="ADAL" clId="{18E31008-7EB6-4069-8D4C-46042C54E104}" dt="2022-02-17T17:10:10.658" v="7126" actId="2711"/>
          <ac:spMkLst>
            <pc:docMk/>
            <pc:sldMk cId="1639418906" sldId="1931"/>
            <ac:spMk id="87" creationId="{1E234C48-0979-4D8A-9061-8FBF01C33EEC}"/>
          </ac:spMkLst>
        </pc:spChg>
        <pc:spChg chg="mod">
          <ac:chgData name="Shashank Lokesha Reddy" userId="348959ee-59a1-4313-9b0d-6234a4fd0137" providerId="ADAL" clId="{18E31008-7EB6-4069-8D4C-46042C54E104}" dt="2022-02-19T20:03:10.434" v="12963" actId="1076"/>
          <ac:spMkLst>
            <pc:docMk/>
            <pc:sldMk cId="1639418906" sldId="1931"/>
            <ac:spMk id="88" creationId="{BAC1F5EE-C545-4FE9-AD00-3074E75A3588}"/>
          </ac:spMkLst>
        </pc:spChg>
        <pc:spChg chg="mod">
          <ac:chgData name="Shashank Lokesha Reddy" userId="348959ee-59a1-4313-9b0d-6234a4fd0137" providerId="ADAL" clId="{18E31008-7EB6-4069-8D4C-46042C54E104}" dt="2022-02-17T17:10:10.658" v="7126" actId="2711"/>
          <ac:spMkLst>
            <pc:docMk/>
            <pc:sldMk cId="1639418906" sldId="1931"/>
            <ac:spMk id="89" creationId="{877DF413-0156-4249-B5F2-5F9FBC2B37ED}"/>
          </ac:spMkLst>
        </pc:spChg>
        <pc:spChg chg="mod">
          <ac:chgData name="Shashank Lokesha Reddy" userId="348959ee-59a1-4313-9b0d-6234a4fd0137" providerId="ADAL" clId="{18E31008-7EB6-4069-8D4C-46042C54E104}" dt="2022-02-19T20:02:26.589" v="12960" actId="552"/>
          <ac:spMkLst>
            <pc:docMk/>
            <pc:sldMk cId="1639418906" sldId="1931"/>
            <ac:spMk id="90" creationId="{1E3C79DE-9EBC-4346-BAAA-D82B22C21AC4}"/>
          </ac:spMkLst>
        </pc:spChg>
        <pc:spChg chg="mod">
          <ac:chgData name="Shashank Lokesha Reddy" userId="348959ee-59a1-4313-9b0d-6234a4fd0137" providerId="ADAL" clId="{18E31008-7EB6-4069-8D4C-46042C54E104}" dt="2022-02-17T17:10:10.658" v="7126" actId="2711"/>
          <ac:spMkLst>
            <pc:docMk/>
            <pc:sldMk cId="1639418906" sldId="1931"/>
            <ac:spMk id="91" creationId="{05C01321-0681-4192-88EF-92A1841CFD4A}"/>
          </ac:spMkLst>
        </pc:spChg>
        <pc:spChg chg="mod">
          <ac:chgData name="Shashank Lokesha Reddy" userId="348959ee-59a1-4313-9b0d-6234a4fd0137" providerId="ADAL" clId="{18E31008-7EB6-4069-8D4C-46042C54E104}" dt="2022-02-17T17:10:10.658" v="7126" actId="2711"/>
          <ac:spMkLst>
            <pc:docMk/>
            <pc:sldMk cId="1639418906" sldId="1931"/>
            <ac:spMk id="92" creationId="{1723AEF8-A5D5-48B2-A90F-CA4E4FED9C8F}"/>
          </ac:spMkLst>
        </pc:spChg>
        <pc:spChg chg="mod">
          <ac:chgData name="Shashank Lokesha Reddy" userId="348959ee-59a1-4313-9b0d-6234a4fd0137" providerId="ADAL" clId="{18E31008-7EB6-4069-8D4C-46042C54E104}" dt="2022-02-19T14:25:30.648" v="12020" actId="1076"/>
          <ac:spMkLst>
            <pc:docMk/>
            <pc:sldMk cId="1639418906" sldId="1931"/>
            <ac:spMk id="94" creationId="{42385536-A379-40C7-99AB-DED8E985A400}"/>
          </ac:spMkLst>
        </pc:spChg>
        <pc:spChg chg="mod">
          <ac:chgData name="Shashank Lokesha Reddy" userId="348959ee-59a1-4313-9b0d-6234a4fd0137" providerId="ADAL" clId="{18E31008-7EB6-4069-8D4C-46042C54E104}" dt="2022-02-19T20:03:10.434" v="12963" actId="1076"/>
          <ac:spMkLst>
            <pc:docMk/>
            <pc:sldMk cId="1639418906" sldId="1931"/>
            <ac:spMk id="95" creationId="{31A64A36-1310-45DE-B224-363F52127742}"/>
          </ac:spMkLst>
        </pc:spChg>
        <pc:spChg chg="mod">
          <ac:chgData name="Shashank Lokesha Reddy" userId="348959ee-59a1-4313-9b0d-6234a4fd0137" providerId="ADAL" clId="{18E31008-7EB6-4069-8D4C-46042C54E104}" dt="2022-02-19T14:25:30.648" v="12020" actId="1076"/>
          <ac:spMkLst>
            <pc:docMk/>
            <pc:sldMk cId="1639418906" sldId="1931"/>
            <ac:spMk id="96" creationId="{06A60633-6CAA-4DAE-949C-A99304CF6637}"/>
          </ac:spMkLst>
        </pc:spChg>
        <pc:spChg chg="mod">
          <ac:chgData name="Shashank Lokesha Reddy" userId="348959ee-59a1-4313-9b0d-6234a4fd0137" providerId="ADAL" clId="{18E31008-7EB6-4069-8D4C-46042C54E104}" dt="2022-02-19T20:03:10.434" v="12963" actId="1076"/>
          <ac:spMkLst>
            <pc:docMk/>
            <pc:sldMk cId="1639418906" sldId="1931"/>
            <ac:spMk id="97" creationId="{3FC20E7D-A205-456C-9871-F09EC9625166}"/>
          </ac:spMkLst>
        </pc:spChg>
        <pc:spChg chg="mod">
          <ac:chgData name="Shashank Lokesha Reddy" userId="348959ee-59a1-4313-9b0d-6234a4fd0137" providerId="ADAL" clId="{18E31008-7EB6-4069-8D4C-46042C54E104}" dt="2022-02-19T20:03:10.434" v="12963" actId="1076"/>
          <ac:spMkLst>
            <pc:docMk/>
            <pc:sldMk cId="1639418906" sldId="1931"/>
            <ac:spMk id="98" creationId="{ABAF4C82-229F-4124-984A-526A999141AB}"/>
          </ac:spMkLst>
        </pc:spChg>
        <pc:spChg chg="mod">
          <ac:chgData name="Shashank Lokesha Reddy" userId="348959ee-59a1-4313-9b0d-6234a4fd0137" providerId="ADAL" clId="{18E31008-7EB6-4069-8D4C-46042C54E104}" dt="2022-02-19T20:03:10.434" v="12963" actId="1076"/>
          <ac:spMkLst>
            <pc:docMk/>
            <pc:sldMk cId="1639418906" sldId="1931"/>
            <ac:spMk id="100" creationId="{B6BC15C3-88CB-4FF8-B3D7-B0892FB1E9FC}"/>
          </ac:spMkLst>
        </pc:spChg>
        <pc:spChg chg="mod">
          <ac:chgData name="Shashank Lokesha Reddy" userId="348959ee-59a1-4313-9b0d-6234a4fd0137" providerId="ADAL" clId="{18E31008-7EB6-4069-8D4C-46042C54E104}" dt="2022-02-19T20:03:10.434" v="12963" actId="1076"/>
          <ac:spMkLst>
            <pc:docMk/>
            <pc:sldMk cId="1639418906" sldId="1931"/>
            <ac:spMk id="101" creationId="{AF221F35-C2B2-44C5-92E4-6B5DCB96E2DE}"/>
          </ac:spMkLst>
        </pc:spChg>
        <pc:spChg chg="mod">
          <ac:chgData name="Shashank Lokesha Reddy" userId="348959ee-59a1-4313-9b0d-6234a4fd0137" providerId="ADAL" clId="{18E31008-7EB6-4069-8D4C-46042C54E104}" dt="2022-02-19T20:03:10.434" v="12963" actId="1076"/>
          <ac:spMkLst>
            <pc:docMk/>
            <pc:sldMk cId="1639418906" sldId="1931"/>
            <ac:spMk id="102" creationId="{9C872668-9B1D-402C-A0B4-5979D4650B30}"/>
          </ac:spMkLst>
        </pc:spChg>
        <pc:spChg chg="mod">
          <ac:chgData name="Shashank Lokesha Reddy" userId="348959ee-59a1-4313-9b0d-6234a4fd0137" providerId="ADAL" clId="{18E31008-7EB6-4069-8D4C-46042C54E104}" dt="2022-02-19T20:03:10.434" v="12963" actId="1076"/>
          <ac:spMkLst>
            <pc:docMk/>
            <pc:sldMk cId="1639418906" sldId="1931"/>
            <ac:spMk id="103" creationId="{8B4EA465-CE2F-45BA-9FF6-AA6688BB13AE}"/>
          </ac:spMkLst>
        </pc:spChg>
        <pc:spChg chg="add mod">
          <ac:chgData name="Shashank Lokesha Reddy" userId="348959ee-59a1-4313-9b0d-6234a4fd0137" providerId="ADAL" clId="{18E31008-7EB6-4069-8D4C-46042C54E104}" dt="2022-02-17T17:10:10.658" v="7126" actId="2711"/>
          <ac:spMkLst>
            <pc:docMk/>
            <pc:sldMk cId="1639418906" sldId="1931"/>
            <ac:spMk id="105" creationId="{60A276D1-C1E5-42F8-8713-F6B609054005}"/>
          </ac:spMkLst>
        </pc:spChg>
        <pc:spChg chg="add mod">
          <ac:chgData name="Shashank Lokesha Reddy" userId="348959ee-59a1-4313-9b0d-6234a4fd0137" providerId="ADAL" clId="{18E31008-7EB6-4069-8D4C-46042C54E104}" dt="2022-02-17T17:10:10.658" v="7126" actId="2711"/>
          <ac:spMkLst>
            <pc:docMk/>
            <pc:sldMk cId="1639418906" sldId="1931"/>
            <ac:spMk id="106" creationId="{E335D6BB-55A4-4D79-B5FA-57714E098DDD}"/>
          </ac:spMkLst>
        </pc:spChg>
        <pc:spChg chg="add del mod">
          <ac:chgData name="Shashank Lokesha Reddy" userId="348959ee-59a1-4313-9b0d-6234a4fd0137" providerId="ADAL" clId="{18E31008-7EB6-4069-8D4C-46042C54E104}" dt="2022-02-17T17:10:10.658" v="7126" actId="2711"/>
          <ac:spMkLst>
            <pc:docMk/>
            <pc:sldMk cId="1639418906" sldId="1931"/>
            <ac:spMk id="108" creationId="{F26E5A91-C0F6-46D0-8AA2-0854E8231F5F}"/>
          </ac:spMkLst>
        </pc:spChg>
        <pc:spChg chg="mod">
          <ac:chgData name="Shashank Lokesha Reddy" userId="348959ee-59a1-4313-9b0d-6234a4fd0137" providerId="ADAL" clId="{18E31008-7EB6-4069-8D4C-46042C54E104}" dt="2022-02-19T20:03:10.434" v="12963" actId="1076"/>
          <ac:spMkLst>
            <pc:docMk/>
            <pc:sldMk cId="1639418906" sldId="1931"/>
            <ac:spMk id="109" creationId="{C0ED648E-8C29-4B93-AB8B-1859B7676876}"/>
          </ac:spMkLst>
        </pc:spChg>
        <pc:spChg chg="add mod">
          <ac:chgData name="Shashank Lokesha Reddy" userId="348959ee-59a1-4313-9b0d-6234a4fd0137" providerId="ADAL" clId="{18E31008-7EB6-4069-8D4C-46042C54E104}" dt="2022-02-19T14:25:30.648" v="12020" actId="1076"/>
          <ac:spMkLst>
            <pc:docMk/>
            <pc:sldMk cId="1639418906" sldId="1931"/>
            <ac:spMk id="111" creationId="{51462350-B96C-45F6-8039-AADEF40ED154}"/>
          </ac:spMkLst>
        </pc:spChg>
        <pc:spChg chg="mod">
          <ac:chgData name="Shashank Lokesha Reddy" userId="348959ee-59a1-4313-9b0d-6234a4fd0137" providerId="ADAL" clId="{18E31008-7EB6-4069-8D4C-46042C54E104}" dt="2022-02-17T17:10:10.658" v="7126" actId="2711"/>
          <ac:spMkLst>
            <pc:docMk/>
            <pc:sldMk cId="1639418906" sldId="1931"/>
            <ac:spMk id="112" creationId="{E8A3B549-937F-4D9E-A6A4-D16363E16A8A}"/>
          </ac:spMkLst>
        </pc:spChg>
        <pc:spChg chg="add mod">
          <ac:chgData name="Shashank Lokesha Reddy" userId="348959ee-59a1-4313-9b0d-6234a4fd0137" providerId="ADAL" clId="{18E31008-7EB6-4069-8D4C-46042C54E104}" dt="2022-02-19T20:02:26.589" v="12960" actId="552"/>
          <ac:spMkLst>
            <pc:docMk/>
            <pc:sldMk cId="1639418906" sldId="1931"/>
            <ac:spMk id="114" creationId="{1D023884-5B80-4110-9E65-57A9E4A6917A}"/>
          </ac:spMkLst>
        </pc:spChg>
        <pc:spChg chg="mod">
          <ac:chgData name="Shashank Lokesha Reddy" userId="348959ee-59a1-4313-9b0d-6234a4fd0137" providerId="ADAL" clId="{18E31008-7EB6-4069-8D4C-46042C54E104}" dt="2022-02-19T20:03:10.434" v="12963" actId="1076"/>
          <ac:spMkLst>
            <pc:docMk/>
            <pc:sldMk cId="1639418906" sldId="1931"/>
            <ac:spMk id="117" creationId="{9F6E3A56-32F5-43A5-AE70-1D47DB00B742}"/>
          </ac:spMkLst>
        </pc:spChg>
        <pc:spChg chg="add mod">
          <ac:chgData name="Shashank Lokesha Reddy" userId="348959ee-59a1-4313-9b0d-6234a4fd0137" providerId="ADAL" clId="{18E31008-7EB6-4069-8D4C-46042C54E104}" dt="2022-02-19T14:12:30.786" v="11993" actId="1076"/>
          <ac:spMkLst>
            <pc:docMk/>
            <pc:sldMk cId="1639418906" sldId="1931"/>
            <ac:spMk id="119" creationId="{4ED8D52B-F070-41E7-91A9-93CDFD24C0F1}"/>
          </ac:spMkLst>
        </pc:spChg>
        <pc:spChg chg="mod">
          <ac:chgData name="Shashank Lokesha Reddy" userId="348959ee-59a1-4313-9b0d-6234a4fd0137" providerId="ADAL" clId="{18E31008-7EB6-4069-8D4C-46042C54E104}" dt="2022-02-20T16:55:12.123" v="14119" actId="12788"/>
          <ac:spMkLst>
            <pc:docMk/>
            <pc:sldMk cId="1639418906" sldId="1931"/>
            <ac:spMk id="120" creationId="{9453EA7E-7045-4FEB-A457-E3086DCB132D}"/>
          </ac:spMkLst>
        </pc:spChg>
        <pc:spChg chg="mod">
          <ac:chgData name="Shashank Lokesha Reddy" userId="348959ee-59a1-4313-9b0d-6234a4fd0137" providerId="ADAL" clId="{18E31008-7EB6-4069-8D4C-46042C54E104}" dt="2022-02-20T16:55:20.296" v="14121" actId="12788"/>
          <ac:spMkLst>
            <pc:docMk/>
            <pc:sldMk cId="1639418906" sldId="1931"/>
            <ac:spMk id="121" creationId="{8750DDC7-8AA2-480C-ABFA-6B9E6A3E6CF0}"/>
          </ac:spMkLst>
        </pc:spChg>
        <pc:spChg chg="add mod">
          <ac:chgData name="Shashank Lokesha Reddy" userId="348959ee-59a1-4313-9b0d-6234a4fd0137" providerId="ADAL" clId="{18E31008-7EB6-4069-8D4C-46042C54E104}" dt="2022-02-19T14:50:05.168" v="12163" actId="1076"/>
          <ac:spMkLst>
            <pc:docMk/>
            <pc:sldMk cId="1639418906" sldId="1931"/>
            <ac:spMk id="122" creationId="{BCC446F4-20CF-4123-97E1-2EECFFEA2590}"/>
          </ac:spMkLst>
        </pc:spChg>
        <pc:spChg chg="mod">
          <ac:chgData name="Shashank Lokesha Reddy" userId="348959ee-59a1-4313-9b0d-6234a4fd0137" providerId="ADAL" clId="{18E31008-7EB6-4069-8D4C-46042C54E104}" dt="2022-02-17T17:10:10.658" v="7126" actId="2711"/>
          <ac:spMkLst>
            <pc:docMk/>
            <pc:sldMk cId="1639418906" sldId="1931"/>
            <ac:spMk id="131" creationId="{BCF93BEB-481F-44C2-A311-684F8D6FA8DA}"/>
          </ac:spMkLst>
        </pc:spChg>
        <pc:spChg chg="mod">
          <ac:chgData name="Shashank Lokesha Reddy" userId="348959ee-59a1-4313-9b0d-6234a4fd0137" providerId="ADAL" clId="{18E31008-7EB6-4069-8D4C-46042C54E104}" dt="2022-02-20T16:55:20.296" v="14121" actId="12788"/>
          <ac:spMkLst>
            <pc:docMk/>
            <pc:sldMk cId="1639418906" sldId="1931"/>
            <ac:spMk id="135" creationId="{A02B404B-6DBB-42C6-88A0-26364E6F8635}"/>
          </ac:spMkLst>
        </pc:spChg>
        <pc:spChg chg="mod">
          <ac:chgData name="Shashank Lokesha Reddy" userId="348959ee-59a1-4313-9b0d-6234a4fd0137" providerId="ADAL" clId="{18E31008-7EB6-4069-8D4C-46042C54E104}" dt="2022-02-20T15:38:10.215" v="14022" actId="12789"/>
          <ac:spMkLst>
            <pc:docMk/>
            <pc:sldMk cId="1639418906" sldId="1931"/>
            <ac:spMk id="136" creationId="{982F10E7-8125-4F7E-BC5B-DD6185FFDC7A}"/>
          </ac:spMkLst>
        </pc:spChg>
        <pc:spChg chg="mod">
          <ac:chgData name="Shashank Lokesha Reddy" userId="348959ee-59a1-4313-9b0d-6234a4fd0137" providerId="ADAL" clId="{18E31008-7EB6-4069-8D4C-46042C54E104}" dt="2022-02-19T14:25:30.648" v="12020" actId="1076"/>
          <ac:spMkLst>
            <pc:docMk/>
            <pc:sldMk cId="1639418906" sldId="1931"/>
            <ac:spMk id="158" creationId="{C77EBF5C-CC0F-48E3-991D-E117A930105E}"/>
          </ac:spMkLst>
        </pc:spChg>
        <pc:spChg chg="mod">
          <ac:chgData name="Shashank Lokesha Reddy" userId="348959ee-59a1-4313-9b0d-6234a4fd0137" providerId="ADAL" clId="{18E31008-7EB6-4069-8D4C-46042C54E104}" dt="2022-02-17T17:10:10.658" v="7126" actId="2711"/>
          <ac:spMkLst>
            <pc:docMk/>
            <pc:sldMk cId="1639418906" sldId="1931"/>
            <ac:spMk id="159" creationId="{63691026-E911-40CA-B157-534346E1A5B5}"/>
          </ac:spMkLst>
        </pc:spChg>
        <pc:spChg chg="mod">
          <ac:chgData name="Shashank Lokesha Reddy" userId="348959ee-59a1-4313-9b0d-6234a4fd0137" providerId="ADAL" clId="{18E31008-7EB6-4069-8D4C-46042C54E104}" dt="2022-02-17T17:10:10.658" v="7126" actId="2711"/>
          <ac:spMkLst>
            <pc:docMk/>
            <pc:sldMk cId="1639418906" sldId="1931"/>
            <ac:spMk id="160" creationId="{C7FA508E-37BB-42DA-99C6-8D931B7A194E}"/>
          </ac:spMkLst>
        </pc:spChg>
        <pc:spChg chg="mod">
          <ac:chgData name="Shashank Lokesha Reddy" userId="348959ee-59a1-4313-9b0d-6234a4fd0137" providerId="ADAL" clId="{18E31008-7EB6-4069-8D4C-46042C54E104}" dt="2022-02-17T17:10:10.658" v="7126" actId="2711"/>
          <ac:spMkLst>
            <pc:docMk/>
            <pc:sldMk cId="1639418906" sldId="1931"/>
            <ac:spMk id="161" creationId="{E9B48E4C-B223-44D8-ADAA-6E3143FAD9BE}"/>
          </ac:spMkLst>
        </pc:spChg>
        <pc:spChg chg="mod">
          <ac:chgData name="Shashank Lokesha Reddy" userId="348959ee-59a1-4313-9b0d-6234a4fd0137" providerId="ADAL" clId="{18E31008-7EB6-4069-8D4C-46042C54E104}" dt="2022-02-17T17:10:10.658" v="7126" actId="2711"/>
          <ac:spMkLst>
            <pc:docMk/>
            <pc:sldMk cId="1639418906" sldId="1931"/>
            <ac:spMk id="165" creationId="{8852A42C-4C42-4AD9-BCE9-A02642F844A3}"/>
          </ac:spMkLst>
        </pc:spChg>
        <pc:spChg chg="mod">
          <ac:chgData name="Shashank Lokesha Reddy" userId="348959ee-59a1-4313-9b0d-6234a4fd0137" providerId="ADAL" clId="{18E31008-7EB6-4069-8D4C-46042C54E104}" dt="2022-02-17T17:10:10.658" v="7126" actId="2711"/>
          <ac:spMkLst>
            <pc:docMk/>
            <pc:sldMk cId="1639418906" sldId="1931"/>
            <ac:spMk id="166" creationId="{2DBA5164-E769-4231-AF8F-3F4EA3889AA9}"/>
          </ac:spMkLst>
        </pc:spChg>
        <pc:graphicFrameChg chg="mod">
          <ac:chgData name="Shashank Lokesha Reddy" userId="348959ee-59a1-4313-9b0d-6234a4fd0137" providerId="ADAL" clId="{18E31008-7EB6-4069-8D4C-46042C54E104}" dt="2022-02-16T13:33:43.895" v="3923" actId="1076"/>
          <ac:graphicFrameMkLst>
            <pc:docMk/>
            <pc:sldMk cId="1639418906" sldId="1931"/>
            <ac:graphicFrameMk id="60" creationId="{A8E23A18-A211-4CA6-B7E1-332A7E5DD65A}"/>
          </ac:graphicFrameMkLst>
        </pc:graphicFrameChg>
        <pc:graphicFrameChg chg="mod modGraphic">
          <ac:chgData name="Shashank Lokesha Reddy" userId="348959ee-59a1-4313-9b0d-6234a4fd0137" providerId="ADAL" clId="{18E31008-7EB6-4069-8D4C-46042C54E104}" dt="2022-02-19T14:29:37.433" v="12051" actId="5793"/>
          <ac:graphicFrameMkLst>
            <pc:docMk/>
            <pc:sldMk cId="1639418906" sldId="1931"/>
            <ac:graphicFrameMk id="75" creationId="{E3B06B9D-2462-4AEB-AF63-EA56A91B53EC}"/>
          </ac:graphicFrameMkLst>
        </pc:graphicFrameChg>
        <pc:graphicFrameChg chg="mod">
          <ac:chgData name="Shashank Lokesha Reddy" userId="348959ee-59a1-4313-9b0d-6234a4fd0137" providerId="ADAL" clId="{18E31008-7EB6-4069-8D4C-46042C54E104}" dt="2022-02-16T13:31:32.774" v="3912" actId="1076"/>
          <ac:graphicFrameMkLst>
            <pc:docMk/>
            <pc:sldMk cId="1639418906" sldId="1931"/>
            <ac:graphicFrameMk id="85" creationId="{FCB258E2-1DC7-4E46-B98F-5CCEA6411426}"/>
          </ac:graphicFrameMkLst>
        </pc:graphicFrameChg>
        <pc:graphicFrameChg chg="mod">
          <ac:chgData name="Shashank Lokesha Reddy" userId="348959ee-59a1-4313-9b0d-6234a4fd0137" providerId="ADAL" clId="{18E31008-7EB6-4069-8D4C-46042C54E104}" dt="2022-02-16T13:34:07.345" v="3924" actId="1076"/>
          <ac:graphicFrameMkLst>
            <pc:docMk/>
            <pc:sldMk cId="1639418906" sldId="1931"/>
            <ac:graphicFrameMk id="170" creationId="{87280CCD-9E3F-427E-86FE-54E9814D5A41}"/>
          </ac:graphicFrameMkLst>
        </pc:graphicFrameChg>
        <pc:picChg chg="mod">
          <ac:chgData name="Shashank Lokesha Reddy" userId="348959ee-59a1-4313-9b0d-6234a4fd0137" providerId="ADAL" clId="{18E31008-7EB6-4069-8D4C-46042C54E104}" dt="2022-02-16T13:23:19.598" v="3854" actId="1076"/>
          <ac:picMkLst>
            <pc:docMk/>
            <pc:sldMk cId="1639418906" sldId="1931"/>
            <ac:picMk id="3" creationId="{F7B9EE4D-2BC6-49D4-9C35-2A5062F506B7}"/>
          </ac:picMkLst>
        </pc:picChg>
        <pc:picChg chg="add del mod">
          <ac:chgData name="Shashank Lokesha Reddy" userId="348959ee-59a1-4313-9b0d-6234a4fd0137" providerId="ADAL" clId="{18E31008-7EB6-4069-8D4C-46042C54E104}" dt="2022-02-16T13:24:22.565" v="3860" actId="14100"/>
          <ac:picMkLst>
            <pc:docMk/>
            <pc:sldMk cId="1639418906" sldId="1931"/>
            <ac:picMk id="93" creationId="{DB4D3617-5E0C-434C-91E0-E77BD19B5A0F}"/>
          </ac:picMkLst>
        </pc:picChg>
        <pc:picChg chg="add del mod">
          <ac:chgData name="Shashank Lokesha Reddy" userId="348959ee-59a1-4313-9b0d-6234a4fd0137" providerId="ADAL" clId="{18E31008-7EB6-4069-8D4C-46042C54E104}" dt="2022-02-16T13:23:35.295" v="3856" actId="478"/>
          <ac:picMkLst>
            <pc:docMk/>
            <pc:sldMk cId="1639418906" sldId="1931"/>
            <ac:picMk id="104" creationId="{7AF66491-E696-45BE-8682-68817013AF8C}"/>
          </ac:picMkLst>
        </pc:picChg>
        <pc:picChg chg="add del mod">
          <ac:chgData name="Shashank Lokesha Reddy" userId="348959ee-59a1-4313-9b0d-6234a4fd0137" providerId="ADAL" clId="{18E31008-7EB6-4069-8D4C-46042C54E104}" dt="2022-02-16T13:23:35.295" v="3856" actId="478"/>
          <ac:picMkLst>
            <pc:docMk/>
            <pc:sldMk cId="1639418906" sldId="1931"/>
            <ac:picMk id="107" creationId="{5D46A8FC-89CA-4EE6-98A6-F24C6E8CBC1C}"/>
          </ac:picMkLst>
        </pc:picChg>
        <pc:picChg chg="add mod">
          <ac:chgData name="Shashank Lokesha Reddy" userId="348959ee-59a1-4313-9b0d-6234a4fd0137" providerId="ADAL" clId="{18E31008-7EB6-4069-8D4C-46042C54E104}" dt="2022-02-16T14:00:34.424" v="4087" actId="1076"/>
          <ac:picMkLst>
            <pc:docMk/>
            <pc:sldMk cId="1639418906" sldId="1931"/>
            <ac:picMk id="115" creationId="{2B225DBB-8314-45C9-9AF9-F8B1682F3022}"/>
          </ac:picMkLst>
        </pc:picChg>
        <pc:picChg chg="del mod">
          <ac:chgData name="Shashank Lokesha Reddy" userId="348959ee-59a1-4313-9b0d-6234a4fd0137" providerId="ADAL" clId="{18E31008-7EB6-4069-8D4C-46042C54E104}" dt="2022-02-16T13:22:47.758" v="3849" actId="478"/>
          <ac:picMkLst>
            <pc:docMk/>
            <pc:sldMk cId="1639418906" sldId="1931"/>
            <ac:picMk id="127" creationId="{1B28C247-4C5C-4809-9C26-0B1CA1FE8407}"/>
          </ac:picMkLst>
        </pc:picChg>
        <pc:picChg chg="add del mod">
          <ac:chgData name="Shashank Lokesha Reddy" userId="348959ee-59a1-4313-9b0d-6234a4fd0137" providerId="ADAL" clId="{18E31008-7EB6-4069-8D4C-46042C54E104}" dt="2022-02-16T13:23:35.295" v="3856" actId="478"/>
          <ac:picMkLst>
            <pc:docMk/>
            <pc:sldMk cId="1639418906" sldId="1931"/>
            <ac:picMk id="129" creationId="{285684D0-4112-497F-98E4-F21D05E81608}"/>
          </ac:picMkLst>
        </pc:picChg>
        <pc:picChg chg="add del mod">
          <ac:chgData name="Shashank Lokesha Reddy" userId="348959ee-59a1-4313-9b0d-6234a4fd0137" providerId="ADAL" clId="{18E31008-7EB6-4069-8D4C-46042C54E104}" dt="2022-02-16T13:23:35.295" v="3856" actId="478"/>
          <ac:picMkLst>
            <pc:docMk/>
            <pc:sldMk cId="1639418906" sldId="1931"/>
            <ac:picMk id="130" creationId="{183B5A32-B28A-4B31-BACD-5A6D0D1DCCA3}"/>
          </ac:picMkLst>
        </pc:picChg>
        <pc:picChg chg="add del mod">
          <ac:chgData name="Shashank Lokesha Reddy" userId="348959ee-59a1-4313-9b0d-6234a4fd0137" providerId="ADAL" clId="{18E31008-7EB6-4069-8D4C-46042C54E104}" dt="2022-02-16T14:00:27.586" v="4085" actId="478"/>
          <ac:picMkLst>
            <pc:docMk/>
            <pc:sldMk cId="1639418906" sldId="1931"/>
            <ac:picMk id="132" creationId="{9AA32FF4-500C-4B44-84DD-3223E3D1CB82}"/>
          </ac:picMkLst>
        </pc:picChg>
        <pc:picChg chg="add del mod">
          <ac:chgData name="Shashank Lokesha Reddy" userId="348959ee-59a1-4313-9b0d-6234a4fd0137" providerId="ADAL" clId="{18E31008-7EB6-4069-8D4C-46042C54E104}" dt="2022-02-16T13:23:35.295" v="3856" actId="478"/>
          <ac:picMkLst>
            <pc:docMk/>
            <pc:sldMk cId="1639418906" sldId="1931"/>
            <ac:picMk id="133" creationId="{A23932B2-F020-478E-927D-7468B68FBA30}"/>
          </ac:picMkLst>
        </pc:picChg>
        <pc:picChg chg="mod">
          <ac:chgData name="Shashank Lokesha Reddy" userId="348959ee-59a1-4313-9b0d-6234a4fd0137" providerId="ADAL" clId="{18E31008-7EB6-4069-8D4C-46042C54E104}" dt="2022-02-16T13:21:50.374" v="3842" actId="1076"/>
          <ac:picMkLst>
            <pc:docMk/>
            <pc:sldMk cId="1639418906" sldId="1931"/>
            <ac:picMk id="134" creationId="{C0A39091-A23D-458C-9FF6-D7BC681F45FC}"/>
          </ac:picMkLst>
        </pc:picChg>
        <pc:picChg chg="add del mod">
          <ac:chgData name="Shashank Lokesha Reddy" userId="348959ee-59a1-4313-9b0d-6234a4fd0137" providerId="ADAL" clId="{18E31008-7EB6-4069-8D4C-46042C54E104}" dt="2022-02-16T13:24:22.565" v="3860" actId="14100"/>
          <ac:picMkLst>
            <pc:docMk/>
            <pc:sldMk cId="1639418906" sldId="1931"/>
            <ac:picMk id="137" creationId="{A13AA6FE-9C30-4DA4-963B-E7442741E6FF}"/>
          </ac:picMkLst>
        </pc:picChg>
        <pc:cxnChg chg="mod">
          <ac:chgData name="Shashank Lokesha Reddy" userId="348959ee-59a1-4313-9b0d-6234a4fd0137" providerId="ADAL" clId="{18E31008-7EB6-4069-8D4C-46042C54E104}" dt="2022-02-19T14:12:40.663" v="11996" actId="1076"/>
          <ac:cxnSpMkLst>
            <pc:docMk/>
            <pc:sldMk cId="1639418906" sldId="1931"/>
            <ac:cxnSpMk id="12" creationId="{B0274043-26DC-44E4-95B5-B70278FAE9DF}"/>
          </ac:cxnSpMkLst>
        </pc:cxnChg>
        <pc:cxnChg chg="mod">
          <ac:chgData name="Shashank Lokesha Reddy" userId="348959ee-59a1-4313-9b0d-6234a4fd0137" providerId="ADAL" clId="{18E31008-7EB6-4069-8D4C-46042C54E104}" dt="2022-02-16T13:33:43.895" v="3923" actId="1076"/>
          <ac:cxnSpMkLst>
            <pc:docMk/>
            <pc:sldMk cId="1639418906" sldId="1931"/>
            <ac:cxnSpMk id="67" creationId="{44761D19-9F44-4162-8D34-D4EA3E44158C}"/>
          </ac:cxnSpMkLst>
        </pc:cxnChg>
        <pc:cxnChg chg="mod">
          <ac:chgData name="Shashank Lokesha Reddy" userId="348959ee-59a1-4313-9b0d-6234a4fd0137" providerId="ADAL" clId="{18E31008-7EB6-4069-8D4C-46042C54E104}" dt="2022-02-16T13:33:43.895" v="3923" actId="1076"/>
          <ac:cxnSpMkLst>
            <pc:docMk/>
            <pc:sldMk cId="1639418906" sldId="1931"/>
            <ac:cxnSpMk id="68" creationId="{DBAA6E35-DA16-4C45-A0D5-26024A37DFBD}"/>
          </ac:cxnSpMkLst>
        </pc:cxnChg>
        <pc:cxnChg chg="mod">
          <ac:chgData name="Shashank Lokesha Reddy" userId="348959ee-59a1-4313-9b0d-6234a4fd0137" providerId="ADAL" clId="{18E31008-7EB6-4069-8D4C-46042C54E104}" dt="2022-02-19T14:15:18.615" v="12005" actId="12788"/>
          <ac:cxnSpMkLst>
            <pc:docMk/>
            <pc:sldMk cId="1639418906" sldId="1931"/>
            <ac:cxnSpMk id="69" creationId="{E0010E75-A623-4E25-A7F3-609A3F40E6E8}"/>
          </ac:cxnSpMkLst>
        </pc:cxnChg>
        <pc:cxnChg chg="mod">
          <ac:chgData name="Shashank Lokesha Reddy" userId="348959ee-59a1-4313-9b0d-6234a4fd0137" providerId="ADAL" clId="{18E31008-7EB6-4069-8D4C-46042C54E104}" dt="2022-02-19T14:12:57.865" v="11997" actId="1076"/>
          <ac:cxnSpMkLst>
            <pc:docMk/>
            <pc:sldMk cId="1639418906" sldId="1931"/>
            <ac:cxnSpMk id="78" creationId="{8A181458-3E14-4F28-9B5A-792E88FDC2DF}"/>
          </ac:cxnSpMkLst>
        </pc:cxnChg>
        <pc:cxnChg chg="mod">
          <ac:chgData name="Shashank Lokesha Reddy" userId="348959ee-59a1-4313-9b0d-6234a4fd0137" providerId="ADAL" clId="{18E31008-7EB6-4069-8D4C-46042C54E104}" dt="2022-02-19T20:03:10.434" v="12963" actId="1076"/>
          <ac:cxnSpMkLst>
            <pc:docMk/>
            <pc:sldMk cId="1639418906" sldId="1931"/>
            <ac:cxnSpMk id="86" creationId="{1D1D54DC-288F-4CB3-A48A-5F30424BE619}"/>
          </ac:cxnSpMkLst>
        </pc:cxnChg>
        <pc:cxnChg chg="mod">
          <ac:chgData name="Shashank Lokesha Reddy" userId="348959ee-59a1-4313-9b0d-6234a4fd0137" providerId="ADAL" clId="{18E31008-7EB6-4069-8D4C-46042C54E104}" dt="2022-02-19T14:15:18.615" v="12005" actId="12788"/>
          <ac:cxnSpMkLst>
            <pc:docMk/>
            <pc:sldMk cId="1639418906" sldId="1931"/>
            <ac:cxnSpMk id="99" creationId="{8D36C3F9-A44C-4AFB-8AA4-A3E30772690E}"/>
          </ac:cxnSpMkLst>
        </pc:cxnChg>
        <pc:cxnChg chg="mod">
          <ac:chgData name="Shashank Lokesha Reddy" userId="348959ee-59a1-4313-9b0d-6234a4fd0137" providerId="ADAL" clId="{18E31008-7EB6-4069-8D4C-46042C54E104}" dt="2022-02-19T14:15:18.615" v="12005" actId="12788"/>
          <ac:cxnSpMkLst>
            <pc:docMk/>
            <pc:sldMk cId="1639418906" sldId="1931"/>
            <ac:cxnSpMk id="110" creationId="{E196063F-A007-4A17-B968-7B455B6DB0EC}"/>
          </ac:cxnSpMkLst>
        </pc:cxnChg>
        <pc:cxnChg chg="add mod">
          <ac:chgData name="Shashank Lokesha Reddy" userId="348959ee-59a1-4313-9b0d-6234a4fd0137" providerId="ADAL" clId="{18E31008-7EB6-4069-8D4C-46042C54E104}" dt="2022-02-16T13:32:17.239" v="3916" actId="1076"/>
          <ac:cxnSpMkLst>
            <pc:docMk/>
            <pc:sldMk cId="1639418906" sldId="1931"/>
            <ac:cxnSpMk id="113" creationId="{3DEE331E-8A1D-4B4E-9DD0-DD7C300B1BC2}"/>
          </ac:cxnSpMkLst>
        </pc:cxnChg>
        <pc:cxnChg chg="add del mod">
          <ac:chgData name="Shashank Lokesha Reddy" userId="348959ee-59a1-4313-9b0d-6234a4fd0137" providerId="ADAL" clId="{18E31008-7EB6-4069-8D4C-46042C54E104}" dt="2022-02-16T13:23:35.295" v="3856" actId="478"/>
          <ac:cxnSpMkLst>
            <pc:docMk/>
            <pc:sldMk cId="1639418906" sldId="1931"/>
            <ac:cxnSpMk id="116" creationId="{6D6857ED-115C-4215-B869-E0A0E97A4554}"/>
          </ac:cxnSpMkLst>
        </pc:cxnChg>
        <pc:cxnChg chg="mod">
          <ac:chgData name="Shashank Lokesha Reddy" userId="348959ee-59a1-4313-9b0d-6234a4fd0137" providerId="ADAL" clId="{18E31008-7EB6-4069-8D4C-46042C54E104}" dt="2022-02-19T14:50:14.854" v="12166" actId="14100"/>
          <ac:cxnSpMkLst>
            <pc:docMk/>
            <pc:sldMk cId="1639418906" sldId="1931"/>
            <ac:cxnSpMk id="118" creationId="{FC30478B-22AA-4E77-8742-8422D0117AFE}"/>
          </ac:cxnSpMkLst>
        </pc:cxnChg>
        <pc:cxnChg chg="mod">
          <ac:chgData name="Shashank Lokesha Reddy" userId="348959ee-59a1-4313-9b0d-6234a4fd0137" providerId="ADAL" clId="{18E31008-7EB6-4069-8D4C-46042C54E104}" dt="2022-02-19T14:15:18.615" v="12005" actId="12788"/>
          <ac:cxnSpMkLst>
            <pc:docMk/>
            <pc:sldMk cId="1639418906" sldId="1931"/>
            <ac:cxnSpMk id="128" creationId="{6D181579-BBB5-4087-82B0-42664516DEC4}"/>
          </ac:cxnSpMkLst>
        </pc:cxnChg>
        <pc:cxnChg chg="del">
          <ac:chgData name="Shashank Lokesha Reddy" userId="348959ee-59a1-4313-9b0d-6234a4fd0137" providerId="ADAL" clId="{18E31008-7EB6-4069-8D4C-46042C54E104}" dt="2022-02-16T13:31:57.054" v="3913" actId="478"/>
          <ac:cxnSpMkLst>
            <pc:docMk/>
            <pc:sldMk cId="1639418906" sldId="1931"/>
            <ac:cxnSpMk id="146" creationId="{D32DDE0D-6E2E-46C7-ACFD-CA8C3B8448C5}"/>
          </ac:cxnSpMkLst>
        </pc:cxnChg>
        <pc:cxnChg chg="mod">
          <ac:chgData name="Shashank Lokesha Reddy" userId="348959ee-59a1-4313-9b0d-6234a4fd0137" providerId="ADAL" clId="{18E31008-7EB6-4069-8D4C-46042C54E104}" dt="2022-02-19T14:15:18.615" v="12005" actId="12788"/>
          <ac:cxnSpMkLst>
            <pc:docMk/>
            <pc:sldMk cId="1639418906" sldId="1931"/>
            <ac:cxnSpMk id="157" creationId="{7246D94D-BEF5-4271-82C2-6012EA784F8A}"/>
          </ac:cxnSpMkLst>
        </pc:cxnChg>
        <pc:cxnChg chg="mod">
          <ac:chgData name="Shashank Lokesha Reddy" userId="348959ee-59a1-4313-9b0d-6234a4fd0137" providerId="ADAL" clId="{18E31008-7EB6-4069-8D4C-46042C54E104}" dt="2022-02-19T14:15:18.615" v="12005" actId="12788"/>
          <ac:cxnSpMkLst>
            <pc:docMk/>
            <pc:sldMk cId="1639418906" sldId="1931"/>
            <ac:cxnSpMk id="169" creationId="{3308679A-E6C6-4B62-85D3-8448C286EB21}"/>
          </ac:cxnSpMkLst>
        </pc:cxnChg>
        <pc:cxnChg chg="mod">
          <ac:chgData name="Shashank Lokesha Reddy" userId="348959ee-59a1-4313-9b0d-6234a4fd0137" providerId="ADAL" clId="{18E31008-7EB6-4069-8D4C-46042C54E104}" dt="2022-02-16T13:33:43.895" v="3923" actId="1076"/>
          <ac:cxnSpMkLst>
            <pc:docMk/>
            <pc:sldMk cId="1639418906" sldId="1931"/>
            <ac:cxnSpMk id="171" creationId="{FE3B90F0-8636-47AF-96C2-DF832EB08428}"/>
          </ac:cxnSpMkLst>
        </pc:cxnChg>
        <pc:cxnChg chg="mod">
          <ac:chgData name="Shashank Lokesha Reddy" userId="348959ee-59a1-4313-9b0d-6234a4fd0137" providerId="ADAL" clId="{18E31008-7EB6-4069-8D4C-46042C54E104}" dt="2022-02-16T13:33:43.895" v="3923" actId="1076"/>
          <ac:cxnSpMkLst>
            <pc:docMk/>
            <pc:sldMk cId="1639418906" sldId="1931"/>
            <ac:cxnSpMk id="172" creationId="{850570B7-B112-4B0F-8EBE-4199AA7981F7}"/>
          </ac:cxnSpMkLst>
        </pc:cxnChg>
        <pc:cxnChg chg="mod">
          <ac:chgData name="Shashank Lokesha Reddy" userId="348959ee-59a1-4313-9b0d-6234a4fd0137" providerId="ADAL" clId="{18E31008-7EB6-4069-8D4C-46042C54E104}" dt="2022-02-19T20:03:10.434" v="12963" actId="1076"/>
          <ac:cxnSpMkLst>
            <pc:docMk/>
            <pc:sldMk cId="1639418906" sldId="1931"/>
            <ac:cxnSpMk id="173" creationId="{557A0996-DC1B-4B27-9090-515C775EB1DF}"/>
          </ac:cxnSpMkLst>
        </pc:cxnChg>
      </pc:sldChg>
      <pc:sldChg chg="addSp delSp modSp mod">
        <pc:chgData name="Shashank Lokesha Reddy" userId="348959ee-59a1-4313-9b0d-6234a4fd0137" providerId="ADAL" clId="{18E31008-7EB6-4069-8D4C-46042C54E104}" dt="2022-02-27T21:03:48.094" v="15260" actId="1076"/>
        <pc:sldMkLst>
          <pc:docMk/>
          <pc:sldMk cId="4050136527" sldId="1932"/>
        </pc:sldMkLst>
        <pc:spChg chg="mod">
          <ac:chgData name="Shashank Lokesha Reddy" userId="348959ee-59a1-4313-9b0d-6234a4fd0137" providerId="ADAL" clId="{18E31008-7EB6-4069-8D4C-46042C54E104}" dt="2022-02-17T17:10:37.925" v="7127" actId="2711"/>
          <ac:spMkLst>
            <pc:docMk/>
            <pc:sldMk cId="4050136527" sldId="1932"/>
            <ac:spMk id="3" creationId="{0D1F6E70-BEFB-4ADA-8A70-4A9EEBEF5ACC}"/>
          </ac:spMkLst>
        </pc:spChg>
        <pc:spChg chg="mod">
          <ac:chgData name="Shashank Lokesha Reddy" userId="348959ee-59a1-4313-9b0d-6234a4fd0137" providerId="ADAL" clId="{18E31008-7EB6-4069-8D4C-46042C54E104}" dt="2022-02-27T21:03:48.094" v="15260" actId="1076"/>
          <ac:spMkLst>
            <pc:docMk/>
            <pc:sldMk cId="4050136527" sldId="1932"/>
            <ac:spMk id="8" creationId="{ABC0A6B8-3248-4550-BD99-F43A26B60C2D}"/>
          </ac:spMkLst>
        </pc:spChg>
        <pc:spChg chg="mod">
          <ac:chgData name="Shashank Lokesha Reddy" userId="348959ee-59a1-4313-9b0d-6234a4fd0137" providerId="ADAL" clId="{18E31008-7EB6-4069-8D4C-46042C54E104}" dt="2022-02-27T21:03:43.775" v="15259" actId="14100"/>
          <ac:spMkLst>
            <pc:docMk/>
            <pc:sldMk cId="4050136527" sldId="1932"/>
            <ac:spMk id="10" creationId="{BC2DFB99-04CE-45FE-9D85-D9FD1FD25715}"/>
          </ac:spMkLst>
        </pc:spChg>
        <pc:spChg chg="mod">
          <ac:chgData name="Shashank Lokesha Reddy" userId="348959ee-59a1-4313-9b0d-6234a4fd0137" providerId="ADAL" clId="{18E31008-7EB6-4069-8D4C-46042C54E104}" dt="2022-02-27T21:03:31.950" v="15257" actId="555"/>
          <ac:spMkLst>
            <pc:docMk/>
            <pc:sldMk cId="4050136527" sldId="1932"/>
            <ac:spMk id="11" creationId="{4ADCD9B9-1941-4C5E-A1D7-827E0007EF06}"/>
          </ac:spMkLst>
        </pc:spChg>
        <pc:spChg chg="mod">
          <ac:chgData name="Shashank Lokesha Reddy" userId="348959ee-59a1-4313-9b0d-6234a4fd0137" providerId="ADAL" clId="{18E31008-7EB6-4069-8D4C-46042C54E104}" dt="2022-02-20T16:55:29.970" v="14122" actId="12788"/>
          <ac:spMkLst>
            <pc:docMk/>
            <pc:sldMk cId="4050136527" sldId="1932"/>
            <ac:spMk id="23" creationId="{B8C8196D-7522-4A47-AD1F-44DB260AFC29}"/>
          </ac:spMkLst>
        </pc:spChg>
        <pc:spChg chg="mod">
          <ac:chgData name="Shashank Lokesha Reddy" userId="348959ee-59a1-4313-9b0d-6234a4fd0137" providerId="ADAL" clId="{18E31008-7EB6-4069-8D4C-46042C54E104}" dt="2022-02-27T21:03:15.803" v="15254" actId="554"/>
          <ac:spMkLst>
            <pc:docMk/>
            <pc:sldMk cId="4050136527" sldId="1932"/>
            <ac:spMk id="31" creationId="{9A29E1E5-DE3A-461D-B9E1-297F24BCB070}"/>
          </ac:spMkLst>
        </pc:spChg>
        <pc:spChg chg="mod">
          <ac:chgData name="Shashank Lokesha Reddy" userId="348959ee-59a1-4313-9b0d-6234a4fd0137" providerId="ADAL" clId="{18E31008-7EB6-4069-8D4C-46042C54E104}" dt="2022-02-27T21:03:31.950" v="15257" actId="555"/>
          <ac:spMkLst>
            <pc:docMk/>
            <pc:sldMk cId="4050136527" sldId="1932"/>
            <ac:spMk id="53" creationId="{83636A85-3B80-4A57-8612-FADCA444C16E}"/>
          </ac:spMkLst>
        </pc:spChg>
        <pc:spChg chg="mod">
          <ac:chgData name="Shashank Lokesha Reddy" userId="348959ee-59a1-4313-9b0d-6234a4fd0137" providerId="ADAL" clId="{18E31008-7EB6-4069-8D4C-46042C54E104}" dt="2022-02-27T21:03:15.803" v="15254" actId="554"/>
          <ac:spMkLst>
            <pc:docMk/>
            <pc:sldMk cId="4050136527" sldId="1932"/>
            <ac:spMk id="54" creationId="{0B95BC64-1742-4974-B6DB-A28F96FCF45C}"/>
          </ac:spMkLst>
        </pc:spChg>
        <pc:spChg chg="mod">
          <ac:chgData name="Shashank Lokesha Reddy" userId="348959ee-59a1-4313-9b0d-6234a4fd0137" providerId="ADAL" clId="{18E31008-7EB6-4069-8D4C-46042C54E104}" dt="2022-02-17T17:10:37.925" v="7127" actId="2711"/>
          <ac:spMkLst>
            <pc:docMk/>
            <pc:sldMk cId="4050136527" sldId="1932"/>
            <ac:spMk id="62" creationId="{697AA170-680D-4B09-B2BB-FBA4D0098502}"/>
          </ac:spMkLst>
        </pc:spChg>
        <pc:spChg chg="mod">
          <ac:chgData name="Shashank Lokesha Reddy" userId="348959ee-59a1-4313-9b0d-6234a4fd0137" providerId="ADAL" clId="{18E31008-7EB6-4069-8D4C-46042C54E104}" dt="2022-02-19T14:28:10.172" v="12030" actId="552"/>
          <ac:spMkLst>
            <pc:docMk/>
            <pc:sldMk cId="4050136527" sldId="1932"/>
            <ac:spMk id="63" creationId="{38CA50E6-F4B1-4914-ADD1-1015901FB7F9}"/>
          </ac:spMkLst>
        </pc:spChg>
        <pc:spChg chg="mod">
          <ac:chgData name="Shashank Lokesha Reddy" userId="348959ee-59a1-4313-9b0d-6234a4fd0137" providerId="ADAL" clId="{18E31008-7EB6-4069-8D4C-46042C54E104}" dt="2022-02-19T14:28:10.172" v="12030" actId="552"/>
          <ac:spMkLst>
            <pc:docMk/>
            <pc:sldMk cId="4050136527" sldId="1932"/>
            <ac:spMk id="79" creationId="{68F5515E-A17C-4C50-9A0F-CA4D8B0490D3}"/>
          </ac:spMkLst>
        </pc:spChg>
        <pc:spChg chg="del mod">
          <ac:chgData name="Shashank Lokesha Reddy" userId="348959ee-59a1-4313-9b0d-6234a4fd0137" providerId="ADAL" clId="{18E31008-7EB6-4069-8D4C-46042C54E104}" dt="2022-02-16T13:47:24.185" v="4009" actId="478"/>
          <ac:spMkLst>
            <pc:docMk/>
            <pc:sldMk cId="4050136527" sldId="1932"/>
            <ac:spMk id="80" creationId="{A6DD12FB-1998-4A24-9327-FCD837E3F11A}"/>
          </ac:spMkLst>
        </pc:spChg>
        <pc:spChg chg="mod">
          <ac:chgData name="Shashank Lokesha Reddy" userId="348959ee-59a1-4313-9b0d-6234a4fd0137" providerId="ADAL" clId="{18E31008-7EB6-4069-8D4C-46042C54E104}" dt="2022-02-17T17:10:37.925" v="7127" actId="2711"/>
          <ac:spMkLst>
            <pc:docMk/>
            <pc:sldMk cId="4050136527" sldId="1932"/>
            <ac:spMk id="82" creationId="{DEBAD933-5852-428A-902C-ED80BD2F4252}"/>
          </ac:spMkLst>
        </pc:spChg>
        <pc:spChg chg="mod">
          <ac:chgData name="Shashank Lokesha Reddy" userId="348959ee-59a1-4313-9b0d-6234a4fd0137" providerId="ADAL" clId="{18E31008-7EB6-4069-8D4C-46042C54E104}" dt="2022-02-17T17:10:37.925" v="7127" actId="2711"/>
          <ac:spMkLst>
            <pc:docMk/>
            <pc:sldMk cId="4050136527" sldId="1932"/>
            <ac:spMk id="83" creationId="{4536E79A-210E-40C2-831E-F4ACB2F6A04F}"/>
          </ac:spMkLst>
        </pc:spChg>
        <pc:spChg chg="add mod">
          <ac:chgData name="Shashank Lokesha Reddy" userId="348959ee-59a1-4313-9b0d-6234a4fd0137" providerId="ADAL" clId="{18E31008-7EB6-4069-8D4C-46042C54E104}" dt="2022-02-17T17:10:37.925" v="7127" actId="2711"/>
          <ac:spMkLst>
            <pc:docMk/>
            <pc:sldMk cId="4050136527" sldId="1932"/>
            <ac:spMk id="85" creationId="{138E8060-867A-48B1-B56B-443B043FC658}"/>
          </ac:spMkLst>
        </pc:spChg>
        <pc:spChg chg="add del mod">
          <ac:chgData name="Shashank Lokesha Reddy" userId="348959ee-59a1-4313-9b0d-6234a4fd0137" providerId="ADAL" clId="{18E31008-7EB6-4069-8D4C-46042C54E104}" dt="2022-02-19T14:28:16.447" v="12031" actId="478"/>
          <ac:spMkLst>
            <pc:docMk/>
            <pc:sldMk cId="4050136527" sldId="1932"/>
            <ac:spMk id="86" creationId="{150DC2D2-F161-42E7-8857-662CC1EE99BD}"/>
          </ac:spMkLst>
        </pc:spChg>
        <pc:spChg chg="mod">
          <ac:chgData name="Shashank Lokesha Reddy" userId="348959ee-59a1-4313-9b0d-6234a4fd0137" providerId="ADAL" clId="{18E31008-7EB6-4069-8D4C-46042C54E104}" dt="2022-02-17T17:10:37.925" v="7127" actId="2711"/>
          <ac:spMkLst>
            <pc:docMk/>
            <pc:sldMk cId="4050136527" sldId="1932"/>
            <ac:spMk id="87" creationId="{1E234C48-0979-4D8A-9061-8FBF01C33EEC}"/>
          </ac:spMkLst>
        </pc:spChg>
        <pc:spChg chg="mod">
          <ac:chgData name="Shashank Lokesha Reddy" userId="348959ee-59a1-4313-9b0d-6234a4fd0137" providerId="ADAL" clId="{18E31008-7EB6-4069-8D4C-46042C54E104}" dt="2022-02-19T15:24:25.498" v="12400" actId="12789"/>
          <ac:spMkLst>
            <pc:docMk/>
            <pc:sldMk cId="4050136527" sldId="1932"/>
            <ac:spMk id="88" creationId="{BAC1F5EE-C545-4FE9-AD00-3074E75A3588}"/>
          </ac:spMkLst>
        </pc:spChg>
        <pc:spChg chg="mod">
          <ac:chgData name="Shashank Lokesha Reddy" userId="348959ee-59a1-4313-9b0d-6234a4fd0137" providerId="ADAL" clId="{18E31008-7EB6-4069-8D4C-46042C54E104}" dt="2022-02-17T17:10:37.925" v="7127" actId="2711"/>
          <ac:spMkLst>
            <pc:docMk/>
            <pc:sldMk cId="4050136527" sldId="1932"/>
            <ac:spMk id="89" creationId="{877DF413-0156-4249-B5F2-5F9FBC2B37ED}"/>
          </ac:spMkLst>
        </pc:spChg>
        <pc:spChg chg="mod">
          <ac:chgData name="Shashank Lokesha Reddy" userId="348959ee-59a1-4313-9b0d-6234a4fd0137" providerId="ADAL" clId="{18E31008-7EB6-4069-8D4C-46042C54E104}" dt="2022-02-17T17:10:37.925" v="7127" actId="2711"/>
          <ac:spMkLst>
            <pc:docMk/>
            <pc:sldMk cId="4050136527" sldId="1932"/>
            <ac:spMk id="91" creationId="{05C01321-0681-4192-88EF-92A1841CFD4A}"/>
          </ac:spMkLst>
        </pc:spChg>
        <pc:spChg chg="mod">
          <ac:chgData name="Shashank Lokesha Reddy" userId="348959ee-59a1-4313-9b0d-6234a4fd0137" providerId="ADAL" clId="{18E31008-7EB6-4069-8D4C-46042C54E104}" dt="2022-02-17T17:10:37.925" v="7127" actId="2711"/>
          <ac:spMkLst>
            <pc:docMk/>
            <pc:sldMk cId="4050136527" sldId="1932"/>
            <ac:spMk id="92" creationId="{1723AEF8-A5D5-48B2-A90F-CA4E4FED9C8F}"/>
          </ac:spMkLst>
        </pc:spChg>
        <pc:spChg chg="mod">
          <ac:chgData name="Shashank Lokesha Reddy" userId="348959ee-59a1-4313-9b0d-6234a4fd0137" providerId="ADAL" clId="{18E31008-7EB6-4069-8D4C-46042C54E104}" dt="2022-02-19T20:02:12.062" v="12959" actId="552"/>
          <ac:spMkLst>
            <pc:docMk/>
            <pc:sldMk cId="4050136527" sldId="1932"/>
            <ac:spMk id="93" creationId="{DCC47DBE-F2FB-4BA7-A67A-80FC65C38AF2}"/>
          </ac:spMkLst>
        </pc:spChg>
        <pc:spChg chg="mod">
          <ac:chgData name="Shashank Lokesha Reddy" userId="348959ee-59a1-4313-9b0d-6234a4fd0137" providerId="ADAL" clId="{18E31008-7EB6-4069-8D4C-46042C54E104}" dt="2022-02-20T16:55:37.104" v="14124" actId="12788"/>
          <ac:spMkLst>
            <pc:docMk/>
            <pc:sldMk cId="4050136527" sldId="1932"/>
            <ac:spMk id="94" creationId="{C82F9365-D4AD-4E66-A990-56B69BBC7DCE}"/>
          </ac:spMkLst>
        </pc:spChg>
        <pc:spChg chg="mod">
          <ac:chgData name="Shashank Lokesha Reddy" userId="348959ee-59a1-4313-9b0d-6234a4fd0137" providerId="ADAL" clId="{18E31008-7EB6-4069-8D4C-46042C54E104}" dt="2022-02-20T16:55:37.104" v="14124" actId="12788"/>
          <ac:spMkLst>
            <pc:docMk/>
            <pc:sldMk cId="4050136527" sldId="1932"/>
            <ac:spMk id="95" creationId="{4C14E29B-4EE4-4ED2-85C3-1F77BCFEF0BE}"/>
          </ac:spMkLst>
        </pc:spChg>
        <pc:spChg chg="mod">
          <ac:chgData name="Shashank Lokesha Reddy" userId="348959ee-59a1-4313-9b0d-6234a4fd0137" providerId="ADAL" clId="{18E31008-7EB6-4069-8D4C-46042C54E104}" dt="2022-02-19T14:28:10.172" v="12030" actId="552"/>
          <ac:spMkLst>
            <pc:docMk/>
            <pc:sldMk cId="4050136527" sldId="1932"/>
            <ac:spMk id="96" creationId="{06A60633-6CAA-4DAE-949C-A99304CF6637}"/>
          </ac:spMkLst>
        </pc:spChg>
        <pc:spChg chg="mod">
          <ac:chgData name="Shashank Lokesha Reddy" userId="348959ee-59a1-4313-9b0d-6234a4fd0137" providerId="ADAL" clId="{18E31008-7EB6-4069-8D4C-46042C54E104}" dt="2022-02-19T14:28:10.172" v="12030" actId="552"/>
          <ac:spMkLst>
            <pc:docMk/>
            <pc:sldMk cId="4050136527" sldId="1932"/>
            <ac:spMk id="97" creationId="{977771AE-32DE-4D50-81BA-F0811363F209}"/>
          </ac:spMkLst>
        </pc:spChg>
        <pc:spChg chg="mod">
          <ac:chgData name="Shashank Lokesha Reddy" userId="348959ee-59a1-4313-9b0d-6234a4fd0137" providerId="ADAL" clId="{18E31008-7EB6-4069-8D4C-46042C54E104}" dt="2022-02-20T16:56:14.174" v="14130" actId="14100"/>
          <ac:spMkLst>
            <pc:docMk/>
            <pc:sldMk cId="4050136527" sldId="1932"/>
            <ac:spMk id="98" creationId="{E0432FAA-E76A-4E94-A4E1-5F18B933B8CF}"/>
          </ac:spMkLst>
        </pc:spChg>
        <pc:spChg chg="mod">
          <ac:chgData name="Shashank Lokesha Reddy" userId="348959ee-59a1-4313-9b0d-6234a4fd0137" providerId="ADAL" clId="{18E31008-7EB6-4069-8D4C-46042C54E104}" dt="2022-02-17T17:10:37.925" v="7127" actId="2711"/>
          <ac:spMkLst>
            <pc:docMk/>
            <pc:sldMk cId="4050136527" sldId="1932"/>
            <ac:spMk id="100" creationId="{5785AB1B-E254-4340-98E4-7AA6C7F06546}"/>
          </ac:spMkLst>
        </pc:spChg>
        <pc:spChg chg="mod">
          <ac:chgData name="Shashank Lokesha Reddy" userId="348959ee-59a1-4313-9b0d-6234a4fd0137" providerId="ADAL" clId="{18E31008-7EB6-4069-8D4C-46042C54E104}" dt="2022-02-20T16:55:54.960" v="14129" actId="12788"/>
          <ac:spMkLst>
            <pc:docMk/>
            <pc:sldMk cId="4050136527" sldId="1932"/>
            <ac:spMk id="101" creationId="{29857B6A-8370-49A4-A4D9-3E21F3B2E993}"/>
          </ac:spMkLst>
        </pc:spChg>
        <pc:spChg chg="mod">
          <ac:chgData name="Shashank Lokesha Reddy" userId="348959ee-59a1-4313-9b0d-6234a4fd0137" providerId="ADAL" clId="{18E31008-7EB6-4069-8D4C-46042C54E104}" dt="2022-02-17T17:10:37.925" v="7127" actId="2711"/>
          <ac:spMkLst>
            <pc:docMk/>
            <pc:sldMk cId="4050136527" sldId="1932"/>
            <ac:spMk id="102" creationId="{5F5CD4E1-09F9-4188-8599-107FD13C001D}"/>
          </ac:spMkLst>
        </pc:spChg>
        <pc:spChg chg="mod">
          <ac:chgData name="Shashank Lokesha Reddy" userId="348959ee-59a1-4313-9b0d-6234a4fd0137" providerId="ADAL" clId="{18E31008-7EB6-4069-8D4C-46042C54E104}" dt="2022-02-17T17:10:37.925" v="7127" actId="2711"/>
          <ac:spMkLst>
            <pc:docMk/>
            <pc:sldMk cId="4050136527" sldId="1932"/>
            <ac:spMk id="103" creationId="{5FA7CEF0-BF08-4618-B026-F6926C4190EE}"/>
          </ac:spMkLst>
        </pc:spChg>
        <pc:spChg chg="del mod">
          <ac:chgData name="Shashank Lokesha Reddy" userId="348959ee-59a1-4313-9b0d-6234a4fd0137" providerId="ADAL" clId="{18E31008-7EB6-4069-8D4C-46042C54E104}" dt="2022-02-16T13:47:24.185" v="4009" actId="478"/>
          <ac:spMkLst>
            <pc:docMk/>
            <pc:sldMk cId="4050136527" sldId="1932"/>
            <ac:spMk id="105" creationId="{339BF22F-7C65-442F-A9A5-9454287A0C8B}"/>
          </ac:spMkLst>
        </pc:spChg>
        <pc:spChg chg="add mod">
          <ac:chgData name="Shashank Lokesha Reddy" userId="348959ee-59a1-4313-9b0d-6234a4fd0137" providerId="ADAL" clId="{18E31008-7EB6-4069-8D4C-46042C54E104}" dt="2022-02-27T21:03:37.212" v="15258" actId="1076"/>
          <ac:spMkLst>
            <pc:docMk/>
            <pc:sldMk cId="4050136527" sldId="1932"/>
            <ac:spMk id="105" creationId="{43D39DC0-54B8-4CE3-9EB8-69FC28FF2F1D}"/>
          </ac:spMkLst>
        </pc:spChg>
        <pc:spChg chg="add mod">
          <ac:chgData name="Shashank Lokesha Reddy" userId="348959ee-59a1-4313-9b0d-6234a4fd0137" providerId="ADAL" clId="{18E31008-7EB6-4069-8D4C-46042C54E104}" dt="2022-02-17T17:10:37.925" v="7127" actId="2711"/>
          <ac:spMkLst>
            <pc:docMk/>
            <pc:sldMk cId="4050136527" sldId="1932"/>
            <ac:spMk id="106" creationId="{A29C40E7-A396-4ECD-8CB9-3C92DD178DE1}"/>
          </ac:spMkLst>
        </pc:spChg>
        <pc:spChg chg="add mod">
          <ac:chgData name="Shashank Lokesha Reddy" userId="348959ee-59a1-4313-9b0d-6234a4fd0137" providerId="ADAL" clId="{18E31008-7EB6-4069-8D4C-46042C54E104}" dt="2022-02-20T15:38:33.988" v="14026" actId="1076"/>
          <ac:spMkLst>
            <pc:docMk/>
            <pc:sldMk cId="4050136527" sldId="1932"/>
            <ac:spMk id="107" creationId="{1123E619-52DC-43CD-911C-EA66D400FC16}"/>
          </ac:spMkLst>
        </pc:spChg>
        <pc:spChg chg="add mod">
          <ac:chgData name="Shashank Lokesha Reddy" userId="348959ee-59a1-4313-9b0d-6234a4fd0137" providerId="ADAL" clId="{18E31008-7EB6-4069-8D4C-46042C54E104}" dt="2022-02-27T21:02:55.154" v="15251" actId="1076"/>
          <ac:spMkLst>
            <pc:docMk/>
            <pc:sldMk cId="4050136527" sldId="1932"/>
            <ac:spMk id="108" creationId="{14390178-BDE1-4F94-89AE-D0CBFBFD4445}"/>
          </ac:spMkLst>
        </pc:spChg>
        <pc:spChg chg="del">
          <ac:chgData name="Shashank Lokesha Reddy" userId="348959ee-59a1-4313-9b0d-6234a4fd0137" providerId="ADAL" clId="{18E31008-7EB6-4069-8D4C-46042C54E104}" dt="2022-02-16T13:47:27.895" v="4010" actId="478"/>
          <ac:spMkLst>
            <pc:docMk/>
            <pc:sldMk cId="4050136527" sldId="1932"/>
            <ac:spMk id="108" creationId="{C8CA4DCD-F6C9-45D1-99E8-28B9EC687AD1}"/>
          </ac:spMkLst>
        </pc:spChg>
        <pc:spChg chg="mod">
          <ac:chgData name="Shashank Lokesha Reddy" userId="348959ee-59a1-4313-9b0d-6234a4fd0137" providerId="ADAL" clId="{18E31008-7EB6-4069-8D4C-46042C54E104}" dt="2022-02-19T15:24:25.498" v="12400" actId="12789"/>
          <ac:spMkLst>
            <pc:docMk/>
            <pc:sldMk cId="4050136527" sldId="1932"/>
            <ac:spMk id="109" creationId="{C0ED648E-8C29-4B93-AB8B-1859B7676876}"/>
          </ac:spMkLst>
        </pc:spChg>
        <pc:spChg chg="mod">
          <ac:chgData name="Shashank Lokesha Reddy" userId="348959ee-59a1-4313-9b0d-6234a4fd0137" providerId="ADAL" clId="{18E31008-7EB6-4069-8D4C-46042C54E104}" dt="2022-02-17T17:10:37.925" v="7127" actId="2711"/>
          <ac:spMkLst>
            <pc:docMk/>
            <pc:sldMk cId="4050136527" sldId="1932"/>
            <ac:spMk id="110" creationId="{7A7EC5C4-A9DB-4E6C-A517-11567C36BE4E}"/>
          </ac:spMkLst>
        </pc:spChg>
        <pc:spChg chg="add del mod">
          <ac:chgData name="Shashank Lokesha Reddy" userId="348959ee-59a1-4313-9b0d-6234a4fd0137" providerId="ADAL" clId="{18E31008-7EB6-4069-8D4C-46042C54E104}" dt="2022-02-16T13:55:05.451" v="4026" actId="478"/>
          <ac:spMkLst>
            <pc:docMk/>
            <pc:sldMk cId="4050136527" sldId="1932"/>
            <ac:spMk id="111" creationId="{419209DB-681B-47AB-8EFF-4313D873B48A}"/>
          </ac:spMkLst>
        </pc:spChg>
        <pc:spChg chg="add mod">
          <ac:chgData name="Shashank Lokesha Reddy" userId="348959ee-59a1-4313-9b0d-6234a4fd0137" providerId="ADAL" clId="{18E31008-7EB6-4069-8D4C-46042C54E104}" dt="2022-02-19T14:31:34.080" v="12064" actId="1076"/>
          <ac:spMkLst>
            <pc:docMk/>
            <pc:sldMk cId="4050136527" sldId="1932"/>
            <ac:spMk id="111" creationId="{75A476CA-A98D-4C87-94C9-E06005A6A635}"/>
          </ac:spMkLst>
        </pc:spChg>
        <pc:spChg chg="mod">
          <ac:chgData name="Shashank Lokesha Reddy" userId="348959ee-59a1-4313-9b0d-6234a4fd0137" providerId="ADAL" clId="{18E31008-7EB6-4069-8D4C-46042C54E104}" dt="2022-02-17T17:10:37.925" v="7127" actId="2711"/>
          <ac:spMkLst>
            <pc:docMk/>
            <pc:sldMk cId="4050136527" sldId="1932"/>
            <ac:spMk id="112" creationId="{E8A3B549-937F-4D9E-A6A4-D16363E16A8A}"/>
          </ac:spMkLst>
        </pc:spChg>
        <pc:spChg chg="add mod">
          <ac:chgData name="Shashank Lokesha Reddy" userId="348959ee-59a1-4313-9b0d-6234a4fd0137" providerId="ADAL" clId="{18E31008-7EB6-4069-8D4C-46042C54E104}" dt="2022-02-19T14:31:25.275" v="12062" actId="1076"/>
          <ac:spMkLst>
            <pc:docMk/>
            <pc:sldMk cId="4050136527" sldId="1932"/>
            <ac:spMk id="113" creationId="{B35C0338-9514-4219-8631-F967949DD227}"/>
          </ac:spMkLst>
        </pc:spChg>
        <pc:spChg chg="add mod">
          <ac:chgData name="Shashank Lokesha Reddy" userId="348959ee-59a1-4313-9b0d-6234a4fd0137" providerId="ADAL" clId="{18E31008-7EB6-4069-8D4C-46042C54E104}" dt="2022-02-19T14:49:55.295" v="12161" actId="1076"/>
          <ac:spMkLst>
            <pc:docMk/>
            <pc:sldMk cId="4050136527" sldId="1932"/>
            <ac:spMk id="114" creationId="{4F3EBCEB-B727-40F2-8201-9A216D16D6B7}"/>
          </ac:spMkLst>
        </pc:spChg>
        <pc:spChg chg="add del mod">
          <ac:chgData name="Shashank Lokesha Reddy" userId="348959ee-59a1-4313-9b0d-6234a4fd0137" providerId="ADAL" clId="{18E31008-7EB6-4069-8D4C-46042C54E104}" dt="2022-02-16T13:55:05.451" v="4026" actId="478"/>
          <ac:spMkLst>
            <pc:docMk/>
            <pc:sldMk cId="4050136527" sldId="1932"/>
            <ac:spMk id="114" creationId="{FF3787C2-A11B-409D-B0F1-E4928354F37A}"/>
          </ac:spMkLst>
        </pc:spChg>
        <pc:spChg chg="add del mod">
          <ac:chgData name="Shashank Lokesha Reddy" userId="348959ee-59a1-4313-9b0d-6234a4fd0137" providerId="ADAL" clId="{18E31008-7EB6-4069-8D4C-46042C54E104}" dt="2022-02-16T13:55:05.451" v="4026" actId="478"/>
          <ac:spMkLst>
            <pc:docMk/>
            <pc:sldMk cId="4050136527" sldId="1932"/>
            <ac:spMk id="115" creationId="{90B648BF-0CC4-4581-B01F-8B5FD7B713FC}"/>
          </ac:spMkLst>
        </pc:spChg>
        <pc:spChg chg="mod">
          <ac:chgData name="Shashank Lokesha Reddy" userId="348959ee-59a1-4313-9b0d-6234a4fd0137" providerId="ADAL" clId="{18E31008-7EB6-4069-8D4C-46042C54E104}" dt="2022-02-17T17:10:37.925" v="7127" actId="2711"/>
          <ac:spMkLst>
            <pc:docMk/>
            <pc:sldMk cId="4050136527" sldId="1932"/>
            <ac:spMk id="117" creationId="{2C69996D-1307-4E4C-AABA-40325374378A}"/>
          </ac:spMkLst>
        </pc:spChg>
        <pc:spChg chg="mod">
          <ac:chgData name="Shashank Lokesha Reddy" userId="348959ee-59a1-4313-9b0d-6234a4fd0137" providerId="ADAL" clId="{18E31008-7EB6-4069-8D4C-46042C54E104}" dt="2022-02-17T17:10:37.925" v="7127" actId="2711"/>
          <ac:spMkLst>
            <pc:docMk/>
            <pc:sldMk cId="4050136527" sldId="1932"/>
            <ac:spMk id="118" creationId="{E9774507-C41F-43E1-B8E7-319BAA477246}"/>
          </ac:spMkLst>
        </pc:spChg>
        <pc:spChg chg="mod">
          <ac:chgData name="Shashank Lokesha Reddy" userId="348959ee-59a1-4313-9b0d-6234a4fd0137" providerId="ADAL" clId="{18E31008-7EB6-4069-8D4C-46042C54E104}" dt="2022-02-20T16:55:29.970" v="14122" actId="12788"/>
          <ac:spMkLst>
            <pc:docMk/>
            <pc:sldMk cId="4050136527" sldId="1932"/>
            <ac:spMk id="120" creationId="{9453EA7E-7045-4FEB-A457-E3086DCB132D}"/>
          </ac:spMkLst>
        </pc:spChg>
        <pc:spChg chg="mod">
          <ac:chgData name="Shashank Lokesha Reddy" userId="348959ee-59a1-4313-9b0d-6234a4fd0137" providerId="ADAL" clId="{18E31008-7EB6-4069-8D4C-46042C54E104}" dt="2022-02-20T16:55:46.350" v="14127" actId="12788"/>
          <ac:spMkLst>
            <pc:docMk/>
            <pc:sldMk cId="4050136527" sldId="1932"/>
            <ac:spMk id="121" creationId="{8750DDC7-8AA2-480C-ABFA-6B9E6A3E6CF0}"/>
          </ac:spMkLst>
        </pc:spChg>
        <pc:spChg chg="mod">
          <ac:chgData name="Shashank Lokesha Reddy" userId="348959ee-59a1-4313-9b0d-6234a4fd0137" providerId="ADAL" clId="{18E31008-7EB6-4069-8D4C-46042C54E104}" dt="2022-02-17T17:10:37.925" v="7127" actId="2711"/>
          <ac:spMkLst>
            <pc:docMk/>
            <pc:sldMk cId="4050136527" sldId="1932"/>
            <ac:spMk id="122" creationId="{E99EF5AC-B029-40A9-8899-4685A2468403}"/>
          </ac:spMkLst>
        </pc:spChg>
        <pc:spChg chg="add del mod">
          <ac:chgData name="Shashank Lokesha Reddy" userId="348959ee-59a1-4313-9b0d-6234a4fd0137" providerId="ADAL" clId="{18E31008-7EB6-4069-8D4C-46042C54E104}" dt="2022-02-16T13:55:05.451" v="4026" actId="478"/>
          <ac:spMkLst>
            <pc:docMk/>
            <pc:sldMk cId="4050136527" sldId="1932"/>
            <ac:spMk id="126" creationId="{BBF5F28F-DA24-449A-961C-8A776D9D1C3F}"/>
          </ac:spMkLst>
        </pc:spChg>
        <pc:spChg chg="mod">
          <ac:chgData name="Shashank Lokesha Reddy" userId="348959ee-59a1-4313-9b0d-6234a4fd0137" providerId="ADAL" clId="{18E31008-7EB6-4069-8D4C-46042C54E104}" dt="2022-02-17T17:10:37.925" v="7127" actId="2711"/>
          <ac:spMkLst>
            <pc:docMk/>
            <pc:sldMk cId="4050136527" sldId="1932"/>
            <ac:spMk id="131" creationId="{BCF93BEB-481F-44C2-A311-684F8D6FA8DA}"/>
          </ac:spMkLst>
        </pc:spChg>
        <pc:spChg chg="del mod">
          <ac:chgData name="Shashank Lokesha Reddy" userId="348959ee-59a1-4313-9b0d-6234a4fd0137" providerId="ADAL" clId="{18E31008-7EB6-4069-8D4C-46042C54E104}" dt="2022-02-16T13:47:24.185" v="4009" actId="478"/>
          <ac:spMkLst>
            <pc:docMk/>
            <pc:sldMk cId="4050136527" sldId="1932"/>
            <ac:spMk id="133" creationId="{CE6C1A9B-6F50-4418-AAFF-CE250C021B79}"/>
          </ac:spMkLst>
        </pc:spChg>
        <pc:spChg chg="mod">
          <ac:chgData name="Shashank Lokesha Reddy" userId="348959ee-59a1-4313-9b0d-6234a4fd0137" providerId="ADAL" clId="{18E31008-7EB6-4069-8D4C-46042C54E104}" dt="2022-02-20T16:55:46.350" v="14127" actId="12788"/>
          <ac:spMkLst>
            <pc:docMk/>
            <pc:sldMk cId="4050136527" sldId="1932"/>
            <ac:spMk id="135" creationId="{A02B404B-6DBB-42C6-88A0-26364E6F8635}"/>
          </ac:spMkLst>
        </pc:spChg>
        <pc:spChg chg="mod">
          <ac:chgData name="Shashank Lokesha Reddy" userId="348959ee-59a1-4313-9b0d-6234a4fd0137" providerId="ADAL" clId="{18E31008-7EB6-4069-8D4C-46042C54E104}" dt="2022-02-20T16:55:54.960" v="14129" actId="12788"/>
          <ac:spMkLst>
            <pc:docMk/>
            <pc:sldMk cId="4050136527" sldId="1932"/>
            <ac:spMk id="136" creationId="{982F10E7-8125-4F7E-BC5B-DD6185FFDC7A}"/>
          </ac:spMkLst>
        </pc:spChg>
        <pc:spChg chg="add mod">
          <ac:chgData name="Shashank Lokesha Reddy" userId="348959ee-59a1-4313-9b0d-6234a4fd0137" providerId="ADAL" clId="{18E31008-7EB6-4069-8D4C-46042C54E104}" dt="2022-02-17T17:10:37.925" v="7127" actId="2711"/>
          <ac:spMkLst>
            <pc:docMk/>
            <pc:sldMk cId="4050136527" sldId="1932"/>
            <ac:spMk id="142" creationId="{5AEFF083-075A-4824-AC1D-B96C06D212ED}"/>
          </ac:spMkLst>
        </pc:spChg>
        <pc:spChg chg="add mod">
          <ac:chgData name="Shashank Lokesha Reddy" userId="348959ee-59a1-4313-9b0d-6234a4fd0137" providerId="ADAL" clId="{18E31008-7EB6-4069-8D4C-46042C54E104}" dt="2022-02-17T17:10:37.925" v="7127" actId="2711"/>
          <ac:spMkLst>
            <pc:docMk/>
            <pc:sldMk cId="4050136527" sldId="1932"/>
            <ac:spMk id="148" creationId="{C66A1CFD-1B0F-416B-8E06-C246B1A8B8CC}"/>
          </ac:spMkLst>
        </pc:spChg>
        <pc:spChg chg="add mod">
          <ac:chgData name="Shashank Lokesha Reddy" userId="348959ee-59a1-4313-9b0d-6234a4fd0137" providerId="ADAL" clId="{18E31008-7EB6-4069-8D4C-46042C54E104}" dt="2022-02-17T17:10:37.925" v="7127" actId="2711"/>
          <ac:spMkLst>
            <pc:docMk/>
            <pc:sldMk cId="4050136527" sldId="1932"/>
            <ac:spMk id="149" creationId="{12B2D138-9C22-4C7C-994C-0C1467CDB3BE}"/>
          </ac:spMkLst>
        </pc:spChg>
        <pc:spChg chg="add mod">
          <ac:chgData name="Shashank Lokesha Reddy" userId="348959ee-59a1-4313-9b0d-6234a4fd0137" providerId="ADAL" clId="{18E31008-7EB6-4069-8D4C-46042C54E104}" dt="2022-02-17T17:10:37.925" v="7127" actId="2711"/>
          <ac:spMkLst>
            <pc:docMk/>
            <pc:sldMk cId="4050136527" sldId="1932"/>
            <ac:spMk id="156" creationId="{C6D196F3-D783-49F7-985F-F8D73CDDA3B4}"/>
          </ac:spMkLst>
        </pc:spChg>
        <pc:spChg chg="mod">
          <ac:chgData name="Shashank Lokesha Reddy" userId="348959ee-59a1-4313-9b0d-6234a4fd0137" providerId="ADAL" clId="{18E31008-7EB6-4069-8D4C-46042C54E104}" dt="2022-02-19T14:28:10.172" v="12030" actId="552"/>
          <ac:spMkLst>
            <pc:docMk/>
            <pc:sldMk cId="4050136527" sldId="1932"/>
            <ac:spMk id="158" creationId="{C77EBF5C-CC0F-48E3-991D-E117A930105E}"/>
          </ac:spMkLst>
        </pc:spChg>
        <pc:spChg chg="mod">
          <ac:chgData name="Shashank Lokesha Reddy" userId="348959ee-59a1-4313-9b0d-6234a4fd0137" providerId="ADAL" clId="{18E31008-7EB6-4069-8D4C-46042C54E104}" dt="2022-02-17T17:10:37.925" v="7127" actId="2711"/>
          <ac:spMkLst>
            <pc:docMk/>
            <pc:sldMk cId="4050136527" sldId="1932"/>
            <ac:spMk id="159" creationId="{63691026-E911-40CA-B157-534346E1A5B5}"/>
          </ac:spMkLst>
        </pc:spChg>
        <pc:spChg chg="mod">
          <ac:chgData name="Shashank Lokesha Reddy" userId="348959ee-59a1-4313-9b0d-6234a4fd0137" providerId="ADAL" clId="{18E31008-7EB6-4069-8D4C-46042C54E104}" dt="2022-02-17T17:10:37.925" v="7127" actId="2711"/>
          <ac:spMkLst>
            <pc:docMk/>
            <pc:sldMk cId="4050136527" sldId="1932"/>
            <ac:spMk id="160" creationId="{C7FA508E-37BB-42DA-99C6-8D931B7A194E}"/>
          </ac:spMkLst>
        </pc:spChg>
        <pc:spChg chg="mod">
          <ac:chgData name="Shashank Lokesha Reddy" userId="348959ee-59a1-4313-9b0d-6234a4fd0137" providerId="ADAL" clId="{18E31008-7EB6-4069-8D4C-46042C54E104}" dt="2022-02-17T17:10:37.925" v="7127" actId="2711"/>
          <ac:spMkLst>
            <pc:docMk/>
            <pc:sldMk cId="4050136527" sldId="1932"/>
            <ac:spMk id="161" creationId="{E9B48E4C-B223-44D8-ADAA-6E3143FAD9BE}"/>
          </ac:spMkLst>
        </pc:spChg>
        <pc:spChg chg="mod">
          <ac:chgData name="Shashank Lokesha Reddy" userId="348959ee-59a1-4313-9b0d-6234a4fd0137" providerId="ADAL" clId="{18E31008-7EB6-4069-8D4C-46042C54E104}" dt="2022-02-17T17:10:37.925" v="7127" actId="2711"/>
          <ac:spMkLst>
            <pc:docMk/>
            <pc:sldMk cId="4050136527" sldId="1932"/>
            <ac:spMk id="165" creationId="{8852A42C-4C42-4AD9-BCE9-A02642F844A3}"/>
          </ac:spMkLst>
        </pc:spChg>
        <pc:spChg chg="mod">
          <ac:chgData name="Shashank Lokesha Reddy" userId="348959ee-59a1-4313-9b0d-6234a4fd0137" providerId="ADAL" clId="{18E31008-7EB6-4069-8D4C-46042C54E104}" dt="2022-02-17T17:10:37.925" v="7127" actId="2711"/>
          <ac:spMkLst>
            <pc:docMk/>
            <pc:sldMk cId="4050136527" sldId="1932"/>
            <ac:spMk id="166" creationId="{2DBA5164-E769-4231-AF8F-3F4EA3889AA9}"/>
          </ac:spMkLst>
        </pc:spChg>
        <pc:spChg chg="add mod">
          <ac:chgData name="Shashank Lokesha Reddy" userId="348959ee-59a1-4313-9b0d-6234a4fd0137" providerId="ADAL" clId="{18E31008-7EB6-4069-8D4C-46042C54E104}" dt="2022-02-19T14:28:10.172" v="12030" actId="552"/>
          <ac:spMkLst>
            <pc:docMk/>
            <pc:sldMk cId="4050136527" sldId="1932"/>
            <ac:spMk id="177" creationId="{99594D7D-19FA-4CF9-B09A-E9F6A2FB55C3}"/>
          </ac:spMkLst>
        </pc:spChg>
        <pc:spChg chg="add del mod">
          <ac:chgData name="Shashank Lokesha Reddy" userId="348959ee-59a1-4313-9b0d-6234a4fd0137" providerId="ADAL" clId="{18E31008-7EB6-4069-8D4C-46042C54E104}" dt="2022-02-16T14:08:28.321" v="4170" actId="478"/>
          <ac:spMkLst>
            <pc:docMk/>
            <pc:sldMk cId="4050136527" sldId="1932"/>
            <ac:spMk id="178" creationId="{1783553F-16EF-4790-8345-A51737340A09}"/>
          </ac:spMkLst>
        </pc:spChg>
        <pc:spChg chg="add mod">
          <ac:chgData name="Shashank Lokesha Reddy" userId="348959ee-59a1-4313-9b0d-6234a4fd0137" providerId="ADAL" clId="{18E31008-7EB6-4069-8D4C-46042C54E104}" dt="2022-02-19T20:02:12.062" v="12959" actId="552"/>
          <ac:spMkLst>
            <pc:docMk/>
            <pc:sldMk cId="4050136527" sldId="1932"/>
            <ac:spMk id="180" creationId="{317936D9-1E58-4A8F-9D0C-BECDCF88C2EA}"/>
          </ac:spMkLst>
        </pc:spChg>
        <pc:graphicFrameChg chg="mod">
          <ac:chgData name="Shashank Lokesha Reddy" userId="348959ee-59a1-4313-9b0d-6234a4fd0137" providerId="ADAL" clId="{18E31008-7EB6-4069-8D4C-46042C54E104}" dt="2022-02-16T14:09:35.970" v="4174" actId="1076"/>
          <ac:graphicFrameMkLst>
            <pc:docMk/>
            <pc:sldMk cId="4050136527" sldId="1932"/>
            <ac:graphicFrameMk id="60" creationId="{A8E23A18-A211-4CA6-B7E1-332A7E5DD65A}"/>
          </ac:graphicFrameMkLst>
        </pc:graphicFrameChg>
        <pc:graphicFrameChg chg="mod modGraphic">
          <ac:chgData name="Shashank Lokesha Reddy" userId="348959ee-59a1-4313-9b0d-6234a4fd0137" providerId="ADAL" clId="{18E31008-7EB6-4069-8D4C-46042C54E104}" dt="2022-02-19T14:30:09.322" v="12053" actId="6549"/>
          <ac:graphicFrameMkLst>
            <pc:docMk/>
            <pc:sldMk cId="4050136527" sldId="1932"/>
            <ac:graphicFrameMk id="78" creationId="{3E53EDDB-ADDC-4247-AB49-82911B87D84D}"/>
          </ac:graphicFrameMkLst>
        </pc:graphicFrameChg>
        <pc:graphicFrameChg chg="mod">
          <ac:chgData name="Shashank Lokesha Reddy" userId="348959ee-59a1-4313-9b0d-6234a4fd0137" providerId="ADAL" clId="{18E31008-7EB6-4069-8D4C-46042C54E104}" dt="2022-02-16T14:07:39.056" v="4161" actId="1076"/>
          <ac:graphicFrameMkLst>
            <pc:docMk/>
            <pc:sldMk cId="4050136527" sldId="1932"/>
            <ac:graphicFrameMk id="104" creationId="{EB9190E1-FC8A-447B-B629-1FE8FD8ABFF6}"/>
          </ac:graphicFrameMkLst>
        </pc:graphicFrameChg>
        <pc:graphicFrameChg chg="mod">
          <ac:chgData name="Shashank Lokesha Reddy" userId="348959ee-59a1-4313-9b0d-6234a4fd0137" providerId="ADAL" clId="{18E31008-7EB6-4069-8D4C-46042C54E104}" dt="2022-02-16T14:10:08.785" v="4175" actId="1076"/>
          <ac:graphicFrameMkLst>
            <pc:docMk/>
            <pc:sldMk cId="4050136527" sldId="1932"/>
            <ac:graphicFrameMk id="170" creationId="{87280CCD-9E3F-427E-86FE-54E9814D5A41}"/>
          </ac:graphicFrameMkLst>
        </pc:graphicFrameChg>
        <pc:picChg chg="mod">
          <ac:chgData name="Shashank Lokesha Reddy" userId="348959ee-59a1-4313-9b0d-6234a4fd0137" providerId="ADAL" clId="{18E31008-7EB6-4069-8D4C-46042C54E104}" dt="2022-02-16T13:55:29.837" v="4030" actId="1076"/>
          <ac:picMkLst>
            <pc:docMk/>
            <pc:sldMk cId="4050136527" sldId="1932"/>
            <ac:picMk id="84" creationId="{0B090C1B-BA07-41C4-87BA-DB0CA4A12CD2}"/>
          </ac:picMkLst>
        </pc:picChg>
        <pc:picChg chg="del mod">
          <ac:chgData name="Shashank Lokesha Reddy" userId="348959ee-59a1-4313-9b0d-6234a4fd0137" providerId="ADAL" clId="{18E31008-7EB6-4069-8D4C-46042C54E104}" dt="2022-02-16T13:47:24.185" v="4009" actId="478"/>
          <ac:picMkLst>
            <pc:docMk/>
            <pc:sldMk cId="4050136527" sldId="1932"/>
            <ac:picMk id="116" creationId="{521C57B2-4C74-42B9-8F1F-80946238B5BC}"/>
          </ac:picMkLst>
        </pc:picChg>
        <pc:picChg chg="add del mod">
          <ac:chgData name="Shashank Lokesha Reddy" userId="348959ee-59a1-4313-9b0d-6234a4fd0137" providerId="ADAL" clId="{18E31008-7EB6-4069-8D4C-46042C54E104}" dt="2022-02-16T13:55:05.451" v="4026" actId="478"/>
          <ac:picMkLst>
            <pc:docMk/>
            <pc:sldMk cId="4050136527" sldId="1932"/>
            <ac:picMk id="124" creationId="{C26901BD-BB18-4257-BA56-090755BE8EB9}"/>
          </ac:picMkLst>
        </pc:picChg>
        <pc:picChg chg="add del mod">
          <ac:chgData name="Shashank Lokesha Reddy" userId="348959ee-59a1-4313-9b0d-6234a4fd0137" providerId="ADAL" clId="{18E31008-7EB6-4069-8D4C-46042C54E104}" dt="2022-02-16T13:55:05.451" v="4026" actId="478"/>
          <ac:picMkLst>
            <pc:docMk/>
            <pc:sldMk cId="4050136527" sldId="1932"/>
            <ac:picMk id="125" creationId="{1B78457F-3C35-4DBA-ADC3-71FC9EDAD3B4}"/>
          </ac:picMkLst>
        </pc:picChg>
        <pc:picChg chg="add del mod">
          <ac:chgData name="Shashank Lokesha Reddy" userId="348959ee-59a1-4313-9b0d-6234a4fd0137" providerId="ADAL" clId="{18E31008-7EB6-4069-8D4C-46042C54E104}" dt="2022-02-16T13:55:05.451" v="4026" actId="478"/>
          <ac:picMkLst>
            <pc:docMk/>
            <pc:sldMk cId="4050136527" sldId="1932"/>
            <ac:picMk id="129" creationId="{C6F70894-F4D0-4318-B102-62F3A6D0725F}"/>
          </ac:picMkLst>
        </pc:picChg>
        <pc:picChg chg="del mod">
          <ac:chgData name="Shashank Lokesha Reddy" userId="348959ee-59a1-4313-9b0d-6234a4fd0137" providerId="ADAL" clId="{18E31008-7EB6-4069-8D4C-46042C54E104}" dt="2022-02-16T13:47:24.185" v="4009" actId="478"/>
          <ac:picMkLst>
            <pc:docMk/>
            <pc:sldMk cId="4050136527" sldId="1932"/>
            <ac:picMk id="130" creationId="{7610D676-BFAD-44BC-AE0D-095FB0A850C2}"/>
          </ac:picMkLst>
        </pc:picChg>
        <pc:picChg chg="add del mod">
          <ac:chgData name="Shashank Lokesha Reddy" userId="348959ee-59a1-4313-9b0d-6234a4fd0137" providerId="ADAL" clId="{18E31008-7EB6-4069-8D4C-46042C54E104}" dt="2022-02-16T13:55:05.451" v="4026" actId="478"/>
          <ac:picMkLst>
            <pc:docMk/>
            <pc:sldMk cId="4050136527" sldId="1932"/>
            <ac:picMk id="132" creationId="{DB2740EB-16FD-4265-8E40-B7E984F49712}"/>
          </ac:picMkLst>
        </pc:picChg>
        <pc:picChg chg="add del mod">
          <ac:chgData name="Shashank Lokesha Reddy" userId="348959ee-59a1-4313-9b0d-6234a4fd0137" providerId="ADAL" clId="{18E31008-7EB6-4069-8D4C-46042C54E104}" dt="2022-02-16T13:55:05.451" v="4026" actId="478"/>
          <ac:picMkLst>
            <pc:docMk/>
            <pc:sldMk cId="4050136527" sldId="1932"/>
            <ac:picMk id="137" creationId="{204280D1-BE5F-41AC-9C63-930139E57055}"/>
          </ac:picMkLst>
        </pc:picChg>
        <pc:picChg chg="add del mod">
          <ac:chgData name="Shashank Lokesha Reddy" userId="348959ee-59a1-4313-9b0d-6234a4fd0137" providerId="ADAL" clId="{18E31008-7EB6-4069-8D4C-46042C54E104}" dt="2022-02-16T13:55:05.451" v="4026" actId="478"/>
          <ac:picMkLst>
            <pc:docMk/>
            <pc:sldMk cId="4050136527" sldId="1932"/>
            <ac:picMk id="138" creationId="{F87684E7-7B4D-474A-BB7D-1726AAC1E3C0}"/>
          </ac:picMkLst>
        </pc:picChg>
        <pc:picChg chg="add del mod">
          <ac:chgData name="Shashank Lokesha Reddy" userId="348959ee-59a1-4313-9b0d-6234a4fd0137" providerId="ADAL" clId="{18E31008-7EB6-4069-8D4C-46042C54E104}" dt="2022-02-16T13:55:05.451" v="4026" actId="478"/>
          <ac:picMkLst>
            <pc:docMk/>
            <pc:sldMk cId="4050136527" sldId="1932"/>
            <ac:picMk id="139" creationId="{ECA82B46-8A49-41CF-BA72-05056ED14EA2}"/>
          </ac:picMkLst>
        </pc:picChg>
        <pc:picChg chg="add del mod">
          <ac:chgData name="Shashank Lokesha Reddy" userId="348959ee-59a1-4313-9b0d-6234a4fd0137" providerId="ADAL" clId="{18E31008-7EB6-4069-8D4C-46042C54E104}" dt="2022-02-16T13:55:05.451" v="4026" actId="478"/>
          <ac:picMkLst>
            <pc:docMk/>
            <pc:sldMk cId="4050136527" sldId="1932"/>
            <ac:picMk id="140" creationId="{19745AEC-A41B-4AAD-9732-64071E5217EA}"/>
          </ac:picMkLst>
        </pc:picChg>
        <pc:picChg chg="add del mod">
          <ac:chgData name="Shashank Lokesha Reddy" userId="348959ee-59a1-4313-9b0d-6234a4fd0137" providerId="ADAL" clId="{18E31008-7EB6-4069-8D4C-46042C54E104}" dt="2022-02-16T13:55:05.451" v="4026" actId="478"/>
          <ac:picMkLst>
            <pc:docMk/>
            <pc:sldMk cId="4050136527" sldId="1932"/>
            <ac:picMk id="141" creationId="{35A91AF9-D85A-4B30-ACFD-CDCC1B144F1B}"/>
          </ac:picMkLst>
        </pc:picChg>
        <pc:picChg chg="del mod">
          <ac:chgData name="Shashank Lokesha Reddy" userId="348959ee-59a1-4313-9b0d-6234a4fd0137" providerId="ADAL" clId="{18E31008-7EB6-4069-8D4C-46042C54E104}" dt="2022-02-16T13:47:24.185" v="4009" actId="478"/>
          <ac:picMkLst>
            <pc:docMk/>
            <pc:sldMk cId="4050136527" sldId="1932"/>
            <ac:picMk id="144" creationId="{EC9C746F-355F-4F5C-8A3B-BD28221C444C}"/>
          </ac:picMkLst>
        </pc:picChg>
        <pc:picChg chg="del mod">
          <ac:chgData name="Shashank Lokesha Reddy" userId="348959ee-59a1-4313-9b0d-6234a4fd0137" providerId="ADAL" clId="{18E31008-7EB6-4069-8D4C-46042C54E104}" dt="2022-02-16T13:47:24.185" v="4009" actId="478"/>
          <ac:picMkLst>
            <pc:docMk/>
            <pc:sldMk cId="4050136527" sldId="1932"/>
            <ac:picMk id="145" creationId="{BC60E5ED-D89C-4175-9509-714B9C5FD927}"/>
          </ac:picMkLst>
        </pc:picChg>
        <pc:picChg chg="del mod">
          <ac:chgData name="Shashank Lokesha Reddy" userId="348959ee-59a1-4313-9b0d-6234a4fd0137" providerId="ADAL" clId="{18E31008-7EB6-4069-8D4C-46042C54E104}" dt="2022-02-16T13:47:24.185" v="4009" actId="478"/>
          <ac:picMkLst>
            <pc:docMk/>
            <pc:sldMk cId="4050136527" sldId="1932"/>
            <ac:picMk id="147" creationId="{D8AF013F-3E80-4042-B1A4-2798EBB19B31}"/>
          </ac:picMkLst>
        </pc:picChg>
        <pc:picChg chg="del mod">
          <ac:chgData name="Shashank Lokesha Reddy" userId="348959ee-59a1-4313-9b0d-6234a4fd0137" providerId="ADAL" clId="{18E31008-7EB6-4069-8D4C-46042C54E104}" dt="2022-02-16T13:47:24.185" v="4009" actId="478"/>
          <ac:picMkLst>
            <pc:docMk/>
            <pc:sldMk cId="4050136527" sldId="1932"/>
            <ac:picMk id="150" creationId="{A544015C-CA4B-4E4A-8635-BB1DF511B46D}"/>
          </ac:picMkLst>
        </pc:picChg>
        <pc:picChg chg="del mod">
          <ac:chgData name="Shashank Lokesha Reddy" userId="348959ee-59a1-4313-9b0d-6234a4fd0137" providerId="ADAL" clId="{18E31008-7EB6-4069-8D4C-46042C54E104}" dt="2022-02-16T13:47:24.185" v="4009" actId="478"/>
          <ac:picMkLst>
            <pc:docMk/>
            <pc:sldMk cId="4050136527" sldId="1932"/>
            <ac:picMk id="151" creationId="{E50B9F2B-0BCF-4E20-B2CD-084C9BE2091F}"/>
          </ac:picMkLst>
        </pc:picChg>
        <pc:picChg chg="add mod">
          <ac:chgData name="Shashank Lokesha Reddy" userId="348959ee-59a1-4313-9b0d-6234a4fd0137" providerId="ADAL" clId="{18E31008-7EB6-4069-8D4C-46042C54E104}" dt="2022-02-16T13:56:03.699" v="4032" actId="1076"/>
          <ac:picMkLst>
            <pc:docMk/>
            <pc:sldMk cId="4050136527" sldId="1932"/>
            <ac:picMk id="152" creationId="{4793C83D-B4B3-4C6F-8571-D3C735468B12}"/>
          </ac:picMkLst>
        </pc:picChg>
        <pc:picChg chg="del mod">
          <ac:chgData name="Shashank Lokesha Reddy" userId="348959ee-59a1-4313-9b0d-6234a4fd0137" providerId="ADAL" clId="{18E31008-7EB6-4069-8D4C-46042C54E104}" dt="2022-02-16T13:47:24.185" v="4009" actId="478"/>
          <ac:picMkLst>
            <pc:docMk/>
            <pc:sldMk cId="4050136527" sldId="1932"/>
            <ac:picMk id="153" creationId="{084159C8-380A-41A5-8615-DAF320DA90D1}"/>
          </ac:picMkLst>
        </pc:picChg>
        <pc:picChg chg="del mod">
          <ac:chgData name="Shashank Lokesha Reddy" userId="348959ee-59a1-4313-9b0d-6234a4fd0137" providerId="ADAL" clId="{18E31008-7EB6-4069-8D4C-46042C54E104}" dt="2022-02-16T13:47:24.185" v="4009" actId="478"/>
          <ac:picMkLst>
            <pc:docMk/>
            <pc:sldMk cId="4050136527" sldId="1932"/>
            <ac:picMk id="154" creationId="{441EC573-135E-4DB2-B306-C508F4F0F106}"/>
          </ac:picMkLst>
        </pc:picChg>
        <pc:picChg chg="add mod">
          <ac:chgData name="Shashank Lokesha Reddy" userId="348959ee-59a1-4313-9b0d-6234a4fd0137" providerId="ADAL" clId="{18E31008-7EB6-4069-8D4C-46042C54E104}" dt="2022-02-16T13:56:03.699" v="4032" actId="1076"/>
          <ac:picMkLst>
            <pc:docMk/>
            <pc:sldMk cId="4050136527" sldId="1932"/>
            <ac:picMk id="155" creationId="{48057265-2A74-46AA-90F0-E138516D8C45}"/>
          </ac:picMkLst>
        </pc:picChg>
        <pc:picChg chg="add mod">
          <ac:chgData name="Shashank Lokesha Reddy" userId="348959ee-59a1-4313-9b0d-6234a4fd0137" providerId="ADAL" clId="{18E31008-7EB6-4069-8D4C-46042C54E104}" dt="2022-02-16T13:56:03.699" v="4032" actId="1076"/>
          <ac:picMkLst>
            <pc:docMk/>
            <pc:sldMk cId="4050136527" sldId="1932"/>
            <ac:picMk id="163" creationId="{C61A1611-9298-47DF-B1AA-F5342B190008}"/>
          </ac:picMkLst>
        </pc:picChg>
        <pc:picChg chg="add mod">
          <ac:chgData name="Shashank Lokesha Reddy" userId="348959ee-59a1-4313-9b0d-6234a4fd0137" providerId="ADAL" clId="{18E31008-7EB6-4069-8D4C-46042C54E104}" dt="2022-02-16T13:56:03.699" v="4032" actId="1076"/>
          <ac:picMkLst>
            <pc:docMk/>
            <pc:sldMk cId="4050136527" sldId="1932"/>
            <ac:picMk id="164" creationId="{B1D1E6CA-8366-472F-A189-2E93C74092E7}"/>
          </ac:picMkLst>
        </pc:picChg>
        <pc:picChg chg="add mod">
          <ac:chgData name="Shashank Lokesha Reddy" userId="348959ee-59a1-4313-9b0d-6234a4fd0137" providerId="ADAL" clId="{18E31008-7EB6-4069-8D4C-46042C54E104}" dt="2022-02-16T14:00:18.413" v="4083" actId="1076"/>
          <ac:picMkLst>
            <pc:docMk/>
            <pc:sldMk cId="4050136527" sldId="1932"/>
            <ac:picMk id="167" creationId="{7EE7B441-B569-4F52-9380-956B0059D760}"/>
          </ac:picMkLst>
        </pc:picChg>
        <pc:picChg chg="add mod">
          <ac:chgData name="Shashank Lokesha Reddy" userId="348959ee-59a1-4313-9b0d-6234a4fd0137" providerId="ADAL" clId="{18E31008-7EB6-4069-8D4C-46042C54E104}" dt="2022-02-16T13:56:03.699" v="4032" actId="1076"/>
          <ac:picMkLst>
            <pc:docMk/>
            <pc:sldMk cId="4050136527" sldId="1932"/>
            <ac:picMk id="168" creationId="{E493F7CD-577C-4360-820D-5B7DC7CC1398}"/>
          </ac:picMkLst>
        </pc:picChg>
        <pc:picChg chg="add mod">
          <ac:chgData name="Shashank Lokesha Reddy" userId="348959ee-59a1-4313-9b0d-6234a4fd0137" providerId="ADAL" clId="{18E31008-7EB6-4069-8D4C-46042C54E104}" dt="2022-02-16T13:56:03.699" v="4032" actId="1076"/>
          <ac:picMkLst>
            <pc:docMk/>
            <pc:sldMk cId="4050136527" sldId="1932"/>
            <ac:picMk id="174" creationId="{F8F4F244-9B6B-47E4-B1E4-2C59A9AB2AE0}"/>
          </ac:picMkLst>
        </pc:picChg>
        <pc:picChg chg="add mod">
          <ac:chgData name="Shashank Lokesha Reddy" userId="348959ee-59a1-4313-9b0d-6234a4fd0137" providerId="ADAL" clId="{18E31008-7EB6-4069-8D4C-46042C54E104}" dt="2022-02-16T13:56:03.699" v="4032" actId="1076"/>
          <ac:picMkLst>
            <pc:docMk/>
            <pc:sldMk cId="4050136527" sldId="1932"/>
            <ac:picMk id="175" creationId="{E99AB9C0-F887-44AB-82B9-470CEEBAA663}"/>
          </ac:picMkLst>
        </pc:picChg>
        <pc:picChg chg="add mod">
          <ac:chgData name="Shashank Lokesha Reddy" userId="348959ee-59a1-4313-9b0d-6234a4fd0137" providerId="ADAL" clId="{18E31008-7EB6-4069-8D4C-46042C54E104}" dt="2022-02-16T14:14:56.762" v="4210" actId="1076"/>
          <ac:picMkLst>
            <pc:docMk/>
            <pc:sldMk cId="4050136527" sldId="1932"/>
            <ac:picMk id="176" creationId="{D631AF6D-8E8C-4C8B-BC0C-E8AB2D73861B}"/>
          </ac:picMkLst>
        </pc:picChg>
        <pc:cxnChg chg="mod">
          <ac:chgData name="Shashank Lokesha Reddy" userId="348959ee-59a1-4313-9b0d-6234a4fd0137" providerId="ADAL" clId="{18E31008-7EB6-4069-8D4C-46042C54E104}" dt="2022-02-19T14:33:02.834" v="12072" actId="1076"/>
          <ac:cxnSpMkLst>
            <pc:docMk/>
            <pc:sldMk cId="4050136527" sldId="1932"/>
            <ac:cxnSpMk id="12" creationId="{B0274043-26DC-44E4-95B5-B70278FAE9DF}"/>
          </ac:cxnSpMkLst>
        </pc:cxnChg>
        <pc:cxnChg chg="mod">
          <ac:chgData name="Shashank Lokesha Reddy" userId="348959ee-59a1-4313-9b0d-6234a4fd0137" providerId="ADAL" clId="{18E31008-7EB6-4069-8D4C-46042C54E104}" dt="2022-02-16T14:09:35.970" v="4174" actId="1076"/>
          <ac:cxnSpMkLst>
            <pc:docMk/>
            <pc:sldMk cId="4050136527" sldId="1932"/>
            <ac:cxnSpMk id="67" creationId="{44761D19-9F44-4162-8D34-D4EA3E44158C}"/>
          </ac:cxnSpMkLst>
        </pc:cxnChg>
        <pc:cxnChg chg="mod">
          <ac:chgData name="Shashank Lokesha Reddy" userId="348959ee-59a1-4313-9b0d-6234a4fd0137" providerId="ADAL" clId="{18E31008-7EB6-4069-8D4C-46042C54E104}" dt="2022-02-16T14:09:35.970" v="4174" actId="1076"/>
          <ac:cxnSpMkLst>
            <pc:docMk/>
            <pc:sldMk cId="4050136527" sldId="1932"/>
            <ac:cxnSpMk id="68" creationId="{DBAA6E35-DA16-4C45-A0D5-26024A37DFBD}"/>
          </ac:cxnSpMkLst>
        </pc:cxnChg>
        <pc:cxnChg chg="mod">
          <ac:chgData name="Shashank Lokesha Reddy" userId="348959ee-59a1-4313-9b0d-6234a4fd0137" providerId="ADAL" clId="{18E31008-7EB6-4069-8D4C-46042C54E104}" dt="2022-02-19T14:32:45.973" v="12069" actId="12788"/>
          <ac:cxnSpMkLst>
            <pc:docMk/>
            <pc:sldMk cId="4050136527" sldId="1932"/>
            <ac:cxnSpMk id="69" creationId="{E0010E75-A623-4E25-A7F3-609A3F40E6E8}"/>
          </ac:cxnSpMkLst>
        </pc:cxnChg>
        <pc:cxnChg chg="del">
          <ac:chgData name="Shashank Lokesha Reddy" userId="348959ee-59a1-4313-9b0d-6234a4fd0137" providerId="ADAL" clId="{18E31008-7EB6-4069-8D4C-46042C54E104}" dt="2022-02-16T13:49:10.090" v="4019" actId="478"/>
          <ac:cxnSpMkLst>
            <pc:docMk/>
            <pc:sldMk cId="4050136527" sldId="1932"/>
            <ac:cxnSpMk id="81" creationId="{03F9E705-9879-49CA-81B2-2A0D602D609E}"/>
          </ac:cxnSpMkLst>
        </pc:cxnChg>
        <pc:cxnChg chg="mod">
          <ac:chgData name="Shashank Lokesha Reddy" userId="348959ee-59a1-4313-9b0d-6234a4fd0137" providerId="ADAL" clId="{18E31008-7EB6-4069-8D4C-46042C54E104}" dt="2022-02-19T14:31:51.216" v="12067" actId="1076"/>
          <ac:cxnSpMkLst>
            <pc:docMk/>
            <pc:sldMk cId="4050136527" sldId="1932"/>
            <ac:cxnSpMk id="90" creationId="{B042D9B7-004F-4E92-8F1A-61D96E850F0E}"/>
          </ac:cxnSpMkLst>
        </pc:cxnChg>
        <pc:cxnChg chg="mod">
          <ac:chgData name="Shashank Lokesha Reddy" userId="348959ee-59a1-4313-9b0d-6234a4fd0137" providerId="ADAL" clId="{18E31008-7EB6-4069-8D4C-46042C54E104}" dt="2022-02-19T14:32:45.973" v="12069" actId="12788"/>
          <ac:cxnSpMkLst>
            <pc:docMk/>
            <pc:sldMk cId="4050136527" sldId="1932"/>
            <ac:cxnSpMk id="99" creationId="{8D36C3F9-A44C-4AFB-8AA4-A3E30772690E}"/>
          </ac:cxnSpMkLst>
        </pc:cxnChg>
        <pc:cxnChg chg="add del mod">
          <ac:chgData name="Shashank Lokesha Reddy" userId="348959ee-59a1-4313-9b0d-6234a4fd0137" providerId="ADAL" clId="{18E31008-7EB6-4069-8D4C-46042C54E104}" dt="2022-02-16T13:55:05.451" v="4026" actId="478"/>
          <ac:cxnSpMkLst>
            <pc:docMk/>
            <pc:sldMk cId="4050136527" sldId="1932"/>
            <ac:cxnSpMk id="113" creationId="{18D181F6-28CF-4D0B-AECA-023A894A278B}"/>
          </ac:cxnSpMkLst>
        </pc:cxnChg>
        <pc:cxnChg chg="mod">
          <ac:chgData name="Shashank Lokesha Reddy" userId="348959ee-59a1-4313-9b0d-6234a4fd0137" providerId="ADAL" clId="{18E31008-7EB6-4069-8D4C-46042C54E104}" dt="2022-02-19T14:32:45.973" v="12069" actId="12788"/>
          <ac:cxnSpMkLst>
            <pc:docMk/>
            <pc:sldMk cId="4050136527" sldId="1932"/>
            <ac:cxnSpMk id="119" creationId="{326192A3-BFAF-4B5A-BB85-23177ECC826C}"/>
          </ac:cxnSpMkLst>
        </pc:cxnChg>
        <pc:cxnChg chg="mod">
          <ac:chgData name="Shashank Lokesha Reddy" userId="348959ee-59a1-4313-9b0d-6234a4fd0137" providerId="ADAL" clId="{18E31008-7EB6-4069-8D4C-46042C54E104}" dt="2022-02-19T14:31:12.988" v="12061" actId="1076"/>
          <ac:cxnSpMkLst>
            <pc:docMk/>
            <pc:sldMk cId="4050136527" sldId="1932"/>
            <ac:cxnSpMk id="123" creationId="{EC2660E1-B42D-4DD8-AABC-70CBB43DAB5A}"/>
          </ac:cxnSpMkLst>
        </pc:cxnChg>
        <pc:cxnChg chg="add del mod">
          <ac:chgData name="Shashank Lokesha Reddy" userId="348959ee-59a1-4313-9b0d-6234a4fd0137" providerId="ADAL" clId="{18E31008-7EB6-4069-8D4C-46042C54E104}" dt="2022-02-16T13:55:05.451" v="4026" actId="478"/>
          <ac:cxnSpMkLst>
            <pc:docMk/>
            <pc:sldMk cId="4050136527" sldId="1932"/>
            <ac:cxnSpMk id="127" creationId="{4440974D-ACBB-4C1D-A297-D839891185C4}"/>
          </ac:cxnSpMkLst>
        </pc:cxnChg>
        <pc:cxnChg chg="mod">
          <ac:chgData name="Shashank Lokesha Reddy" userId="348959ee-59a1-4313-9b0d-6234a4fd0137" providerId="ADAL" clId="{18E31008-7EB6-4069-8D4C-46042C54E104}" dt="2022-02-27T21:02:50.603" v="15250" actId="1076"/>
          <ac:cxnSpMkLst>
            <pc:docMk/>
            <pc:sldMk cId="4050136527" sldId="1932"/>
            <ac:cxnSpMk id="128" creationId="{6D181579-BBB5-4087-82B0-42664516DEC4}"/>
          </ac:cxnSpMkLst>
        </pc:cxnChg>
        <pc:cxnChg chg="del mod">
          <ac:chgData name="Shashank Lokesha Reddy" userId="348959ee-59a1-4313-9b0d-6234a4fd0137" providerId="ADAL" clId="{18E31008-7EB6-4069-8D4C-46042C54E104}" dt="2022-02-16T13:47:24.185" v="4009" actId="478"/>
          <ac:cxnSpMkLst>
            <pc:docMk/>
            <pc:sldMk cId="4050136527" sldId="1932"/>
            <ac:cxnSpMk id="134" creationId="{BBD33CEA-2F17-43A5-A6B0-D3F65FFAEFD8}"/>
          </ac:cxnSpMkLst>
        </pc:cxnChg>
        <pc:cxnChg chg="add mod">
          <ac:chgData name="Shashank Lokesha Reddy" userId="348959ee-59a1-4313-9b0d-6234a4fd0137" providerId="ADAL" clId="{18E31008-7EB6-4069-8D4C-46042C54E104}" dt="2022-02-19T14:29:19.750" v="12039" actId="1076"/>
          <ac:cxnSpMkLst>
            <pc:docMk/>
            <pc:sldMk cId="4050136527" sldId="1932"/>
            <ac:cxnSpMk id="143" creationId="{1C64B821-0319-4BD3-BB4C-4876A7832AE6}"/>
          </ac:cxnSpMkLst>
        </pc:cxnChg>
        <pc:cxnChg chg="del mod">
          <ac:chgData name="Shashank Lokesha Reddy" userId="348959ee-59a1-4313-9b0d-6234a4fd0137" providerId="ADAL" clId="{18E31008-7EB6-4069-8D4C-46042C54E104}" dt="2022-02-16T14:07:55.137" v="4165" actId="478"/>
          <ac:cxnSpMkLst>
            <pc:docMk/>
            <pc:sldMk cId="4050136527" sldId="1932"/>
            <ac:cxnSpMk id="146" creationId="{D32DDE0D-6E2E-46C7-ACFD-CA8C3B8448C5}"/>
          </ac:cxnSpMkLst>
        </pc:cxnChg>
        <pc:cxnChg chg="mod">
          <ac:chgData name="Shashank Lokesha Reddy" userId="348959ee-59a1-4313-9b0d-6234a4fd0137" providerId="ADAL" clId="{18E31008-7EB6-4069-8D4C-46042C54E104}" dt="2022-02-19T14:32:45.973" v="12069" actId="12788"/>
          <ac:cxnSpMkLst>
            <pc:docMk/>
            <pc:sldMk cId="4050136527" sldId="1932"/>
            <ac:cxnSpMk id="157" creationId="{7246D94D-BEF5-4271-82C2-6012EA784F8A}"/>
          </ac:cxnSpMkLst>
        </pc:cxnChg>
        <pc:cxnChg chg="add mod">
          <ac:chgData name="Shashank Lokesha Reddy" userId="348959ee-59a1-4313-9b0d-6234a4fd0137" providerId="ADAL" clId="{18E31008-7EB6-4069-8D4C-46042C54E104}" dt="2022-02-16T13:57:04.739" v="4034" actId="1076"/>
          <ac:cxnSpMkLst>
            <pc:docMk/>
            <pc:sldMk cId="4050136527" sldId="1932"/>
            <ac:cxnSpMk id="162" creationId="{A35785BE-C088-436D-A986-FDB60F067AD1}"/>
          </ac:cxnSpMkLst>
        </pc:cxnChg>
        <pc:cxnChg chg="mod">
          <ac:chgData name="Shashank Lokesha Reddy" userId="348959ee-59a1-4313-9b0d-6234a4fd0137" providerId="ADAL" clId="{18E31008-7EB6-4069-8D4C-46042C54E104}" dt="2022-02-19T14:32:45.973" v="12069" actId="12788"/>
          <ac:cxnSpMkLst>
            <pc:docMk/>
            <pc:sldMk cId="4050136527" sldId="1932"/>
            <ac:cxnSpMk id="169" creationId="{3308679A-E6C6-4B62-85D3-8448C286EB21}"/>
          </ac:cxnSpMkLst>
        </pc:cxnChg>
        <pc:cxnChg chg="mod">
          <ac:chgData name="Shashank Lokesha Reddy" userId="348959ee-59a1-4313-9b0d-6234a4fd0137" providerId="ADAL" clId="{18E31008-7EB6-4069-8D4C-46042C54E104}" dt="2022-02-16T14:09:35.970" v="4174" actId="1076"/>
          <ac:cxnSpMkLst>
            <pc:docMk/>
            <pc:sldMk cId="4050136527" sldId="1932"/>
            <ac:cxnSpMk id="171" creationId="{FE3B90F0-8636-47AF-96C2-DF832EB08428}"/>
          </ac:cxnSpMkLst>
        </pc:cxnChg>
        <pc:cxnChg chg="mod">
          <ac:chgData name="Shashank Lokesha Reddy" userId="348959ee-59a1-4313-9b0d-6234a4fd0137" providerId="ADAL" clId="{18E31008-7EB6-4069-8D4C-46042C54E104}" dt="2022-02-16T14:09:35.970" v="4174" actId="1076"/>
          <ac:cxnSpMkLst>
            <pc:docMk/>
            <pc:sldMk cId="4050136527" sldId="1932"/>
            <ac:cxnSpMk id="172" creationId="{850570B7-B112-4B0F-8EBE-4199AA7981F7}"/>
          </ac:cxnSpMkLst>
        </pc:cxnChg>
        <pc:cxnChg chg="mod">
          <ac:chgData name="Shashank Lokesha Reddy" userId="348959ee-59a1-4313-9b0d-6234a4fd0137" providerId="ADAL" clId="{18E31008-7EB6-4069-8D4C-46042C54E104}" dt="2022-02-19T14:32:45.973" v="12069" actId="12788"/>
          <ac:cxnSpMkLst>
            <pc:docMk/>
            <pc:sldMk cId="4050136527" sldId="1932"/>
            <ac:cxnSpMk id="173" creationId="{557A0996-DC1B-4B27-9090-515C775EB1DF}"/>
          </ac:cxnSpMkLst>
        </pc:cxnChg>
        <pc:cxnChg chg="add mod">
          <ac:chgData name="Shashank Lokesha Reddy" userId="348959ee-59a1-4313-9b0d-6234a4fd0137" providerId="ADAL" clId="{18E31008-7EB6-4069-8D4C-46042C54E104}" dt="2022-02-16T14:08:35.140" v="4172" actId="1076"/>
          <ac:cxnSpMkLst>
            <pc:docMk/>
            <pc:sldMk cId="4050136527" sldId="1932"/>
            <ac:cxnSpMk id="179" creationId="{690C2543-4F94-46F5-87FC-751B549AECB2}"/>
          </ac:cxnSpMkLst>
        </pc:cxnChg>
      </pc:sldChg>
      <pc:sldChg chg="addSp delSp modSp mod">
        <pc:chgData name="Shashank Lokesha Reddy" userId="348959ee-59a1-4313-9b0d-6234a4fd0137" providerId="ADAL" clId="{18E31008-7EB6-4069-8D4C-46042C54E104}" dt="2022-02-20T16:56:51.627" v="14134" actId="12788"/>
        <pc:sldMkLst>
          <pc:docMk/>
          <pc:sldMk cId="2380435534" sldId="1933"/>
        </pc:sldMkLst>
        <pc:spChg chg="mod">
          <ac:chgData name="Shashank Lokesha Reddy" userId="348959ee-59a1-4313-9b0d-6234a4fd0137" providerId="ADAL" clId="{18E31008-7EB6-4069-8D4C-46042C54E104}" dt="2022-02-19T14:35:51.347" v="12085" actId="1076"/>
          <ac:spMkLst>
            <pc:docMk/>
            <pc:sldMk cId="2380435534" sldId="1933"/>
            <ac:spMk id="8" creationId="{ABC0A6B8-3248-4550-BD99-F43A26B60C2D}"/>
          </ac:spMkLst>
        </pc:spChg>
        <pc:spChg chg="mod">
          <ac:chgData name="Shashank Lokesha Reddy" userId="348959ee-59a1-4313-9b0d-6234a4fd0137" providerId="ADAL" clId="{18E31008-7EB6-4069-8D4C-46042C54E104}" dt="2022-02-19T14:56:37.381" v="12203" actId="14100"/>
          <ac:spMkLst>
            <pc:docMk/>
            <pc:sldMk cId="2380435534" sldId="1933"/>
            <ac:spMk id="10" creationId="{BC2DFB99-04CE-45FE-9D85-D9FD1FD25715}"/>
          </ac:spMkLst>
        </pc:spChg>
        <pc:spChg chg="mod">
          <ac:chgData name="Shashank Lokesha Reddy" userId="348959ee-59a1-4313-9b0d-6234a4fd0137" providerId="ADAL" clId="{18E31008-7EB6-4069-8D4C-46042C54E104}" dt="2022-02-19T14:48:17.306" v="12147" actId="552"/>
          <ac:spMkLst>
            <pc:docMk/>
            <pc:sldMk cId="2380435534" sldId="1933"/>
            <ac:spMk id="11" creationId="{4ADCD9B9-1941-4C5E-A1D7-827E0007EF06}"/>
          </ac:spMkLst>
        </pc:spChg>
        <pc:spChg chg="mod">
          <ac:chgData name="Shashank Lokesha Reddy" userId="348959ee-59a1-4313-9b0d-6234a4fd0137" providerId="ADAL" clId="{18E31008-7EB6-4069-8D4C-46042C54E104}" dt="2022-02-20T16:56:43.686" v="14132" actId="12788"/>
          <ac:spMkLst>
            <pc:docMk/>
            <pc:sldMk cId="2380435534" sldId="1933"/>
            <ac:spMk id="23" creationId="{B8C8196D-7522-4A47-AD1F-44DB260AFC29}"/>
          </ac:spMkLst>
        </pc:spChg>
        <pc:spChg chg="mod">
          <ac:chgData name="Shashank Lokesha Reddy" userId="348959ee-59a1-4313-9b0d-6234a4fd0137" providerId="ADAL" clId="{18E31008-7EB6-4069-8D4C-46042C54E104}" dt="2022-02-19T14:34:52.888" v="12076" actId="14100"/>
          <ac:spMkLst>
            <pc:docMk/>
            <pc:sldMk cId="2380435534" sldId="1933"/>
            <ac:spMk id="31" creationId="{9A29E1E5-DE3A-461D-B9E1-297F24BCB070}"/>
          </ac:spMkLst>
        </pc:spChg>
        <pc:spChg chg="mod">
          <ac:chgData name="Shashank Lokesha Reddy" userId="348959ee-59a1-4313-9b0d-6234a4fd0137" providerId="ADAL" clId="{18E31008-7EB6-4069-8D4C-46042C54E104}" dt="2022-02-19T14:35:33.240" v="12081" actId="554"/>
          <ac:spMkLst>
            <pc:docMk/>
            <pc:sldMk cId="2380435534" sldId="1933"/>
            <ac:spMk id="53" creationId="{83636A85-3B80-4A57-8612-FADCA444C16E}"/>
          </ac:spMkLst>
        </pc:spChg>
        <pc:spChg chg="mod">
          <ac:chgData name="Shashank Lokesha Reddy" userId="348959ee-59a1-4313-9b0d-6234a4fd0137" providerId="ADAL" clId="{18E31008-7EB6-4069-8D4C-46042C54E104}" dt="2022-02-17T17:13:36.157" v="7139" actId="2711"/>
          <ac:spMkLst>
            <pc:docMk/>
            <pc:sldMk cId="2380435534" sldId="1933"/>
            <ac:spMk id="54" creationId="{0B95BC64-1742-4974-B6DB-A28F96FCF45C}"/>
          </ac:spMkLst>
        </pc:spChg>
        <pc:spChg chg="mod">
          <ac:chgData name="Shashank Lokesha Reddy" userId="348959ee-59a1-4313-9b0d-6234a4fd0137" providerId="ADAL" clId="{18E31008-7EB6-4069-8D4C-46042C54E104}" dt="2022-02-17T17:13:36.157" v="7139" actId="2711"/>
          <ac:spMkLst>
            <pc:docMk/>
            <pc:sldMk cId="2380435534" sldId="1933"/>
            <ac:spMk id="62" creationId="{697AA170-680D-4B09-B2BB-FBA4D0098502}"/>
          </ac:spMkLst>
        </pc:spChg>
        <pc:spChg chg="mod">
          <ac:chgData name="Shashank Lokesha Reddy" userId="348959ee-59a1-4313-9b0d-6234a4fd0137" providerId="ADAL" clId="{18E31008-7EB6-4069-8D4C-46042C54E104}" dt="2022-02-19T14:48:17.306" v="12147" actId="552"/>
          <ac:spMkLst>
            <pc:docMk/>
            <pc:sldMk cId="2380435534" sldId="1933"/>
            <ac:spMk id="63" creationId="{38CA50E6-F4B1-4914-ADD1-1015901FB7F9}"/>
          </ac:spMkLst>
        </pc:spChg>
        <pc:spChg chg="mod">
          <ac:chgData name="Shashank Lokesha Reddy" userId="348959ee-59a1-4313-9b0d-6234a4fd0137" providerId="ADAL" clId="{18E31008-7EB6-4069-8D4C-46042C54E104}" dt="2022-02-19T14:48:17.306" v="12147" actId="552"/>
          <ac:spMkLst>
            <pc:docMk/>
            <pc:sldMk cId="2380435534" sldId="1933"/>
            <ac:spMk id="71" creationId="{C88FB92C-9AB3-4C27-8881-4C4E479243BF}"/>
          </ac:spMkLst>
        </pc:spChg>
        <pc:spChg chg="mod">
          <ac:chgData name="Shashank Lokesha Reddy" userId="348959ee-59a1-4313-9b0d-6234a4fd0137" providerId="ADAL" clId="{18E31008-7EB6-4069-8D4C-46042C54E104}" dt="2022-02-19T20:02:00.247" v="12958" actId="552"/>
          <ac:spMkLst>
            <pc:docMk/>
            <pc:sldMk cId="2380435534" sldId="1933"/>
            <ac:spMk id="74" creationId="{94599416-0CFC-411B-9B1B-D4337D6D4B95}"/>
          </ac:spMkLst>
        </pc:spChg>
        <pc:spChg chg="mod">
          <ac:chgData name="Shashank Lokesha Reddy" userId="348959ee-59a1-4313-9b0d-6234a4fd0137" providerId="ADAL" clId="{18E31008-7EB6-4069-8D4C-46042C54E104}" dt="2022-02-19T14:56:20.616" v="12201" actId="1076"/>
          <ac:spMkLst>
            <pc:docMk/>
            <pc:sldMk cId="2380435534" sldId="1933"/>
            <ac:spMk id="75" creationId="{EA2E7028-8FB3-4A63-9E37-991CB5CDD3E8}"/>
          </ac:spMkLst>
        </pc:spChg>
        <pc:spChg chg="mod">
          <ac:chgData name="Shashank Lokesha Reddy" userId="348959ee-59a1-4313-9b0d-6234a4fd0137" providerId="ADAL" clId="{18E31008-7EB6-4069-8D4C-46042C54E104}" dt="2022-02-19T14:56:20.616" v="12201" actId="1076"/>
          <ac:spMkLst>
            <pc:docMk/>
            <pc:sldMk cId="2380435534" sldId="1933"/>
            <ac:spMk id="76" creationId="{CD445DF8-BD2C-4F3A-AE11-612FAF6D9F27}"/>
          </ac:spMkLst>
        </pc:spChg>
        <pc:spChg chg="add mod">
          <ac:chgData name="Shashank Lokesha Reddy" userId="348959ee-59a1-4313-9b0d-6234a4fd0137" providerId="ADAL" clId="{18E31008-7EB6-4069-8D4C-46042C54E104}" dt="2022-02-19T14:57:17.891" v="12210" actId="1076"/>
          <ac:spMkLst>
            <pc:docMk/>
            <pc:sldMk cId="2380435534" sldId="1933"/>
            <ac:spMk id="77" creationId="{99DECEEC-8CCA-4938-80D4-C45AEA3DFEEA}"/>
          </ac:spMkLst>
        </pc:spChg>
        <pc:spChg chg="add del mod">
          <ac:chgData name="Shashank Lokesha Reddy" userId="348959ee-59a1-4313-9b0d-6234a4fd0137" providerId="ADAL" clId="{18E31008-7EB6-4069-8D4C-46042C54E104}" dt="2022-02-19T14:37:13.050" v="12093" actId="478"/>
          <ac:spMkLst>
            <pc:docMk/>
            <pc:sldMk cId="2380435534" sldId="1933"/>
            <ac:spMk id="78" creationId="{751E3973-3192-4EFE-9EED-A9EC85085D8B}"/>
          </ac:spMkLst>
        </pc:spChg>
        <pc:spChg chg="add mod">
          <ac:chgData name="Shashank Lokesha Reddy" userId="348959ee-59a1-4313-9b0d-6234a4fd0137" providerId="ADAL" clId="{18E31008-7EB6-4069-8D4C-46042C54E104}" dt="2022-02-17T17:13:36.157" v="7139" actId="2711"/>
          <ac:spMkLst>
            <pc:docMk/>
            <pc:sldMk cId="2380435534" sldId="1933"/>
            <ac:spMk id="79" creationId="{D544A6F8-9307-44D6-9246-8CBDD3252DF5}"/>
          </ac:spMkLst>
        </pc:spChg>
        <pc:spChg chg="mod">
          <ac:chgData name="Shashank Lokesha Reddy" userId="348959ee-59a1-4313-9b0d-6234a4fd0137" providerId="ADAL" clId="{18E31008-7EB6-4069-8D4C-46042C54E104}" dt="2022-02-19T14:56:20.616" v="12201" actId="1076"/>
          <ac:spMkLst>
            <pc:docMk/>
            <pc:sldMk cId="2380435534" sldId="1933"/>
            <ac:spMk id="80" creationId="{40FDB54B-1CFD-40F4-B797-620C3043AF5A}"/>
          </ac:spMkLst>
        </pc:spChg>
        <pc:spChg chg="mod">
          <ac:chgData name="Shashank Lokesha Reddy" userId="348959ee-59a1-4313-9b0d-6234a4fd0137" providerId="ADAL" clId="{18E31008-7EB6-4069-8D4C-46042C54E104}" dt="2022-02-19T14:56:20.616" v="12201" actId="1076"/>
          <ac:spMkLst>
            <pc:docMk/>
            <pc:sldMk cId="2380435534" sldId="1933"/>
            <ac:spMk id="81" creationId="{384D6415-A9B4-46C0-A08B-3B08962360C3}"/>
          </ac:spMkLst>
        </pc:spChg>
        <pc:spChg chg="mod">
          <ac:chgData name="Shashank Lokesha Reddy" userId="348959ee-59a1-4313-9b0d-6234a4fd0137" providerId="ADAL" clId="{18E31008-7EB6-4069-8D4C-46042C54E104}" dt="2022-02-17T17:13:36.157" v="7139" actId="2711"/>
          <ac:spMkLst>
            <pc:docMk/>
            <pc:sldMk cId="2380435534" sldId="1933"/>
            <ac:spMk id="82" creationId="{DEBAD933-5852-428A-902C-ED80BD2F4252}"/>
          </ac:spMkLst>
        </pc:spChg>
        <pc:spChg chg="mod">
          <ac:chgData name="Shashank Lokesha Reddy" userId="348959ee-59a1-4313-9b0d-6234a4fd0137" providerId="ADAL" clId="{18E31008-7EB6-4069-8D4C-46042C54E104}" dt="2022-02-17T17:13:36.157" v="7139" actId="2711"/>
          <ac:spMkLst>
            <pc:docMk/>
            <pc:sldMk cId="2380435534" sldId="1933"/>
            <ac:spMk id="83" creationId="{4536E79A-210E-40C2-831E-F4ACB2F6A04F}"/>
          </ac:spMkLst>
        </pc:spChg>
        <pc:spChg chg="mod">
          <ac:chgData name="Shashank Lokesha Reddy" userId="348959ee-59a1-4313-9b0d-6234a4fd0137" providerId="ADAL" clId="{18E31008-7EB6-4069-8D4C-46042C54E104}" dt="2022-02-19T14:56:20.616" v="12201" actId="1076"/>
          <ac:spMkLst>
            <pc:docMk/>
            <pc:sldMk cId="2380435534" sldId="1933"/>
            <ac:spMk id="84" creationId="{22EE7310-9444-46B6-859E-CC51EA533008}"/>
          </ac:spMkLst>
        </pc:spChg>
        <pc:spChg chg="mod">
          <ac:chgData name="Shashank Lokesha Reddy" userId="348959ee-59a1-4313-9b0d-6234a4fd0137" providerId="ADAL" clId="{18E31008-7EB6-4069-8D4C-46042C54E104}" dt="2022-02-19T14:56:20.616" v="12201" actId="1076"/>
          <ac:spMkLst>
            <pc:docMk/>
            <pc:sldMk cId="2380435534" sldId="1933"/>
            <ac:spMk id="85" creationId="{94A52057-7118-4F00-AC53-9AEC28CD1BBD}"/>
          </ac:spMkLst>
        </pc:spChg>
        <pc:spChg chg="mod">
          <ac:chgData name="Shashank Lokesha Reddy" userId="348959ee-59a1-4313-9b0d-6234a4fd0137" providerId="ADAL" clId="{18E31008-7EB6-4069-8D4C-46042C54E104}" dt="2022-02-19T14:56:20.616" v="12201" actId="1076"/>
          <ac:spMkLst>
            <pc:docMk/>
            <pc:sldMk cId="2380435534" sldId="1933"/>
            <ac:spMk id="86" creationId="{9D84986F-2D1A-4E45-A86D-E2A80A7895DF}"/>
          </ac:spMkLst>
        </pc:spChg>
        <pc:spChg chg="mod">
          <ac:chgData name="Shashank Lokesha Reddy" userId="348959ee-59a1-4313-9b0d-6234a4fd0137" providerId="ADAL" clId="{18E31008-7EB6-4069-8D4C-46042C54E104}" dt="2022-02-17T17:13:36.157" v="7139" actId="2711"/>
          <ac:spMkLst>
            <pc:docMk/>
            <pc:sldMk cId="2380435534" sldId="1933"/>
            <ac:spMk id="87" creationId="{1E234C48-0979-4D8A-9061-8FBF01C33EEC}"/>
          </ac:spMkLst>
        </pc:spChg>
        <pc:spChg chg="mod">
          <ac:chgData name="Shashank Lokesha Reddy" userId="348959ee-59a1-4313-9b0d-6234a4fd0137" providerId="ADAL" clId="{18E31008-7EB6-4069-8D4C-46042C54E104}" dt="2022-02-19T15:24:13.936" v="12399" actId="12789"/>
          <ac:spMkLst>
            <pc:docMk/>
            <pc:sldMk cId="2380435534" sldId="1933"/>
            <ac:spMk id="88" creationId="{BAC1F5EE-C545-4FE9-AD00-3074E75A3588}"/>
          </ac:spMkLst>
        </pc:spChg>
        <pc:spChg chg="mod">
          <ac:chgData name="Shashank Lokesha Reddy" userId="348959ee-59a1-4313-9b0d-6234a4fd0137" providerId="ADAL" clId="{18E31008-7EB6-4069-8D4C-46042C54E104}" dt="2022-02-17T17:13:36.157" v="7139" actId="2711"/>
          <ac:spMkLst>
            <pc:docMk/>
            <pc:sldMk cId="2380435534" sldId="1933"/>
            <ac:spMk id="89" creationId="{877DF413-0156-4249-B5F2-5F9FBC2B37ED}"/>
          </ac:spMkLst>
        </pc:spChg>
        <pc:spChg chg="mod">
          <ac:chgData name="Shashank Lokesha Reddy" userId="348959ee-59a1-4313-9b0d-6234a4fd0137" providerId="ADAL" clId="{18E31008-7EB6-4069-8D4C-46042C54E104}" dt="2022-02-19T14:56:20.616" v="12201" actId="1076"/>
          <ac:spMkLst>
            <pc:docMk/>
            <pc:sldMk cId="2380435534" sldId="1933"/>
            <ac:spMk id="91" creationId="{DD500A49-B8D5-403D-887F-BB7D776F340F}"/>
          </ac:spMkLst>
        </pc:spChg>
        <pc:spChg chg="mod">
          <ac:chgData name="Shashank Lokesha Reddy" userId="348959ee-59a1-4313-9b0d-6234a4fd0137" providerId="ADAL" clId="{18E31008-7EB6-4069-8D4C-46042C54E104}" dt="2022-02-19T14:56:20.616" v="12201" actId="1076"/>
          <ac:spMkLst>
            <pc:docMk/>
            <pc:sldMk cId="2380435534" sldId="1933"/>
            <ac:spMk id="93" creationId="{DF1283DD-2C7E-4DC8-B2FE-6B08DA192A29}"/>
          </ac:spMkLst>
        </pc:spChg>
        <pc:spChg chg="mod">
          <ac:chgData name="Shashank Lokesha Reddy" userId="348959ee-59a1-4313-9b0d-6234a4fd0137" providerId="ADAL" clId="{18E31008-7EB6-4069-8D4C-46042C54E104}" dt="2022-02-19T14:48:17.306" v="12147" actId="552"/>
          <ac:spMkLst>
            <pc:docMk/>
            <pc:sldMk cId="2380435534" sldId="1933"/>
            <ac:spMk id="96" creationId="{06A60633-6CAA-4DAE-949C-A99304CF6637}"/>
          </ac:spMkLst>
        </pc:spChg>
        <pc:spChg chg="mod">
          <ac:chgData name="Shashank Lokesha Reddy" userId="348959ee-59a1-4313-9b0d-6234a4fd0137" providerId="ADAL" clId="{18E31008-7EB6-4069-8D4C-46042C54E104}" dt="2022-02-19T14:37:33.984" v="12097" actId="1076"/>
          <ac:spMkLst>
            <pc:docMk/>
            <pc:sldMk cId="2380435534" sldId="1933"/>
            <ac:spMk id="97" creationId="{B03AC0EC-154E-4341-82B2-94CC39076B05}"/>
          </ac:spMkLst>
        </pc:spChg>
        <pc:spChg chg="add mod">
          <ac:chgData name="Shashank Lokesha Reddy" userId="348959ee-59a1-4313-9b0d-6234a4fd0137" providerId="ADAL" clId="{18E31008-7EB6-4069-8D4C-46042C54E104}" dt="2022-02-17T17:13:36.157" v="7139" actId="2711"/>
          <ac:spMkLst>
            <pc:docMk/>
            <pc:sldMk cId="2380435534" sldId="1933"/>
            <ac:spMk id="101" creationId="{B5D5BFBA-104A-4AE6-AEC3-468879A4C207}"/>
          </ac:spMkLst>
        </pc:spChg>
        <pc:spChg chg="add mod">
          <ac:chgData name="Shashank Lokesha Reddy" userId="348959ee-59a1-4313-9b0d-6234a4fd0137" providerId="ADAL" clId="{18E31008-7EB6-4069-8D4C-46042C54E104}" dt="2022-02-19T14:58:29.471" v="12214" actId="1076"/>
          <ac:spMkLst>
            <pc:docMk/>
            <pc:sldMk cId="2380435534" sldId="1933"/>
            <ac:spMk id="103" creationId="{447659A0-1D7B-44C7-8EC9-5335127905C4}"/>
          </ac:spMkLst>
        </pc:spChg>
        <pc:spChg chg="add mod">
          <ac:chgData name="Shashank Lokesha Reddy" userId="348959ee-59a1-4313-9b0d-6234a4fd0137" providerId="ADAL" clId="{18E31008-7EB6-4069-8D4C-46042C54E104}" dt="2022-02-19T14:48:17.306" v="12147" actId="552"/>
          <ac:spMkLst>
            <pc:docMk/>
            <pc:sldMk cId="2380435534" sldId="1933"/>
            <ac:spMk id="105" creationId="{F607C842-4D97-4AC2-B775-4E593B117110}"/>
          </ac:spMkLst>
        </pc:spChg>
        <pc:spChg chg="add mod">
          <ac:chgData name="Shashank Lokesha Reddy" userId="348959ee-59a1-4313-9b0d-6234a4fd0137" providerId="ADAL" clId="{18E31008-7EB6-4069-8D4C-46042C54E104}" dt="2022-02-19T14:46:00.329" v="12140" actId="1076"/>
          <ac:spMkLst>
            <pc:docMk/>
            <pc:sldMk cId="2380435534" sldId="1933"/>
            <ac:spMk id="107" creationId="{81B3F32E-4709-4833-B27F-9C83BFA0C537}"/>
          </ac:spMkLst>
        </pc:spChg>
        <pc:spChg chg="mod">
          <ac:chgData name="Shashank Lokesha Reddy" userId="348959ee-59a1-4313-9b0d-6234a4fd0137" providerId="ADAL" clId="{18E31008-7EB6-4069-8D4C-46042C54E104}" dt="2022-02-19T15:24:13.936" v="12399" actId="12789"/>
          <ac:spMkLst>
            <pc:docMk/>
            <pc:sldMk cId="2380435534" sldId="1933"/>
            <ac:spMk id="109" creationId="{C0ED648E-8C29-4B93-AB8B-1859B7676876}"/>
          </ac:spMkLst>
        </pc:spChg>
        <pc:spChg chg="add mod">
          <ac:chgData name="Shashank Lokesha Reddy" userId="348959ee-59a1-4313-9b0d-6234a4fd0137" providerId="ADAL" clId="{18E31008-7EB6-4069-8D4C-46042C54E104}" dt="2022-02-19T20:02:00.247" v="12958" actId="552"/>
          <ac:spMkLst>
            <pc:docMk/>
            <pc:sldMk cId="2380435534" sldId="1933"/>
            <ac:spMk id="110" creationId="{8F787C7A-FBC7-4D5A-BB61-CB0F7168EB21}"/>
          </ac:spMkLst>
        </pc:spChg>
        <pc:spChg chg="mod">
          <ac:chgData name="Shashank Lokesha Reddy" userId="348959ee-59a1-4313-9b0d-6234a4fd0137" providerId="ADAL" clId="{18E31008-7EB6-4069-8D4C-46042C54E104}" dt="2022-02-19T14:43:13.941" v="12126" actId="1076"/>
          <ac:spMkLst>
            <pc:docMk/>
            <pc:sldMk cId="2380435534" sldId="1933"/>
            <ac:spMk id="112" creationId="{E8A3B549-937F-4D9E-A6A4-D16363E16A8A}"/>
          </ac:spMkLst>
        </pc:spChg>
        <pc:spChg chg="add mod">
          <ac:chgData name="Shashank Lokesha Reddy" userId="348959ee-59a1-4313-9b0d-6234a4fd0137" providerId="ADAL" clId="{18E31008-7EB6-4069-8D4C-46042C54E104}" dt="2022-02-19T15:08:19.181" v="12289" actId="1076"/>
          <ac:spMkLst>
            <pc:docMk/>
            <pc:sldMk cId="2380435534" sldId="1933"/>
            <ac:spMk id="114" creationId="{EE07FFA0-A057-4568-B047-43885AB27D7D}"/>
          </ac:spMkLst>
        </pc:spChg>
        <pc:spChg chg="mod">
          <ac:chgData name="Shashank Lokesha Reddy" userId="348959ee-59a1-4313-9b0d-6234a4fd0137" providerId="ADAL" clId="{18E31008-7EB6-4069-8D4C-46042C54E104}" dt="2022-02-20T16:56:43.686" v="14132" actId="12788"/>
          <ac:spMkLst>
            <pc:docMk/>
            <pc:sldMk cId="2380435534" sldId="1933"/>
            <ac:spMk id="117" creationId="{61BE471C-898A-4C0C-AF10-0449F159DA8B}"/>
          </ac:spMkLst>
        </pc:spChg>
        <pc:spChg chg="mod">
          <ac:chgData name="Shashank Lokesha Reddy" userId="348959ee-59a1-4313-9b0d-6234a4fd0137" providerId="ADAL" clId="{18E31008-7EB6-4069-8D4C-46042C54E104}" dt="2022-02-20T15:38:53.003" v="14028" actId="12789"/>
          <ac:spMkLst>
            <pc:docMk/>
            <pc:sldMk cId="2380435534" sldId="1933"/>
            <ac:spMk id="118" creationId="{ECA1AB8B-A521-485D-A8C1-74A6C22ABEDE}"/>
          </ac:spMkLst>
        </pc:spChg>
        <pc:spChg chg="mod">
          <ac:chgData name="Shashank Lokesha Reddy" userId="348959ee-59a1-4313-9b0d-6234a4fd0137" providerId="ADAL" clId="{18E31008-7EB6-4069-8D4C-46042C54E104}" dt="2022-02-20T16:56:51.627" v="14134" actId="12788"/>
          <ac:spMkLst>
            <pc:docMk/>
            <pc:sldMk cId="2380435534" sldId="1933"/>
            <ac:spMk id="121" creationId="{8750DDC7-8AA2-480C-ABFA-6B9E6A3E6CF0}"/>
          </ac:spMkLst>
        </pc:spChg>
        <pc:spChg chg="mod">
          <ac:chgData name="Shashank Lokesha Reddy" userId="348959ee-59a1-4313-9b0d-6234a4fd0137" providerId="ADAL" clId="{18E31008-7EB6-4069-8D4C-46042C54E104}" dt="2022-02-19T14:52:41.646" v="12188" actId="554"/>
          <ac:spMkLst>
            <pc:docMk/>
            <pc:sldMk cId="2380435534" sldId="1933"/>
            <ac:spMk id="122" creationId="{4C6929B7-EBB3-42B6-82E1-C427AF656815}"/>
          </ac:spMkLst>
        </pc:spChg>
        <pc:spChg chg="mod">
          <ac:chgData name="Shashank Lokesha Reddy" userId="348959ee-59a1-4313-9b0d-6234a4fd0137" providerId="ADAL" clId="{18E31008-7EB6-4069-8D4C-46042C54E104}" dt="2022-02-19T14:52:41.646" v="12188" actId="554"/>
          <ac:spMkLst>
            <pc:docMk/>
            <pc:sldMk cId="2380435534" sldId="1933"/>
            <ac:spMk id="123" creationId="{9384453F-3054-4F1B-8F08-E538E16BD306}"/>
          </ac:spMkLst>
        </pc:spChg>
        <pc:spChg chg="mod">
          <ac:chgData name="Shashank Lokesha Reddy" userId="348959ee-59a1-4313-9b0d-6234a4fd0137" providerId="ADAL" clId="{18E31008-7EB6-4069-8D4C-46042C54E104}" dt="2022-02-17T17:13:36.157" v="7139" actId="2711"/>
          <ac:spMkLst>
            <pc:docMk/>
            <pc:sldMk cId="2380435534" sldId="1933"/>
            <ac:spMk id="131" creationId="{BCF93BEB-481F-44C2-A311-684F8D6FA8DA}"/>
          </ac:spMkLst>
        </pc:spChg>
        <pc:spChg chg="mod">
          <ac:chgData name="Shashank Lokesha Reddy" userId="348959ee-59a1-4313-9b0d-6234a4fd0137" providerId="ADAL" clId="{18E31008-7EB6-4069-8D4C-46042C54E104}" dt="2022-02-20T16:56:51.627" v="14134" actId="12788"/>
          <ac:spMkLst>
            <pc:docMk/>
            <pc:sldMk cId="2380435534" sldId="1933"/>
            <ac:spMk id="135" creationId="{A02B404B-6DBB-42C6-88A0-26364E6F8635}"/>
          </ac:spMkLst>
        </pc:spChg>
        <pc:spChg chg="mod">
          <ac:chgData name="Shashank Lokesha Reddy" userId="348959ee-59a1-4313-9b0d-6234a4fd0137" providerId="ADAL" clId="{18E31008-7EB6-4069-8D4C-46042C54E104}" dt="2022-02-20T15:38:53.003" v="14028" actId="12789"/>
          <ac:spMkLst>
            <pc:docMk/>
            <pc:sldMk cId="2380435534" sldId="1933"/>
            <ac:spMk id="136" creationId="{982F10E7-8125-4F7E-BC5B-DD6185FFDC7A}"/>
          </ac:spMkLst>
        </pc:spChg>
        <pc:spChg chg="mod">
          <ac:chgData name="Shashank Lokesha Reddy" userId="348959ee-59a1-4313-9b0d-6234a4fd0137" providerId="ADAL" clId="{18E31008-7EB6-4069-8D4C-46042C54E104}" dt="2022-02-19T14:48:17.306" v="12147" actId="552"/>
          <ac:spMkLst>
            <pc:docMk/>
            <pc:sldMk cId="2380435534" sldId="1933"/>
            <ac:spMk id="158" creationId="{C77EBF5C-CC0F-48E3-991D-E117A930105E}"/>
          </ac:spMkLst>
        </pc:spChg>
        <pc:spChg chg="mod">
          <ac:chgData name="Shashank Lokesha Reddy" userId="348959ee-59a1-4313-9b0d-6234a4fd0137" providerId="ADAL" clId="{18E31008-7EB6-4069-8D4C-46042C54E104}" dt="2022-02-19T14:43:13.941" v="12126" actId="1076"/>
          <ac:spMkLst>
            <pc:docMk/>
            <pc:sldMk cId="2380435534" sldId="1933"/>
            <ac:spMk id="159" creationId="{63691026-E911-40CA-B157-534346E1A5B5}"/>
          </ac:spMkLst>
        </pc:spChg>
        <pc:spChg chg="mod">
          <ac:chgData name="Shashank Lokesha Reddy" userId="348959ee-59a1-4313-9b0d-6234a4fd0137" providerId="ADAL" clId="{18E31008-7EB6-4069-8D4C-46042C54E104}" dt="2022-02-19T14:43:13.941" v="12126" actId="1076"/>
          <ac:spMkLst>
            <pc:docMk/>
            <pc:sldMk cId="2380435534" sldId="1933"/>
            <ac:spMk id="160" creationId="{C7FA508E-37BB-42DA-99C6-8D931B7A194E}"/>
          </ac:spMkLst>
        </pc:spChg>
        <pc:spChg chg="mod">
          <ac:chgData name="Shashank Lokesha Reddy" userId="348959ee-59a1-4313-9b0d-6234a4fd0137" providerId="ADAL" clId="{18E31008-7EB6-4069-8D4C-46042C54E104}" dt="2022-02-19T14:43:13.941" v="12126" actId="1076"/>
          <ac:spMkLst>
            <pc:docMk/>
            <pc:sldMk cId="2380435534" sldId="1933"/>
            <ac:spMk id="161" creationId="{E9B48E4C-B223-44D8-ADAA-6E3143FAD9BE}"/>
          </ac:spMkLst>
        </pc:spChg>
        <pc:spChg chg="mod">
          <ac:chgData name="Shashank Lokesha Reddy" userId="348959ee-59a1-4313-9b0d-6234a4fd0137" providerId="ADAL" clId="{18E31008-7EB6-4069-8D4C-46042C54E104}" dt="2022-02-19T14:43:13.941" v="12126" actId="1076"/>
          <ac:spMkLst>
            <pc:docMk/>
            <pc:sldMk cId="2380435534" sldId="1933"/>
            <ac:spMk id="165" creationId="{8852A42C-4C42-4AD9-BCE9-A02642F844A3}"/>
          </ac:spMkLst>
        </pc:spChg>
        <pc:spChg chg="mod">
          <ac:chgData name="Shashank Lokesha Reddy" userId="348959ee-59a1-4313-9b0d-6234a4fd0137" providerId="ADAL" clId="{18E31008-7EB6-4069-8D4C-46042C54E104}" dt="2022-02-19T14:43:13.941" v="12126" actId="1076"/>
          <ac:spMkLst>
            <pc:docMk/>
            <pc:sldMk cId="2380435534" sldId="1933"/>
            <ac:spMk id="166" creationId="{2DBA5164-E769-4231-AF8F-3F4EA3889AA9}"/>
          </ac:spMkLst>
        </pc:spChg>
        <pc:graphicFrameChg chg="mod">
          <ac:chgData name="Shashank Lokesha Reddy" userId="348959ee-59a1-4313-9b0d-6234a4fd0137" providerId="ADAL" clId="{18E31008-7EB6-4069-8D4C-46042C54E104}" dt="2022-02-19T14:56:20.616" v="12201" actId="1076"/>
          <ac:graphicFrameMkLst>
            <pc:docMk/>
            <pc:sldMk cId="2380435534" sldId="1933"/>
            <ac:graphicFrameMk id="60" creationId="{A8E23A18-A211-4CA6-B7E1-332A7E5DD65A}"/>
          </ac:graphicFrameMkLst>
        </pc:graphicFrameChg>
        <pc:graphicFrameChg chg="mod modGraphic">
          <ac:chgData name="Shashank Lokesha Reddy" userId="348959ee-59a1-4313-9b0d-6234a4fd0137" providerId="ADAL" clId="{18E31008-7EB6-4069-8D4C-46042C54E104}" dt="2022-02-19T14:51:56.235" v="12182" actId="20577"/>
          <ac:graphicFrameMkLst>
            <pc:docMk/>
            <pc:sldMk cId="2380435534" sldId="1933"/>
            <ac:graphicFrameMk id="70" creationId="{FFF942D8-5FF0-46E4-8746-6A01741BAB0B}"/>
          </ac:graphicFrameMkLst>
        </pc:graphicFrameChg>
        <pc:graphicFrameChg chg="mod modGraphic">
          <ac:chgData name="Shashank Lokesha Reddy" userId="348959ee-59a1-4313-9b0d-6234a4fd0137" providerId="ADAL" clId="{18E31008-7EB6-4069-8D4C-46042C54E104}" dt="2022-02-19T14:46:47.346" v="12141" actId="1076"/>
          <ac:graphicFrameMkLst>
            <pc:docMk/>
            <pc:sldMk cId="2380435534" sldId="1933"/>
            <ac:graphicFrameMk id="95" creationId="{13E06A9F-A07D-4D31-8881-B8457E80F759}"/>
          </ac:graphicFrameMkLst>
        </pc:graphicFrameChg>
        <pc:graphicFrameChg chg="mod">
          <ac:chgData name="Shashank Lokesha Reddy" userId="348959ee-59a1-4313-9b0d-6234a4fd0137" providerId="ADAL" clId="{18E31008-7EB6-4069-8D4C-46042C54E104}" dt="2022-02-19T14:56:20.616" v="12201" actId="1076"/>
          <ac:graphicFrameMkLst>
            <pc:docMk/>
            <pc:sldMk cId="2380435534" sldId="1933"/>
            <ac:graphicFrameMk id="170" creationId="{87280CCD-9E3F-427E-86FE-54E9814D5A41}"/>
          </ac:graphicFrameMkLst>
        </pc:graphicFrameChg>
        <pc:picChg chg="mod">
          <ac:chgData name="Shashank Lokesha Reddy" userId="348959ee-59a1-4313-9b0d-6234a4fd0137" providerId="ADAL" clId="{18E31008-7EB6-4069-8D4C-46042C54E104}" dt="2022-02-16T20:09:45.989" v="4342" actId="1076"/>
          <ac:picMkLst>
            <pc:docMk/>
            <pc:sldMk cId="2380435534" sldId="1933"/>
            <ac:picMk id="3" creationId="{7DB9DCD8-473D-4358-863D-8B86540134EE}"/>
          </ac:picMkLst>
        </pc:picChg>
        <pc:picChg chg="mod">
          <ac:chgData name="Shashank Lokesha Reddy" userId="348959ee-59a1-4313-9b0d-6234a4fd0137" providerId="ADAL" clId="{18E31008-7EB6-4069-8D4C-46042C54E104}" dt="2022-02-19T14:52:25.089" v="12185" actId="1076"/>
          <ac:picMkLst>
            <pc:docMk/>
            <pc:sldMk cId="2380435534" sldId="1933"/>
            <ac:picMk id="90" creationId="{E92E99B3-929F-49B4-944C-DB9FBE94B515}"/>
          </ac:picMkLst>
        </pc:picChg>
        <pc:picChg chg="add mod">
          <ac:chgData name="Shashank Lokesha Reddy" userId="348959ee-59a1-4313-9b0d-6234a4fd0137" providerId="ADAL" clId="{18E31008-7EB6-4069-8D4C-46042C54E104}" dt="2022-02-19T14:37:43.147" v="12098" actId="1076"/>
          <ac:picMkLst>
            <pc:docMk/>
            <pc:sldMk cId="2380435534" sldId="1933"/>
            <ac:picMk id="102" creationId="{5206D2E6-F4F6-488F-8FCE-63BA21ADC8E8}"/>
          </ac:picMkLst>
        </pc:picChg>
        <pc:picChg chg="del mod">
          <ac:chgData name="Shashank Lokesha Reddy" userId="348959ee-59a1-4313-9b0d-6234a4fd0137" providerId="ADAL" clId="{18E31008-7EB6-4069-8D4C-46042C54E104}" dt="2022-02-16T20:08:22.637" v="4322" actId="478"/>
          <ac:picMkLst>
            <pc:docMk/>
            <pc:sldMk cId="2380435534" sldId="1933"/>
            <ac:picMk id="103" creationId="{E5010D3A-2B18-4980-AF4D-5382770C158D}"/>
          </ac:picMkLst>
        </pc:picChg>
        <pc:picChg chg="add mod">
          <ac:chgData name="Shashank Lokesha Reddy" userId="348959ee-59a1-4313-9b0d-6234a4fd0137" providerId="ADAL" clId="{18E31008-7EB6-4069-8D4C-46042C54E104}" dt="2022-02-19T14:38:08.674" v="12102" actId="1076"/>
          <ac:picMkLst>
            <pc:docMk/>
            <pc:sldMk cId="2380435534" sldId="1933"/>
            <ac:picMk id="104" creationId="{0905D328-CF9D-4019-8AE7-03EC8E2821C2}"/>
          </ac:picMkLst>
        </pc:picChg>
        <pc:picChg chg="mod">
          <ac:chgData name="Shashank Lokesha Reddy" userId="348959ee-59a1-4313-9b0d-6234a4fd0137" providerId="ADAL" clId="{18E31008-7EB6-4069-8D4C-46042C54E104}" dt="2022-02-19T14:37:43.147" v="12098" actId="1076"/>
          <ac:picMkLst>
            <pc:docMk/>
            <pc:sldMk cId="2380435534" sldId="1933"/>
            <ac:picMk id="106" creationId="{470D76CE-1308-4CB7-8BCF-1AA8CF476130}"/>
          </ac:picMkLst>
        </pc:picChg>
        <pc:picChg chg="del mod">
          <ac:chgData name="Shashank Lokesha Reddy" userId="348959ee-59a1-4313-9b0d-6234a4fd0137" providerId="ADAL" clId="{18E31008-7EB6-4069-8D4C-46042C54E104}" dt="2022-02-16T20:08:25.496" v="4323" actId="478"/>
          <ac:picMkLst>
            <pc:docMk/>
            <pc:sldMk cId="2380435534" sldId="1933"/>
            <ac:picMk id="107" creationId="{4BF1C536-7895-49BF-933E-38D1C43D6372}"/>
          </ac:picMkLst>
        </pc:picChg>
        <pc:picChg chg="mod">
          <ac:chgData name="Shashank Lokesha Reddy" userId="348959ee-59a1-4313-9b0d-6234a4fd0137" providerId="ADAL" clId="{18E31008-7EB6-4069-8D4C-46042C54E104}" dt="2022-02-19T14:37:51.872" v="12100" actId="14100"/>
          <ac:picMkLst>
            <pc:docMk/>
            <pc:sldMk cId="2380435534" sldId="1933"/>
            <ac:picMk id="111" creationId="{8F7F8500-8BEA-4245-AC7D-5613093D9561}"/>
          </ac:picMkLst>
        </pc:picChg>
        <pc:picChg chg="mod">
          <ac:chgData name="Shashank Lokesha Reddy" userId="348959ee-59a1-4313-9b0d-6234a4fd0137" providerId="ADAL" clId="{18E31008-7EB6-4069-8D4C-46042C54E104}" dt="2022-02-19T14:52:21.116" v="12184" actId="1076"/>
          <ac:picMkLst>
            <pc:docMk/>
            <pc:sldMk cId="2380435534" sldId="1933"/>
            <ac:picMk id="113" creationId="{285A1FD6-473B-453E-9E6B-A74ED0964603}"/>
          </ac:picMkLst>
        </pc:picChg>
        <pc:cxnChg chg="mod">
          <ac:chgData name="Shashank Lokesha Reddy" userId="348959ee-59a1-4313-9b0d-6234a4fd0137" providerId="ADAL" clId="{18E31008-7EB6-4069-8D4C-46042C54E104}" dt="2022-02-19T14:36:45.701" v="12092" actId="1076"/>
          <ac:cxnSpMkLst>
            <pc:docMk/>
            <pc:sldMk cId="2380435534" sldId="1933"/>
            <ac:cxnSpMk id="12" creationId="{B0274043-26DC-44E4-95B5-B70278FAE9DF}"/>
          </ac:cxnSpMkLst>
        </pc:cxnChg>
        <pc:cxnChg chg="mod">
          <ac:chgData name="Shashank Lokesha Reddy" userId="348959ee-59a1-4313-9b0d-6234a4fd0137" providerId="ADAL" clId="{18E31008-7EB6-4069-8D4C-46042C54E104}" dt="2022-02-19T14:56:20.616" v="12201" actId="1076"/>
          <ac:cxnSpMkLst>
            <pc:docMk/>
            <pc:sldMk cId="2380435534" sldId="1933"/>
            <ac:cxnSpMk id="67" creationId="{44761D19-9F44-4162-8D34-D4EA3E44158C}"/>
          </ac:cxnSpMkLst>
        </pc:cxnChg>
        <pc:cxnChg chg="mod">
          <ac:chgData name="Shashank Lokesha Reddy" userId="348959ee-59a1-4313-9b0d-6234a4fd0137" providerId="ADAL" clId="{18E31008-7EB6-4069-8D4C-46042C54E104}" dt="2022-02-19T14:56:20.616" v="12201" actId="1076"/>
          <ac:cxnSpMkLst>
            <pc:docMk/>
            <pc:sldMk cId="2380435534" sldId="1933"/>
            <ac:cxnSpMk id="68" creationId="{DBAA6E35-DA16-4C45-A0D5-26024A37DFBD}"/>
          </ac:cxnSpMkLst>
        </pc:cxnChg>
        <pc:cxnChg chg="mod">
          <ac:chgData name="Shashank Lokesha Reddy" userId="348959ee-59a1-4313-9b0d-6234a4fd0137" providerId="ADAL" clId="{18E31008-7EB6-4069-8D4C-46042C54E104}" dt="2022-02-19T14:51:41.158" v="12172" actId="12788"/>
          <ac:cxnSpMkLst>
            <pc:docMk/>
            <pc:sldMk cId="2380435534" sldId="1933"/>
            <ac:cxnSpMk id="69" creationId="{E0010E75-A623-4E25-A7F3-609A3F40E6E8}"/>
          </ac:cxnSpMkLst>
        </pc:cxnChg>
        <pc:cxnChg chg="mod">
          <ac:chgData name="Shashank Lokesha Reddy" userId="348959ee-59a1-4313-9b0d-6234a4fd0137" providerId="ADAL" clId="{18E31008-7EB6-4069-8D4C-46042C54E104}" dt="2022-02-19T14:56:58.209" v="12206" actId="14100"/>
          <ac:cxnSpMkLst>
            <pc:docMk/>
            <pc:sldMk cId="2380435534" sldId="1933"/>
            <ac:cxnSpMk id="73" creationId="{CD13BB53-5D77-44C8-A24E-9C6642C0A940}"/>
          </ac:cxnSpMkLst>
        </pc:cxnChg>
        <pc:cxnChg chg="mod">
          <ac:chgData name="Shashank Lokesha Reddy" userId="348959ee-59a1-4313-9b0d-6234a4fd0137" providerId="ADAL" clId="{18E31008-7EB6-4069-8D4C-46042C54E104}" dt="2022-02-19T14:56:20.616" v="12201" actId="1076"/>
          <ac:cxnSpMkLst>
            <pc:docMk/>
            <pc:sldMk cId="2380435534" sldId="1933"/>
            <ac:cxnSpMk id="92" creationId="{2C7018DA-4FC8-45E7-9867-B6FBEEFC878A}"/>
          </ac:cxnSpMkLst>
        </pc:cxnChg>
        <pc:cxnChg chg="mod">
          <ac:chgData name="Shashank Lokesha Reddy" userId="348959ee-59a1-4313-9b0d-6234a4fd0137" providerId="ADAL" clId="{18E31008-7EB6-4069-8D4C-46042C54E104}" dt="2022-02-19T14:57:25.588" v="12212" actId="1076"/>
          <ac:cxnSpMkLst>
            <pc:docMk/>
            <pc:sldMk cId="2380435534" sldId="1933"/>
            <ac:cxnSpMk id="94" creationId="{97D41ACA-8054-4818-8505-0161D1D90FC3}"/>
          </ac:cxnSpMkLst>
        </pc:cxnChg>
        <pc:cxnChg chg="mod">
          <ac:chgData name="Shashank Lokesha Reddy" userId="348959ee-59a1-4313-9b0d-6234a4fd0137" providerId="ADAL" clId="{18E31008-7EB6-4069-8D4C-46042C54E104}" dt="2022-02-19T14:53:17.772" v="12190" actId="1076"/>
          <ac:cxnSpMkLst>
            <pc:docMk/>
            <pc:sldMk cId="2380435534" sldId="1933"/>
            <ac:cxnSpMk id="98" creationId="{69C01D9F-1010-4679-AF4A-4D434B2FE82E}"/>
          </ac:cxnSpMkLst>
        </pc:cxnChg>
        <pc:cxnChg chg="mod">
          <ac:chgData name="Shashank Lokesha Reddy" userId="348959ee-59a1-4313-9b0d-6234a4fd0137" providerId="ADAL" clId="{18E31008-7EB6-4069-8D4C-46042C54E104}" dt="2022-02-19T14:51:41.158" v="12172" actId="12788"/>
          <ac:cxnSpMkLst>
            <pc:docMk/>
            <pc:sldMk cId="2380435534" sldId="1933"/>
            <ac:cxnSpMk id="99" creationId="{8D36C3F9-A44C-4AFB-8AA4-A3E30772690E}"/>
          </ac:cxnSpMkLst>
        </pc:cxnChg>
        <pc:cxnChg chg="mod">
          <ac:chgData name="Shashank Lokesha Reddy" userId="348959ee-59a1-4313-9b0d-6234a4fd0137" providerId="ADAL" clId="{18E31008-7EB6-4069-8D4C-46042C54E104}" dt="2022-02-19T14:52:50.489" v="12189" actId="1076"/>
          <ac:cxnSpMkLst>
            <pc:docMk/>
            <pc:sldMk cId="2380435534" sldId="1933"/>
            <ac:cxnSpMk id="100" creationId="{D6FA0F57-B0B7-4BB5-A1AE-AAEE7169B100}"/>
          </ac:cxnSpMkLst>
        </pc:cxnChg>
        <pc:cxnChg chg="add mod">
          <ac:chgData name="Shashank Lokesha Reddy" userId="348959ee-59a1-4313-9b0d-6234a4fd0137" providerId="ADAL" clId="{18E31008-7EB6-4069-8D4C-46042C54E104}" dt="2022-02-19T14:46:47.346" v="12141" actId="1076"/>
          <ac:cxnSpMkLst>
            <pc:docMk/>
            <pc:sldMk cId="2380435534" sldId="1933"/>
            <ac:cxnSpMk id="108" creationId="{848F916D-DBFB-426B-BFDF-6BB50C53FF9D}"/>
          </ac:cxnSpMkLst>
        </pc:cxnChg>
        <pc:cxnChg chg="mod">
          <ac:chgData name="Shashank Lokesha Reddy" userId="348959ee-59a1-4313-9b0d-6234a4fd0137" providerId="ADAL" clId="{18E31008-7EB6-4069-8D4C-46042C54E104}" dt="2022-02-19T14:51:41.158" v="12172" actId="12788"/>
          <ac:cxnSpMkLst>
            <pc:docMk/>
            <pc:sldMk cId="2380435534" sldId="1933"/>
            <ac:cxnSpMk id="128" creationId="{6D181579-BBB5-4087-82B0-42664516DEC4}"/>
          </ac:cxnSpMkLst>
        </pc:cxnChg>
        <pc:cxnChg chg="del mod">
          <ac:chgData name="Shashank Lokesha Reddy" userId="348959ee-59a1-4313-9b0d-6234a4fd0137" providerId="ADAL" clId="{18E31008-7EB6-4069-8D4C-46042C54E104}" dt="2022-02-16T20:14:27.354" v="4404" actId="478"/>
          <ac:cxnSpMkLst>
            <pc:docMk/>
            <pc:sldMk cId="2380435534" sldId="1933"/>
            <ac:cxnSpMk id="146" creationId="{D32DDE0D-6E2E-46C7-ACFD-CA8C3B8448C5}"/>
          </ac:cxnSpMkLst>
        </pc:cxnChg>
        <pc:cxnChg chg="mod">
          <ac:chgData name="Shashank Lokesha Reddy" userId="348959ee-59a1-4313-9b0d-6234a4fd0137" providerId="ADAL" clId="{18E31008-7EB6-4069-8D4C-46042C54E104}" dt="2022-02-19T14:51:41.158" v="12172" actId="12788"/>
          <ac:cxnSpMkLst>
            <pc:docMk/>
            <pc:sldMk cId="2380435534" sldId="1933"/>
            <ac:cxnSpMk id="157" creationId="{7246D94D-BEF5-4271-82C2-6012EA784F8A}"/>
          </ac:cxnSpMkLst>
        </pc:cxnChg>
        <pc:cxnChg chg="mod">
          <ac:chgData name="Shashank Lokesha Reddy" userId="348959ee-59a1-4313-9b0d-6234a4fd0137" providerId="ADAL" clId="{18E31008-7EB6-4069-8D4C-46042C54E104}" dt="2022-02-19T14:51:41.158" v="12172" actId="12788"/>
          <ac:cxnSpMkLst>
            <pc:docMk/>
            <pc:sldMk cId="2380435534" sldId="1933"/>
            <ac:cxnSpMk id="169" creationId="{3308679A-E6C6-4B62-85D3-8448C286EB21}"/>
          </ac:cxnSpMkLst>
        </pc:cxnChg>
        <pc:cxnChg chg="mod">
          <ac:chgData name="Shashank Lokesha Reddy" userId="348959ee-59a1-4313-9b0d-6234a4fd0137" providerId="ADAL" clId="{18E31008-7EB6-4069-8D4C-46042C54E104}" dt="2022-02-19T14:56:20.616" v="12201" actId="1076"/>
          <ac:cxnSpMkLst>
            <pc:docMk/>
            <pc:sldMk cId="2380435534" sldId="1933"/>
            <ac:cxnSpMk id="171" creationId="{FE3B90F0-8636-47AF-96C2-DF832EB08428}"/>
          </ac:cxnSpMkLst>
        </pc:cxnChg>
        <pc:cxnChg chg="mod">
          <ac:chgData name="Shashank Lokesha Reddy" userId="348959ee-59a1-4313-9b0d-6234a4fd0137" providerId="ADAL" clId="{18E31008-7EB6-4069-8D4C-46042C54E104}" dt="2022-02-19T14:56:20.616" v="12201" actId="1076"/>
          <ac:cxnSpMkLst>
            <pc:docMk/>
            <pc:sldMk cId="2380435534" sldId="1933"/>
            <ac:cxnSpMk id="172" creationId="{850570B7-B112-4B0F-8EBE-4199AA7981F7}"/>
          </ac:cxnSpMkLst>
        </pc:cxnChg>
        <pc:cxnChg chg="mod">
          <ac:chgData name="Shashank Lokesha Reddy" userId="348959ee-59a1-4313-9b0d-6234a4fd0137" providerId="ADAL" clId="{18E31008-7EB6-4069-8D4C-46042C54E104}" dt="2022-02-19T14:56:20.616" v="12201" actId="1076"/>
          <ac:cxnSpMkLst>
            <pc:docMk/>
            <pc:sldMk cId="2380435534" sldId="1933"/>
            <ac:cxnSpMk id="173" creationId="{557A0996-DC1B-4B27-9090-515C775EB1DF}"/>
          </ac:cxnSpMkLst>
        </pc:cxnChg>
      </pc:sldChg>
      <pc:sldChg chg="addSp delSp modSp mod">
        <pc:chgData name="Shashank Lokesha Reddy" userId="348959ee-59a1-4313-9b0d-6234a4fd0137" providerId="ADAL" clId="{18E31008-7EB6-4069-8D4C-46042C54E104}" dt="2022-02-20T16:57:24.980" v="14140" actId="12789"/>
        <pc:sldMkLst>
          <pc:docMk/>
          <pc:sldMk cId="1959507954" sldId="1934"/>
        </pc:sldMkLst>
        <pc:spChg chg="mod">
          <ac:chgData name="Shashank Lokesha Reddy" userId="348959ee-59a1-4313-9b0d-6234a4fd0137" providerId="ADAL" clId="{18E31008-7EB6-4069-8D4C-46042C54E104}" dt="2022-02-17T17:14:02.849" v="7141" actId="2711"/>
          <ac:spMkLst>
            <pc:docMk/>
            <pc:sldMk cId="1959507954" sldId="1934"/>
            <ac:spMk id="8" creationId="{ABC0A6B8-3248-4550-BD99-F43A26B60C2D}"/>
          </ac:spMkLst>
        </pc:spChg>
        <pc:spChg chg="mod">
          <ac:chgData name="Shashank Lokesha Reddy" userId="348959ee-59a1-4313-9b0d-6234a4fd0137" providerId="ADAL" clId="{18E31008-7EB6-4069-8D4C-46042C54E104}" dt="2022-02-19T15:00:24.010" v="12230" actId="1076"/>
          <ac:spMkLst>
            <pc:docMk/>
            <pc:sldMk cId="1959507954" sldId="1934"/>
            <ac:spMk id="10" creationId="{BC2DFB99-04CE-45FE-9D85-D9FD1FD25715}"/>
          </ac:spMkLst>
        </pc:spChg>
        <pc:spChg chg="mod">
          <ac:chgData name="Shashank Lokesha Reddy" userId="348959ee-59a1-4313-9b0d-6234a4fd0137" providerId="ADAL" clId="{18E31008-7EB6-4069-8D4C-46042C54E104}" dt="2022-02-19T15:03:00.413" v="12240" actId="1076"/>
          <ac:spMkLst>
            <pc:docMk/>
            <pc:sldMk cId="1959507954" sldId="1934"/>
            <ac:spMk id="11" creationId="{4ADCD9B9-1941-4C5E-A1D7-827E0007EF06}"/>
          </ac:spMkLst>
        </pc:spChg>
        <pc:spChg chg="mod">
          <ac:chgData name="Shashank Lokesha Reddy" userId="348959ee-59a1-4313-9b0d-6234a4fd0137" providerId="ADAL" clId="{18E31008-7EB6-4069-8D4C-46042C54E104}" dt="2022-02-20T16:57:00.174" v="14136" actId="12788"/>
          <ac:spMkLst>
            <pc:docMk/>
            <pc:sldMk cId="1959507954" sldId="1934"/>
            <ac:spMk id="23" creationId="{B8C8196D-7522-4A47-AD1F-44DB260AFC29}"/>
          </ac:spMkLst>
        </pc:spChg>
        <pc:spChg chg="mod">
          <ac:chgData name="Shashank Lokesha Reddy" userId="348959ee-59a1-4313-9b0d-6234a4fd0137" providerId="ADAL" clId="{18E31008-7EB6-4069-8D4C-46042C54E104}" dt="2022-02-17T17:14:02.849" v="7141" actId="2711"/>
          <ac:spMkLst>
            <pc:docMk/>
            <pc:sldMk cId="1959507954" sldId="1934"/>
            <ac:spMk id="31" creationId="{9A29E1E5-DE3A-461D-B9E1-297F24BCB070}"/>
          </ac:spMkLst>
        </pc:spChg>
        <pc:spChg chg="mod">
          <ac:chgData name="Shashank Lokesha Reddy" userId="348959ee-59a1-4313-9b0d-6234a4fd0137" providerId="ADAL" clId="{18E31008-7EB6-4069-8D4C-46042C54E104}" dt="2022-02-17T17:14:02.849" v="7141" actId="2711"/>
          <ac:spMkLst>
            <pc:docMk/>
            <pc:sldMk cId="1959507954" sldId="1934"/>
            <ac:spMk id="53" creationId="{83636A85-3B80-4A57-8612-FADCA444C16E}"/>
          </ac:spMkLst>
        </pc:spChg>
        <pc:spChg chg="mod">
          <ac:chgData name="Shashank Lokesha Reddy" userId="348959ee-59a1-4313-9b0d-6234a4fd0137" providerId="ADAL" clId="{18E31008-7EB6-4069-8D4C-46042C54E104}" dt="2022-02-17T17:14:02.849" v="7141" actId="2711"/>
          <ac:spMkLst>
            <pc:docMk/>
            <pc:sldMk cId="1959507954" sldId="1934"/>
            <ac:spMk id="54" creationId="{0B95BC64-1742-4974-B6DB-A28F96FCF45C}"/>
          </ac:spMkLst>
        </pc:spChg>
        <pc:spChg chg="mod">
          <ac:chgData name="Shashank Lokesha Reddy" userId="348959ee-59a1-4313-9b0d-6234a4fd0137" providerId="ADAL" clId="{18E31008-7EB6-4069-8D4C-46042C54E104}" dt="2022-02-17T17:14:02.849" v="7141" actId="2711"/>
          <ac:spMkLst>
            <pc:docMk/>
            <pc:sldMk cId="1959507954" sldId="1934"/>
            <ac:spMk id="62" creationId="{697AA170-680D-4B09-B2BB-FBA4D0098502}"/>
          </ac:spMkLst>
        </pc:spChg>
        <pc:spChg chg="mod">
          <ac:chgData name="Shashank Lokesha Reddy" userId="348959ee-59a1-4313-9b0d-6234a4fd0137" providerId="ADAL" clId="{18E31008-7EB6-4069-8D4C-46042C54E104}" dt="2022-02-19T15:03:00.413" v="12240" actId="1076"/>
          <ac:spMkLst>
            <pc:docMk/>
            <pc:sldMk cId="1959507954" sldId="1934"/>
            <ac:spMk id="63" creationId="{38CA50E6-F4B1-4914-ADD1-1015901FB7F9}"/>
          </ac:spMkLst>
        </pc:spChg>
        <pc:spChg chg="mod">
          <ac:chgData name="Shashank Lokesha Reddy" userId="348959ee-59a1-4313-9b0d-6234a4fd0137" providerId="ADAL" clId="{18E31008-7EB6-4069-8D4C-46042C54E104}" dt="2022-02-19T15:15:44.471" v="12333" actId="1076"/>
          <ac:spMkLst>
            <pc:docMk/>
            <pc:sldMk cId="1959507954" sldId="1934"/>
            <ac:spMk id="78" creationId="{A005AB8D-CC4B-4EA1-B86B-A2FC84C9B1DD}"/>
          </ac:spMkLst>
        </pc:spChg>
        <pc:spChg chg="mod">
          <ac:chgData name="Shashank Lokesha Reddy" userId="348959ee-59a1-4313-9b0d-6234a4fd0137" providerId="ADAL" clId="{18E31008-7EB6-4069-8D4C-46042C54E104}" dt="2022-02-17T17:16:12.177" v="7147" actId="1076"/>
          <ac:spMkLst>
            <pc:docMk/>
            <pc:sldMk cId="1959507954" sldId="1934"/>
            <ac:spMk id="81" creationId="{08B24ED4-6274-43F4-930F-10B9A58B85F1}"/>
          </ac:spMkLst>
        </pc:spChg>
        <pc:spChg chg="mod">
          <ac:chgData name="Shashank Lokesha Reddy" userId="348959ee-59a1-4313-9b0d-6234a4fd0137" providerId="ADAL" clId="{18E31008-7EB6-4069-8D4C-46042C54E104}" dt="2022-02-17T17:14:02.849" v="7141" actId="2711"/>
          <ac:spMkLst>
            <pc:docMk/>
            <pc:sldMk cId="1959507954" sldId="1934"/>
            <ac:spMk id="82" creationId="{DEBAD933-5852-428A-902C-ED80BD2F4252}"/>
          </ac:spMkLst>
        </pc:spChg>
        <pc:spChg chg="mod">
          <ac:chgData name="Shashank Lokesha Reddy" userId="348959ee-59a1-4313-9b0d-6234a4fd0137" providerId="ADAL" clId="{18E31008-7EB6-4069-8D4C-46042C54E104}" dt="2022-02-17T17:14:02.849" v="7141" actId="2711"/>
          <ac:spMkLst>
            <pc:docMk/>
            <pc:sldMk cId="1959507954" sldId="1934"/>
            <ac:spMk id="83" creationId="{4536E79A-210E-40C2-831E-F4ACB2F6A04F}"/>
          </ac:spMkLst>
        </pc:spChg>
        <pc:spChg chg="mod">
          <ac:chgData name="Shashank Lokesha Reddy" userId="348959ee-59a1-4313-9b0d-6234a4fd0137" providerId="ADAL" clId="{18E31008-7EB6-4069-8D4C-46042C54E104}" dt="2022-02-17T17:16:12.177" v="7147" actId="1076"/>
          <ac:spMkLst>
            <pc:docMk/>
            <pc:sldMk cId="1959507954" sldId="1934"/>
            <ac:spMk id="84" creationId="{6EE252D0-C3BC-443F-8F53-37F69EEF2158}"/>
          </ac:spMkLst>
        </pc:spChg>
        <pc:spChg chg="add del mod">
          <ac:chgData name="Shashank Lokesha Reddy" userId="348959ee-59a1-4313-9b0d-6234a4fd0137" providerId="ADAL" clId="{18E31008-7EB6-4069-8D4C-46042C54E104}" dt="2022-02-19T15:07:17.087" v="12281" actId="1076"/>
          <ac:spMkLst>
            <pc:docMk/>
            <pc:sldMk cId="1959507954" sldId="1934"/>
            <ac:spMk id="85" creationId="{F65BD571-E093-4F3B-9C78-44126F7E9750}"/>
          </ac:spMkLst>
        </pc:spChg>
        <pc:spChg chg="add del mod">
          <ac:chgData name="Shashank Lokesha Reddy" userId="348959ee-59a1-4313-9b0d-6234a4fd0137" providerId="ADAL" clId="{18E31008-7EB6-4069-8D4C-46042C54E104}" dt="2022-02-19T14:59:03.961" v="12220" actId="478"/>
          <ac:spMkLst>
            <pc:docMk/>
            <pc:sldMk cId="1959507954" sldId="1934"/>
            <ac:spMk id="86" creationId="{918B421F-87C2-4807-B15A-210225F99BA7}"/>
          </ac:spMkLst>
        </pc:spChg>
        <pc:spChg chg="mod">
          <ac:chgData name="Shashank Lokesha Reddy" userId="348959ee-59a1-4313-9b0d-6234a4fd0137" providerId="ADAL" clId="{18E31008-7EB6-4069-8D4C-46042C54E104}" dt="2022-02-17T17:14:02.849" v="7141" actId="2711"/>
          <ac:spMkLst>
            <pc:docMk/>
            <pc:sldMk cId="1959507954" sldId="1934"/>
            <ac:spMk id="87" creationId="{1E234C48-0979-4D8A-9061-8FBF01C33EEC}"/>
          </ac:spMkLst>
        </pc:spChg>
        <pc:spChg chg="mod">
          <ac:chgData name="Shashank Lokesha Reddy" userId="348959ee-59a1-4313-9b0d-6234a4fd0137" providerId="ADAL" clId="{18E31008-7EB6-4069-8D4C-46042C54E104}" dt="2022-02-19T15:24:03.162" v="12398" actId="12789"/>
          <ac:spMkLst>
            <pc:docMk/>
            <pc:sldMk cId="1959507954" sldId="1934"/>
            <ac:spMk id="88" creationId="{BAC1F5EE-C545-4FE9-AD00-3074E75A3588}"/>
          </ac:spMkLst>
        </pc:spChg>
        <pc:spChg chg="mod">
          <ac:chgData name="Shashank Lokesha Reddy" userId="348959ee-59a1-4313-9b0d-6234a4fd0137" providerId="ADAL" clId="{18E31008-7EB6-4069-8D4C-46042C54E104}" dt="2022-02-17T17:14:02.849" v="7141" actId="2711"/>
          <ac:spMkLst>
            <pc:docMk/>
            <pc:sldMk cId="1959507954" sldId="1934"/>
            <ac:spMk id="89" creationId="{877DF413-0156-4249-B5F2-5F9FBC2B37ED}"/>
          </ac:spMkLst>
        </pc:spChg>
        <pc:spChg chg="mod">
          <ac:chgData name="Shashank Lokesha Reddy" userId="348959ee-59a1-4313-9b0d-6234a4fd0137" providerId="ADAL" clId="{18E31008-7EB6-4069-8D4C-46042C54E104}" dt="2022-02-19T20:01:45.686" v="12957" actId="552"/>
          <ac:spMkLst>
            <pc:docMk/>
            <pc:sldMk cId="1959507954" sldId="1934"/>
            <ac:spMk id="92" creationId="{E1BC5429-41D4-4F13-B506-39CC27365F0F}"/>
          </ac:spMkLst>
        </pc:spChg>
        <pc:spChg chg="add del mod">
          <ac:chgData name="Shashank Lokesha Reddy" userId="348959ee-59a1-4313-9b0d-6234a4fd0137" providerId="ADAL" clId="{18E31008-7EB6-4069-8D4C-46042C54E104}" dt="2022-02-17T17:14:02.849" v="7141" actId="2711"/>
          <ac:spMkLst>
            <pc:docMk/>
            <pc:sldMk cId="1959507954" sldId="1934"/>
            <ac:spMk id="93" creationId="{62FCC582-1196-4062-BF19-2A47950B9D27}"/>
          </ac:spMkLst>
        </pc:spChg>
        <pc:spChg chg="mod">
          <ac:chgData name="Shashank Lokesha Reddy" userId="348959ee-59a1-4313-9b0d-6234a4fd0137" providerId="ADAL" clId="{18E31008-7EB6-4069-8D4C-46042C54E104}" dt="2022-02-19T15:03:00.413" v="12240" actId="1076"/>
          <ac:spMkLst>
            <pc:docMk/>
            <pc:sldMk cId="1959507954" sldId="1934"/>
            <ac:spMk id="95" creationId="{67ECAD2E-D01B-4397-BCEB-74371637FA1F}"/>
          </ac:spMkLst>
        </pc:spChg>
        <pc:spChg chg="mod">
          <ac:chgData name="Shashank Lokesha Reddy" userId="348959ee-59a1-4313-9b0d-6234a4fd0137" providerId="ADAL" clId="{18E31008-7EB6-4069-8D4C-46042C54E104}" dt="2022-02-19T15:03:00.413" v="12240" actId="1076"/>
          <ac:spMkLst>
            <pc:docMk/>
            <pc:sldMk cId="1959507954" sldId="1934"/>
            <ac:spMk id="96" creationId="{06A60633-6CAA-4DAE-949C-A99304CF6637}"/>
          </ac:spMkLst>
        </pc:spChg>
        <pc:spChg chg="mod">
          <ac:chgData name="Shashank Lokesha Reddy" userId="348959ee-59a1-4313-9b0d-6234a4fd0137" providerId="ADAL" clId="{18E31008-7EB6-4069-8D4C-46042C54E104}" dt="2022-02-17T17:16:12.177" v="7147" actId="1076"/>
          <ac:spMkLst>
            <pc:docMk/>
            <pc:sldMk cId="1959507954" sldId="1934"/>
            <ac:spMk id="97" creationId="{B03AC0EC-154E-4341-82B2-94CC39076B05}"/>
          </ac:spMkLst>
        </pc:spChg>
        <pc:spChg chg="add del mod">
          <ac:chgData name="Shashank Lokesha Reddy" userId="348959ee-59a1-4313-9b0d-6234a4fd0137" providerId="ADAL" clId="{18E31008-7EB6-4069-8D4C-46042C54E104}" dt="2022-02-17T17:14:02.849" v="7141" actId="2711"/>
          <ac:spMkLst>
            <pc:docMk/>
            <pc:sldMk cId="1959507954" sldId="1934"/>
            <ac:spMk id="100" creationId="{DDA76AD8-66A7-4AD0-A3FB-183AE831948D}"/>
          </ac:spMkLst>
        </pc:spChg>
        <pc:spChg chg="mod">
          <ac:chgData name="Shashank Lokesha Reddy" userId="348959ee-59a1-4313-9b0d-6234a4fd0137" providerId="ADAL" clId="{18E31008-7EB6-4069-8D4C-46042C54E104}" dt="2022-02-20T16:57:24.980" v="14140" actId="12789"/>
          <ac:spMkLst>
            <pc:docMk/>
            <pc:sldMk cId="1959507954" sldId="1934"/>
            <ac:spMk id="104" creationId="{70FC8F1F-97D0-4534-AC16-B4D888AE5FAE}"/>
          </ac:spMkLst>
        </pc:spChg>
        <pc:spChg chg="add mod">
          <ac:chgData name="Shashank Lokesha Reddy" userId="348959ee-59a1-4313-9b0d-6234a4fd0137" providerId="ADAL" clId="{18E31008-7EB6-4069-8D4C-46042C54E104}" dt="2022-02-19T14:59:17.146" v="12222" actId="1076"/>
          <ac:spMkLst>
            <pc:docMk/>
            <pc:sldMk cId="1959507954" sldId="1934"/>
            <ac:spMk id="106" creationId="{14A978E7-559B-4FB4-A3C8-801691E177DB}"/>
          </ac:spMkLst>
        </pc:spChg>
        <pc:spChg chg="add del mod">
          <ac:chgData name="Shashank Lokesha Reddy" userId="348959ee-59a1-4313-9b0d-6234a4fd0137" providerId="ADAL" clId="{18E31008-7EB6-4069-8D4C-46042C54E104}" dt="2022-02-17T17:16:47.585" v="7150" actId="478"/>
          <ac:spMkLst>
            <pc:docMk/>
            <pc:sldMk cId="1959507954" sldId="1934"/>
            <ac:spMk id="106" creationId="{ACB7F721-E45B-4699-B2CA-E9C4B1E5403F}"/>
          </ac:spMkLst>
        </pc:spChg>
        <pc:spChg chg="add mod">
          <ac:chgData name="Shashank Lokesha Reddy" userId="348959ee-59a1-4313-9b0d-6234a4fd0137" providerId="ADAL" clId="{18E31008-7EB6-4069-8D4C-46042C54E104}" dt="2022-02-19T15:03:10.615" v="12242" actId="1076"/>
          <ac:spMkLst>
            <pc:docMk/>
            <pc:sldMk cId="1959507954" sldId="1934"/>
            <ac:spMk id="107" creationId="{BDDF5577-ED1D-45BB-9869-FCDB4F7B613C}"/>
          </ac:spMkLst>
        </pc:spChg>
        <pc:spChg chg="mod">
          <ac:chgData name="Shashank Lokesha Reddy" userId="348959ee-59a1-4313-9b0d-6234a4fd0137" providerId="ADAL" clId="{18E31008-7EB6-4069-8D4C-46042C54E104}" dt="2022-02-20T16:57:24.980" v="14140" actId="12789"/>
          <ac:spMkLst>
            <pc:docMk/>
            <pc:sldMk cId="1959507954" sldId="1934"/>
            <ac:spMk id="108" creationId="{DBD6D269-704A-44CB-9020-E24F77A6D413}"/>
          </ac:spMkLst>
        </pc:spChg>
        <pc:spChg chg="mod">
          <ac:chgData name="Shashank Lokesha Reddy" userId="348959ee-59a1-4313-9b0d-6234a4fd0137" providerId="ADAL" clId="{18E31008-7EB6-4069-8D4C-46042C54E104}" dt="2022-02-19T15:24:03.162" v="12398" actId="12789"/>
          <ac:spMkLst>
            <pc:docMk/>
            <pc:sldMk cId="1959507954" sldId="1934"/>
            <ac:spMk id="109" creationId="{C0ED648E-8C29-4B93-AB8B-1859B7676876}"/>
          </ac:spMkLst>
        </pc:spChg>
        <pc:spChg chg="mod">
          <ac:chgData name="Shashank Lokesha Reddy" userId="348959ee-59a1-4313-9b0d-6234a4fd0137" providerId="ADAL" clId="{18E31008-7EB6-4069-8D4C-46042C54E104}" dt="2022-02-17T17:16:12.177" v="7147" actId="1076"/>
          <ac:spMkLst>
            <pc:docMk/>
            <pc:sldMk cId="1959507954" sldId="1934"/>
            <ac:spMk id="110" creationId="{8F712BCE-ED04-473E-A1EC-6CEFF13578F2}"/>
          </ac:spMkLst>
        </pc:spChg>
        <pc:spChg chg="add mod">
          <ac:chgData name="Shashank Lokesha Reddy" userId="348959ee-59a1-4313-9b0d-6234a4fd0137" providerId="ADAL" clId="{18E31008-7EB6-4069-8D4C-46042C54E104}" dt="2022-02-19T15:08:02.534" v="12288" actId="1076"/>
          <ac:spMkLst>
            <pc:docMk/>
            <pc:sldMk cId="1959507954" sldId="1934"/>
            <ac:spMk id="111" creationId="{E0A3C282-A8EF-4DF1-B070-A5A7ECDCF3F9}"/>
          </ac:spMkLst>
        </pc:spChg>
        <pc:spChg chg="mod">
          <ac:chgData name="Shashank Lokesha Reddy" userId="348959ee-59a1-4313-9b0d-6234a4fd0137" providerId="ADAL" clId="{18E31008-7EB6-4069-8D4C-46042C54E104}" dt="2022-02-17T17:16:12.177" v="7147" actId="1076"/>
          <ac:spMkLst>
            <pc:docMk/>
            <pc:sldMk cId="1959507954" sldId="1934"/>
            <ac:spMk id="112" creationId="{E8A3B549-937F-4D9E-A6A4-D16363E16A8A}"/>
          </ac:spMkLst>
        </pc:spChg>
        <pc:spChg chg="add mod">
          <ac:chgData name="Shashank Lokesha Reddy" userId="348959ee-59a1-4313-9b0d-6234a4fd0137" providerId="ADAL" clId="{18E31008-7EB6-4069-8D4C-46042C54E104}" dt="2022-02-19T15:15:13.585" v="12327" actId="1076"/>
          <ac:spMkLst>
            <pc:docMk/>
            <pc:sldMk cId="1959507954" sldId="1934"/>
            <ac:spMk id="113" creationId="{7B17F3F9-FB8A-4FC9-A612-1A1828870B79}"/>
          </ac:spMkLst>
        </pc:spChg>
        <pc:spChg chg="mod">
          <ac:chgData name="Shashank Lokesha Reddy" userId="348959ee-59a1-4313-9b0d-6234a4fd0137" providerId="ADAL" clId="{18E31008-7EB6-4069-8D4C-46042C54E104}" dt="2022-02-17T17:16:12.177" v="7147" actId="1076"/>
          <ac:spMkLst>
            <pc:docMk/>
            <pc:sldMk cId="1959507954" sldId="1934"/>
            <ac:spMk id="116" creationId="{0E9EA5BC-1946-4836-B349-BD257E8575C3}"/>
          </ac:spMkLst>
        </pc:spChg>
        <pc:spChg chg="mod">
          <ac:chgData name="Shashank Lokesha Reddy" userId="348959ee-59a1-4313-9b0d-6234a4fd0137" providerId="ADAL" clId="{18E31008-7EB6-4069-8D4C-46042C54E104}" dt="2022-02-17T17:16:12.177" v="7147" actId="1076"/>
          <ac:spMkLst>
            <pc:docMk/>
            <pc:sldMk cId="1959507954" sldId="1934"/>
            <ac:spMk id="117" creationId="{AEF33ED3-E976-4F83-B3C6-D8F4BEE359C2}"/>
          </ac:spMkLst>
        </pc:spChg>
        <pc:spChg chg="mod">
          <ac:chgData name="Shashank Lokesha Reddy" userId="348959ee-59a1-4313-9b0d-6234a4fd0137" providerId="ADAL" clId="{18E31008-7EB6-4069-8D4C-46042C54E104}" dt="2022-02-20T16:57:07.670" v="14138" actId="12788"/>
          <ac:spMkLst>
            <pc:docMk/>
            <pc:sldMk cId="1959507954" sldId="1934"/>
            <ac:spMk id="118" creationId="{ECA1AB8B-A521-485D-A8C1-74A6C22ABEDE}"/>
          </ac:spMkLst>
        </pc:spChg>
        <pc:spChg chg="mod">
          <ac:chgData name="Shashank Lokesha Reddy" userId="348959ee-59a1-4313-9b0d-6234a4fd0137" providerId="ADAL" clId="{18E31008-7EB6-4069-8D4C-46042C54E104}" dt="2022-02-17T17:16:12.177" v="7147" actId="1076"/>
          <ac:spMkLst>
            <pc:docMk/>
            <pc:sldMk cId="1959507954" sldId="1934"/>
            <ac:spMk id="120" creationId="{AEF65CDA-E5F0-4808-9AB6-D29A966466E9}"/>
          </ac:spMkLst>
        </pc:spChg>
        <pc:spChg chg="mod">
          <ac:chgData name="Shashank Lokesha Reddy" userId="348959ee-59a1-4313-9b0d-6234a4fd0137" providerId="ADAL" clId="{18E31008-7EB6-4069-8D4C-46042C54E104}" dt="2022-02-20T16:57:16.049" v="14139" actId="12788"/>
          <ac:spMkLst>
            <pc:docMk/>
            <pc:sldMk cId="1959507954" sldId="1934"/>
            <ac:spMk id="121" creationId="{8750DDC7-8AA2-480C-ABFA-6B9E6A3E6CF0}"/>
          </ac:spMkLst>
        </pc:spChg>
        <pc:spChg chg="mod">
          <ac:chgData name="Shashank Lokesha Reddy" userId="348959ee-59a1-4313-9b0d-6234a4fd0137" providerId="ADAL" clId="{18E31008-7EB6-4069-8D4C-46042C54E104}" dt="2022-02-17T17:16:12.177" v="7147" actId="1076"/>
          <ac:spMkLst>
            <pc:docMk/>
            <pc:sldMk cId="1959507954" sldId="1934"/>
            <ac:spMk id="122" creationId="{4C6929B7-EBB3-42B6-82E1-C427AF656815}"/>
          </ac:spMkLst>
        </pc:spChg>
        <pc:spChg chg="mod">
          <ac:chgData name="Shashank Lokesha Reddy" userId="348959ee-59a1-4313-9b0d-6234a4fd0137" providerId="ADAL" clId="{18E31008-7EB6-4069-8D4C-46042C54E104}" dt="2022-02-17T17:16:12.177" v="7147" actId="1076"/>
          <ac:spMkLst>
            <pc:docMk/>
            <pc:sldMk cId="1959507954" sldId="1934"/>
            <ac:spMk id="123" creationId="{9384453F-3054-4F1B-8F08-E538E16BD306}"/>
          </ac:spMkLst>
        </pc:spChg>
        <pc:spChg chg="mod">
          <ac:chgData name="Shashank Lokesha Reddy" userId="348959ee-59a1-4313-9b0d-6234a4fd0137" providerId="ADAL" clId="{18E31008-7EB6-4069-8D4C-46042C54E104}" dt="2022-02-17T17:16:12.177" v="7147" actId="1076"/>
          <ac:spMkLst>
            <pc:docMk/>
            <pc:sldMk cId="1959507954" sldId="1934"/>
            <ac:spMk id="124" creationId="{6B340BA9-7869-424F-BE42-621FB5A86F17}"/>
          </ac:spMkLst>
        </pc:spChg>
        <pc:spChg chg="mod">
          <ac:chgData name="Shashank Lokesha Reddy" userId="348959ee-59a1-4313-9b0d-6234a4fd0137" providerId="ADAL" clId="{18E31008-7EB6-4069-8D4C-46042C54E104}" dt="2022-02-17T17:16:12.177" v="7147" actId="1076"/>
          <ac:spMkLst>
            <pc:docMk/>
            <pc:sldMk cId="1959507954" sldId="1934"/>
            <ac:spMk id="125" creationId="{E4CD3875-205E-48EC-87F9-B870969C7C9D}"/>
          </ac:spMkLst>
        </pc:spChg>
        <pc:spChg chg="mod">
          <ac:chgData name="Shashank Lokesha Reddy" userId="348959ee-59a1-4313-9b0d-6234a4fd0137" providerId="ADAL" clId="{18E31008-7EB6-4069-8D4C-46042C54E104}" dt="2022-02-17T17:16:12.177" v="7147" actId="1076"/>
          <ac:spMkLst>
            <pc:docMk/>
            <pc:sldMk cId="1959507954" sldId="1934"/>
            <ac:spMk id="127" creationId="{EA0A63BB-B850-4506-883E-C5AFA7218BEF}"/>
          </ac:spMkLst>
        </pc:spChg>
        <pc:spChg chg="mod">
          <ac:chgData name="Shashank Lokesha Reddy" userId="348959ee-59a1-4313-9b0d-6234a4fd0137" providerId="ADAL" clId="{18E31008-7EB6-4069-8D4C-46042C54E104}" dt="2022-02-17T17:16:12.177" v="7147" actId="1076"/>
          <ac:spMkLst>
            <pc:docMk/>
            <pc:sldMk cId="1959507954" sldId="1934"/>
            <ac:spMk id="130" creationId="{741442AE-F539-43F9-A51B-5287A0265554}"/>
          </ac:spMkLst>
        </pc:spChg>
        <pc:spChg chg="mod">
          <ac:chgData name="Shashank Lokesha Reddy" userId="348959ee-59a1-4313-9b0d-6234a4fd0137" providerId="ADAL" clId="{18E31008-7EB6-4069-8D4C-46042C54E104}" dt="2022-02-17T17:14:02.849" v="7141" actId="2711"/>
          <ac:spMkLst>
            <pc:docMk/>
            <pc:sldMk cId="1959507954" sldId="1934"/>
            <ac:spMk id="131" creationId="{BCF93BEB-481F-44C2-A311-684F8D6FA8DA}"/>
          </ac:spMkLst>
        </pc:spChg>
        <pc:spChg chg="add mod">
          <ac:chgData name="Shashank Lokesha Reddy" userId="348959ee-59a1-4313-9b0d-6234a4fd0137" providerId="ADAL" clId="{18E31008-7EB6-4069-8D4C-46042C54E104}" dt="2022-02-19T15:03:00.413" v="12240" actId="1076"/>
          <ac:spMkLst>
            <pc:docMk/>
            <pc:sldMk cId="1959507954" sldId="1934"/>
            <ac:spMk id="134" creationId="{605FC028-B4F2-42D0-866C-04D53C9288B8}"/>
          </ac:spMkLst>
        </pc:spChg>
        <pc:spChg chg="mod">
          <ac:chgData name="Shashank Lokesha Reddy" userId="348959ee-59a1-4313-9b0d-6234a4fd0137" providerId="ADAL" clId="{18E31008-7EB6-4069-8D4C-46042C54E104}" dt="2022-02-20T16:57:24.980" v="14140" actId="12789"/>
          <ac:spMkLst>
            <pc:docMk/>
            <pc:sldMk cId="1959507954" sldId="1934"/>
            <ac:spMk id="135" creationId="{A02B404B-6DBB-42C6-88A0-26364E6F8635}"/>
          </ac:spMkLst>
        </pc:spChg>
        <pc:spChg chg="mod">
          <ac:chgData name="Shashank Lokesha Reddy" userId="348959ee-59a1-4313-9b0d-6234a4fd0137" providerId="ADAL" clId="{18E31008-7EB6-4069-8D4C-46042C54E104}" dt="2022-02-20T15:39:09.023" v="14030" actId="12789"/>
          <ac:spMkLst>
            <pc:docMk/>
            <pc:sldMk cId="1959507954" sldId="1934"/>
            <ac:spMk id="136" creationId="{982F10E7-8125-4F7E-BC5B-DD6185FFDC7A}"/>
          </ac:spMkLst>
        </pc:spChg>
        <pc:spChg chg="add mod">
          <ac:chgData name="Shashank Lokesha Reddy" userId="348959ee-59a1-4313-9b0d-6234a4fd0137" providerId="ADAL" clId="{18E31008-7EB6-4069-8D4C-46042C54E104}" dt="2022-02-19T20:01:45.686" v="12957" actId="552"/>
          <ac:spMkLst>
            <pc:docMk/>
            <pc:sldMk cId="1959507954" sldId="1934"/>
            <ac:spMk id="138" creationId="{D327460D-99A5-457F-97A9-226A1C1AAE5C}"/>
          </ac:spMkLst>
        </pc:spChg>
        <pc:spChg chg="mod">
          <ac:chgData name="Shashank Lokesha Reddy" userId="348959ee-59a1-4313-9b0d-6234a4fd0137" providerId="ADAL" clId="{18E31008-7EB6-4069-8D4C-46042C54E104}" dt="2022-02-19T15:03:00.413" v="12240" actId="1076"/>
          <ac:spMkLst>
            <pc:docMk/>
            <pc:sldMk cId="1959507954" sldId="1934"/>
            <ac:spMk id="158" creationId="{C77EBF5C-CC0F-48E3-991D-E117A930105E}"/>
          </ac:spMkLst>
        </pc:spChg>
        <pc:spChg chg="mod">
          <ac:chgData name="Shashank Lokesha Reddy" userId="348959ee-59a1-4313-9b0d-6234a4fd0137" providerId="ADAL" clId="{18E31008-7EB6-4069-8D4C-46042C54E104}" dt="2022-02-17T17:16:12.177" v="7147" actId="1076"/>
          <ac:spMkLst>
            <pc:docMk/>
            <pc:sldMk cId="1959507954" sldId="1934"/>
            <ac:spMk id="159" creationId="{63691026-E911-40CA-B157-534346E1A5B5}"/>
          </ac:spMkLst>
        </pc:spChg>
        <pc:spChg chg="mod">
          <ac:chgData name="Shashank Lokesha Reddy" userId="348959ee-59a1-4313-9b0d-6234a4fd0137" providerId="ADAL" clId="{18E31008-7EB6-4069-8D4C-46042C54E104}" dt="2022-02-17T17:16:12.177" v="7147" actId="1076"/>
          <ac:spMkLst>
            <pc:docMk/>
            <pc:sldMk cId="1959507954" sldId="1934"/>
            <ac:spMk id="160" creationId="{C7FA508E-37BB-42DA-99C6-8D931B7A194E}"/>
          </ac:spMkLst>
        </pc:spChg>
        <pc:spChg chg="mod">
          <ac:chgData name="Shashank Lokesha Reddy" userId="348959ee-59a1-4313-9b0d-6234a4fd0137" providerId="ADAL" clId="{18E31008-7EB6-4069-8D4C-46042C54E104}" dt="2022-02-17T17:16:12.177" v="7147" actId="1076"/>
          <ac:spMkLst>
            <pc:docMk/>
            <pc:sldMk cId="1959507954" sldId="1934"/>
            <ac:spMk id="161" creationId="{E9B48E4C-B223-44D8-ADAA-6E3143FAD9BE}"/>
          </ac:spMkLst>
        </pc:spChg>
        <pc:spChg chg="mod">
          <ac:chgData name="Shashank Lokesha Reddy" userId="348959ee-59a1-4313-9b0d-6234a4fd0137" providerId="ADAL" clId="{18E31008-7EB6-4069-8D4C-46042C54E104}" dt="2022-02-17T17:16:12.177" v="7147" actId="1076"/>
          <ac:spMkLst>
            <pc:docMk/>
            <pc:sldMk cId="1959507954" sldId="1934"/>
            <ac:spMk id="165" creationId="{8852A42C-4C42-4AD9-BCE9-A02642F844A3}"/>
          </ac:spMkLst>
        </pc:spChg>
        <pc:spChg chg="mod">
          <ac:chgData name="Shashank Lokesha Reddy" userId="348959ee-59a1-4313-9b0d-6234a4fd0137" providerId="ADAL" clId="{18E31008-7EB6-4069-8D4C-46042C54E104}" dt="2022-02-17T17:16:12.177" v="7147" actId="1076"/>
          <ac:spMkLst>
            <pc:docMk/>
            <pc:sldMk cId="1959507954" sldId="1934"/>
            <ac:spMk id="166" creationId="{2DBA5164-E769-4231-AF8F-3F4EA3889AA9}"/>
          </ac:spMkLst>
        </pc:spChg>
        <pc:graphicFrameChg chg="mod">
          <ac:chgData name="Shashank Lokesha Reddy" userId="348959ee-59a1-4313-9b0d-6234a4fd0137" providerId="ADAL" clId="{18E31008-7EB6-4069-8D4C-46042C54E104}" dt="2022-02-17T17:16:12.177" v="7147" actId="1076"/>
          <ac:graphicFrameMkLst>
            <pc:docMk/>
            <pc:sldMk cId="1959507954" sldId="1934"/>
            <ac:graphicFrameMk id="60" creationId="{A8E23A18-A211-4CA6-B7E1-332A7E5DD65A}"/>
          </ac:graphicFrameMkLst>
        </pc:graphicFrameChg>
        <pc:graphicFrameChg chg="mod modGraphic">
          <ac:chgData name="Shashank Lokesha Reddy" userId="348959ee-59a1-4313-9b0d-6234a4fd0137" providerId="ADAL" clId="{18E31008-7EB6-4069-8D4C-46042C54E104}" dt="2022-02-19T15:15:44.471" v="12333" actId="1076"/>
          <ac:graphicFrameMkLst>
            <pc:docMk/>
            <pc:sldMk cId="1959507954" sldId="1934"/>
            <ac:graphicFrameMk id="77" creationId="{E719D92B-D9C1-4109-8E8B-62626239AA15}"/>
          </ac:graphicFrameMkLst>
        </pc:graphicFrameChg>
        <pc:graphicFrameChg chg="mod">
          <ac:chgData name="Shashank Lokesha Reddy" userId="348959ee-59a1-4313-9b0d-6234a4fd0137" providerId="ADAL" clId="{18E31008-7EB6-4069-8D4C-46042C54E104}" dt="2022-02-17T17:16:12.177" v="7147" actId="1076"/>
          <ac:graphicFrameMkLst>
            <pc:docMk/>
            <pc:sldMk cId="1959507954" sldId="1934"/>
            <ac:graphicFrameMk id="94" creationId="{59332EC5-BC38-4AF5-A38B-75033310032B}"/>
          </ac:graphicFrameMkLst>
        </pc:graphicFrameChg>
        <pc:graphicFrameChg chg="mod">
          <ac:chgData name="Shashank Lokesha Reddy" userId="348959ee-59a1-4313-9b0d-6234a4fd0137" providerId="ADAL" clId="{18E31008-7EB6-4069-8D4C-46042C54E104}" dt="2022-02-17T17:16:12.177" v="7147" actId="1076"/>
          <ac:graphicFrameMkLst>
            <pc:docMk/>
            <pc:sldMk cId="1959507954" sldId="1934"/>
            <ac:graphicFrameMk id="170" creationId="{87280CCD-9E3F-427E-86FE-54E9814D5A41}"/>
          </ac:graphicFrameMkLst>
        </pc:graphicFrameChg>
        <pc:picChg chg="mod modCrop">
          <ac:chgData name="Shashank Lokesha Reddy" userId="348959ee-59a1-4313-9b0d-6234a4fd0137" providerId="ADAL" clId="{18E31008-7EB6-4069-8D4C-46042C54E104}" dt="2022-02-19T15:15:59.097" v="12334" actId="14100"/>
          <ac:picMkLst>
            <pc:docMk/>
            <pc:sldMk cId="1959507954" sldId="1934"/>
            <ac:picMk id="5" creationId="{48F8ADF5-70C3-4AA3-BE67-36D1B646AD20}"/>
          </ac:picMkLst>
        </pc:picChg>
        <pc:picChg chg="mod">
          <ac:chgData name="Shashank Lokesha Reddy" userId="348959ee-59a1-4313-9b0d-6234a4fd0137" providerId="ADAL" clId="{18E31008-7EB6-4069-8D4C-46042C54E104}" dt="2022-02-17T17:16:12.177" v="7147" actId="1076"/>
          <ac:picMkLst>
            <pc:docMk/>
            <pc:sldMk cId="1959507954" sldId="1934"/>
            <ac:picMk id="79" creationId="{8EFEE0DA-77D5-47B4-8044-139D83571657}"/>
          </ac:picMkLst>
        </pc:picChg>
        <pc:picChg chg="mod">
          <ac:chgData name="Shashank Lokesha Reddy" userId="348959ee-59a1-4313-9b0d-6234a4fd0137" providerId="ADAL" clId="{18E31008-7EB6-4069-8D4C-46042C54E104}" dt="2022-02-17T17:16:12.177" v="7147" actId="1076"/>
          <ac:picMkLst>
            <pc:docMk/>
            <pc:sldMk cId="1959507954" sldId="1934"/>
            <ac:picMk id="80" creationId="{31DD3EA7-8DAC-422A-8BCA-E2833ABF86FD}"/>
          </ac:picMkLst>
        </pc:picChg>
        <pc:picChg chg="mod">
          <ac:chgData name="Shashank Lokesha Reddy" userId="348959ee-59a1-4313-9b0d-6234a4fd0137" providerId="ADAL" clId="{18E31008-7EB6-4069-8D4C-46042C54E104}" dt="2022-02-17T17:16:12.177" v="7147" actId="1076"/>
          <ac:picMkLst>
            <pc:docMk/>
            <pc:sldMk cId="1959507954" sldId="1934"/>
            <ac:picMk id="90" creationId="{E92E99B3-929F-49B4-944C-DB9FBE94B515}"/>
          </ac:picMkLst>
        </pc:picChg>
        <pc:picChg chg="add del mod">
          <ac:chgData name="Shashank Lokesha Reddy" userId="348959ee-59a1-4313-9b0d-6234a4fd0137" providerId="ADAL" clId="{18E31008-7EB6-4069-8D4C-46042C54E104}" dt="2022-02-17T17:16:12.177" v="7147" actId="1076"/>
          <ac:picMkLst>
            <pc:docMk/>
            <pc:sldMk cId="1959507954" sldId="1934"/>
            <ac:picMk id="102" creationId="{1C4FAEFF-6265-4FB8-BCED-07E50AB7ECBB}"/>
          </ac:picMkLst>
        </pc:picChg>
        <pc:picChg chg="add del mod">
          <ac:chgData name="Shashank Lokesha Reddy" userId="348959ee-59a1-4313-9b0d-6234a4fd0137" providerId="ADAL" clId="{18E31008-7EB6-4069-8D4C-46042C54E104}" dt="2022-02-17T17:16:12.177" v="7147" actId="1076"/>
          <ac:picMkLst>
            <pc:docMk/>
            <pc:sldMk cId="1959507954" sldId="1934"/>
            <ac:picMk id="103" creationId="{1150D782-8AB1-4FC9-85C4-07408DFFECA7}"/>
          </ac:picMkLst>
        </pc:picChg>
        <pc:picChg chg="add del mod">
          <ac:chgData name="Shashank Lokesha Reddy" userId="348959ee-59a1-4313-9b0d-6234a4fd0137" providerId="ADAL" clId="{18E31008-7EB6-4069-8D4C-46042C54E104}" dt="2022-02-17T17:16:12.177" v="7147" actId="1076"/>
          <ac:picMkLst>
            <pc:docMk/>
            <pc:sldMk cId="1959507954" sldId="1934"/>
            <ac:picMk id="105" creationId="{A01E2C1C-CA7C-4484-8C7A-3A47CBA4E0C0}"/>
          </ac:picMkLst>
        </pc:picChg>
        <pc:picChg chg="add del mod">
          <ac:chgData name="Shashank Lokesha Reddy" userId="348959ee-59a1-4313-9b0d-6234a4fd0137" providerId="ADAL" clId="{18E31008-7EB6-4069-8D4C-46042C54E104}" dt="2022-02-16T20:24:34.420" v="4478" actId="478"/>
          <ac:picMkLst>
            <pc:docMk/>
            <pc:sldMk cId="1959507954" sldId="1934"/>
            <ac:picMk id="107" creationId="{A101857F-93D3-4253-BA57-3075223D4915}"/>
          </ac:picMkLst>
        </pc:picChg>
        <pc:picChg chg="add del mod">
          <ac:chgData name="Shashank Lokesha Reddy" userId="348959ee-59a1-4313-9b0d-6234a4fd0137" providerId="ADAL" clId="{18E31008-7EB6-4069-8D4C-46042C54E104}" dt="2022-02-16T20:24:34.420" v="4478" actId="478"/>
          <ac:picMkLst>
            <pc:docMk/>
            <pc:sldMk cId="1959507954" sldId="1934"/>
            <ac:picMk id="111" creationId="{60D1151A-BFA3-442A-B334-21BB69C89520}"/>
          </ac:picMkLst>
        </pc:picChg>
        <pc:picChg chg="add del mod">
          <ac:chgData name="Shashank Lokesha Reddy" userId="348959ee-59a1-4313-9b0d-6234a4fd0137" providerId="ADAL" clId="{18E31008-7EB6-4069-8D4C-46042C54E104}" dt="2022-02-16T20:24:34.420" v="4478" actId="478"/>
          <ac:picMkLst>
            <pc:docMk/>
            <pc:sldMk cId="1959507954" sldId="1934"/>
            <ac:picMk id="113" creationId="{342A5D8E-D8A8-42C0-95AC-05456912CD61}"/>
          </ac:picMkLst>
        </pc:picChg>
        <pc:picChg chg="add del mod">
          <ac:chgData name="Shashank Lokesha Reddy" userId="348959ee-59a1-4313-9b0d-6234a4fd0137" providerId="ADAL" clId="{18E31008-7EB6-4069-8D4C-46042C54E104}" dt="2022-02-16T20:24:34.420" v="4478" actId="478"/>
          <ac:picMkLst>
            <pc:docMk/>
            <pc:sldMk cId="1959507954" sldId="1934"/>
            <ac:picMk id="114" creationId="{49195EA9-B45A-4657-98E9-5A307AE90FA8}"/>
          </ac:picMkLst>
        </pc:picChg>
        <pc:picChg chg="add del mod">
          <ac:chgData name="Shashank Lokesha Reddy" userId="348959ee-59a1-4313-9b0d-6234a4fd0137" providerId="ADAL" clId="{18E31008-7EB6-4069-8D4C-46042C54E104}" dt="2022-02-16T20:24:34.420" v="4478" actId="478"/>
          <ac:picMkLst>
            <pc:docMk/>
            <pc:sldMk cId="1959507954" sldId="1934"/>
            <ac:picMk id="115" creationId="{0FD7F7CD-9AC4-413F-93F4-FFC70397EF63}"/>
          </ac:picMkLst>
        </pc:picChg>
        <pc:picChg chg="add del mod">
          <ac:chgData name="Shashank Lokesha Reddy" userId="348959ee-59a1-4313-9b0d-6234a4fd0137" providerId="ADAL" clId="{18E31008-7EB6-4069-8D4C-46042C54E104}" dt="2022-02-17T17:16:12.177" v="7147" actId="1076"/>
          <ac:picMkLst>
            <pc:docMk/>
            <pc:sldMk cId="1959507954" sldId="1934"/>
            <ac:picMk id="119" creationId="{6F00FAA6-6192-4829-9642-C2D0EC25F7B4}"/>
          </ac:picMkLst>
        </pc:picChg>
        <pc:picChg chg="add del mod">
          <ac:chgData name="Shashank Lokesha Reddy" userId="348959ee-59a1-4313-9b0d-6234a4fd0137" providerId="ADAL" clId="{18E31008-7EB6-4069-8D4C-46042C54E104}" dt="2022-02-17T17:16:12.177" v="7147" actId="1076"/>
          <ac:picMkLst>
            <pc:docMk/>
            <pc:sldMk cId="1959507954" sldId="1934"/>
            <ac:picMk id="126" creationId="{813786FB-7ED3-462B-A6AF-0850292C892F}"/>
          </ac:picMkLst>
        </pc:picChg>
        <pc:picChg chg="mod">
          <ac:chgData name="Shashank Lokesha Reddy" userId="348959ee-59a1-4313-9b0d-6234a4fd0137" providerId="ADAL" clId="{18E31008-7EB6-4069-8D4C-46042C54E104}" dt="2022-02-17T17:16:12.177" v="7147" actId="1076"/>
          <ac:picMkLst>
            <pc:docMk/>
            <pc:sldMk cId="1959507954" sldId="1934"/>
            <ac:picMk id="133" creationId="{796C6E4C-B510-40E4-BEE4-9C9B6F1823BD}"/>
          </ac:picMkLst>
        </pc:picChg>
        <pc:cxnChg chg="mod">
          <ac:chgData name="Shashank Lokesha Reddy" userId="348959ee-59a1-4313-9b0d-6234a4fd0137" providerId="ADAL" clId="{18E31008-7EB6-4069-8D4C-46042C54E104}" dt="2022-02-19T14:59:33.471" v="12226" actId="14100"/>
          <ac:cxnSpMkLst>
            <pc:docMk/>
            <pc:sldMk cId="1959507954" sldId="1934"/>
            <ac:cxnSpMk id="12" creationId="{B0274043-26DC-44E4-95B5-B70278FAE9DF}"/>
          </ac:cxnSpMkLst>
        </pc:cxnChg>
        <pc:cxnChg chg="mod">
          <ac:chgData name="Shashank Lokesha Reddy" userId="348959ee-59a1-4313-9b0d-6234a4fd0137" providerId="ADAL" clId="{18E31008-7EB6-4069-8D4C-46042C54E104}" dt="2022-02-17T17:16:12.177" v="7147" actId="1076"/>
          <ac:cxnSpMkLst>
            <pc:docMk/>
            <pc:sldMk cId="1959507954" sldId="1934"/>
            <ac:cxnSpMk id="67" creationId="{44761D19-9F44-4162-8D34-D4EA3E44158C}"/>
          </ac:cxnSpMkLst>
        </pc:cxnChg>
        <pc:cxnChg chg="mod">
          <ac:chgData name="Shashank Lokesha Reddy" userId="348959ee-59a1-4313-9b0d-6234a4fd0137" providerId="ADAL" clId="{18E31008-7EB6-4069-8D4C-46042C54E104}" dt="2022-02-17T17:16:12.177" v="7147" actId="1076"/>
          <ac:cxnSpMkLst>
            <pc:docMk/>
            <pc:sldMk cId="1959507954" sldId="1934"/>
            <ac:cxnSpMk id="68" creationId="{DBAA6E35-DA16-4C45-A0D5-26024A37DFBD}"/>
          </ac:cxnSpMkLst>
        </pc:cxnChg>
        <pc:cxnChg chg="mod">
          <ac:chgData name="Shashank Lokesha Reddy" userId="348959ee-59a1-4313-9b0d-6234a4fd0137" providerId="ADAL" clId="{18E31008-7EB6-4069-8D4C-46042C54E104}" dt="2022-02-19T15:05:42.461" v="12265" actId="12788"/>
          <ac:cxnSpMkLst>
            <pc:docMk/>
            <pc:sldMk cId="1959507954" sldId="1934"/>
            <ac:cxnSpMk id="69" creationId="{E0010E75-A623-4E25-A7F3-609A3F40E6E8}"/>
          </ac:cxnSpMkLst>
        </pc:cxnChg>
        <pc:cxnChg chg="mod">
          <ac:chgData name="Shashank Lokesha Reddy" userId="348959ee-59a1-4313-9b0d-6234a4fd0137" providerId="ADAL" clId="{18E31008-7EB6-4069-8D4C-46042C54E104}" dt="2022-02-19T15:07:06.135" v="12279" actId="14100"/>
          <ac:cxnSpMkLst>
            <pc:docMk/>
            <pc:sldMk cId="1959507954" sldId="1934"/>
            <ac:cxnSpMk id="91" creationId="{CAABB9FB-F3F1-4D89-9D16-7781711F1A25}"/>
          </ac:cxnSpMkLst>
        </pc:cxnChg>
        <pc:cxnChg chg="mod">
          <ac:chgData name="Shashank Lokesha Reddy" userId="348959ee-59a1-4313-9b0d-6234a4fd0137" providerId="ADAL" clId="{18E31008-7EB6-4069-8D4C-46042C54E104}" dt="2022-02-19T15:16:18.154" v="12338" actId="1076"/>
          <ac:cxnSpMkLst>
            <pc:docMk/>
            <pc:sldMk cId="1959507954" sldId="1934"/>
            <ac:cxnSpMk id="98" creationId="{69C01D9F-1010-4679-AF4A-4D434B2FE82E}"/>
          </ac:cxnSpMkLst>
        </pc:cxnChg>
        <pc:cxnChg chg="mod">
          <ac:chgData name="Shashank Lokesha Reddy" userId="348959ee-59a1-4313-9b0d-6234a4fd0137" providerId="ADAL" clId="{18E31008-7EB6-4069-8D4C-46042C54E104}" dt="2022-02-19T15:15:44.471" v="12333" actId="1076"/>
          <ac:cxnSpMkLst>
            <pc:docMk/>
            <pc:sldMk cId="1959507954" sldId="1934"/>
            <ac:cxnSpMk id="99" creationId="{8D36C3F9-A44C-4AFB-8AA4-A3E30772690E}"/>
          </ac:cxnSpMkLst>
        </pc:cxnChg>
        <pc:cxnChg chg="add del mod">
          <ac:chgData name="Shashank Lokesha Reddy" userId="348959ee-59a1-4313-9b0d-6234a4fd0137" providerId="ADAL" clId="{18E31008-7EB6-4069-8D4C-46042C54E104}" dt="2022-02-17T17:16:12.177" v="7147" actId="1076"/>
          <ac:cxnSpMkLst>
            <pc:docMk/>
            <pc:sldMk cId="1959507954" sldId="1934"/>
            <ac:cxnSpMk id="101" creationId="{F595ED4F-9E82-4435-9468-A7C22CC2D0B6}"/>
          </ac:cxnSpMkLst>
        </pc:cxnChg>
        <pc:cxnChg chg="add del mod">
          <ac:chgData name="Shashank Lokesha Reddy" userId="348959ee-59a1-4313-9b0d-6234a4fd0137" providerId="ADAL" clId="{18E31008-7EB6-4069-8D4C-46042C54E104}" dt="2022-02-16T20:24:34.420" v="4478" actId="478"/>
          <ac:cxnSpMkLst>
            <pc:docMk/>
            <pc:sldMk cId="1959507954" sldId="1934"/>
            <ac:cxnSpMk id="106" creationId="{4B008925-F53D-44DC-A69A-FE2DFB0ADA0D}"/>
          </ac:cxnSpMkLst>
        </pc:cxnChg>
        <pc:cxnChg chg="mod">
          <ac:chgData name="Shashank Lokesha Reddy" userId="348959ee-59a1-4313-9b0d-6234a4fd0137" providerId="ADAL" clId="{18E31008-7EB6-4069-8D4C-46042C54E104}" dt="2022-02-19T15:05:42.461" v="12265" actId="12788"/>
          <ac:cxnSpMkLst>
            <pc:docMk/>
            <pc:sldMk cId="1959507954" sldId="1934"/>
            <ac:cxnSpMk id="128" creationId="{6D181579-BBB5-4087-82B0-42664516DEC4}"/>
          </ac:cxnSpMkLst>
        </pc:cxnChg>
        <pc:cxnChg chg="mod">
          <ac:chgData name="Shashank Lokesha Reddy" userId="348959ee-59a1-4313-9b0d-6234a4fd0137" providerId="ADAL" clId="{18E31008-7EB6-4069-8D4C-46042C54E104}" dt="2022-02-19T15:05:42.461" v="12265" actId="12788"/>
          <ac:cxnSpMkLst>
            <pc:docMk/>
            <pc:sldMk cId="1959507954" sldId="1934"/>
            <ac:cxnSpMk id="129" creationId="{923B1CA4-B34A-42DA-B8A4-B129E673389B}"/>
          </ac:cxnSpMkLst>
        </pc:cxnChg>
        <pc:cxnChg chg="mod">
          <ac:chgData name="Shashank Lokesha Reddy" userId="348959ee-59a1-4313-9b0d-6234a4fd0137" providerId="ADAL" clId="{18E31008-7EB6-4069-8D4C-46042C54E104}" dt="2022-02-19T15:07:56.419" v="12287" actId="1076"/>
          <ac:cxnSpMkLst>
            <pc:docMk/>
            <pc:sldMk cId="1959507954" sldId="1934"/>
            <ac:cxnSpMk id="132" creationId="{EF92B181-A96F-4F17-908D-7E92F2E7564C}"/>
          </ac:cxnSpMkLst>
        </pc:cxnChg>
        <pc:cxnChg chg="add mod">
          <ac:chgData name="Shashank Lokesha Reddy" userId="348959ee-59a1-4313-9b0d-6234a4fd0137" providerId="ADAL" clId="{18E31008-7EB6-4069-8D4C-46042C54E104}" dt="2022-02-17T17:16:12.177" v="7147" actId="1076"/>
          <ac:cxnSpMkLst>
            <pc:docMk/>
            <pc:sldMk cId="1959507954" sldId="1934"/>
            <ac:cxnSpMk id="137" creationId="{E3631C0E-19E0-42B1-B735-9CB42798701E}"/>
          </ac:cxnSpMkLst>
        </pc:cxnChg>
        <pc:cxnChg chg="del mod">
          <ac:chgData name="Shashank Lokesha Reddy" userId="348959ee-59a1-4313-9b0d-6234a4fd0137" providerId="ADAL" clId="{18E31008-7EB6-4069-8D4C-46042C54E104}" dt="2022-02-16T20:32:21.655" v="4569" actId="478"/>
          <ac:cxnSpMkLst>
            <pc:docMk/>
            <pc:sldMk cId="1959507954" sldId="1934"/>
            <ac:cxnSpMk id="146" creationId="{D32DDE0D-6E2E-46C7-ACFD-CA8C3B8448C5}"/>
          </ac:cxnSpMkLst>
        </pc:cxnChg>
        <pc:cxnChg chg="mod">
          <ac:chgData name="Shashank Lokesha Reddy" userId="348959ee-59a1-4313-9b0d-6234a4fd0137" providerId="ADAL" clId="{18E31008-7EB6-4069-8D4C-46042C54E104}" dt="2022-02-19T15:05:42.461" v="12265" actId="12788"/>
          <ac:cxnSpMkLst>
            <pc:docMk/>
            <pc:sldMk cId="1959507954" sldId="1934"/>
            <ac:cxnSpMk id="157" creationId="{7246D94D-BEF5-4271-82C2-6012EA784F8A}"/>
          </ac:cxnSpMkLst>
        </pc:cxnChg>
        <pc:cxnChg chg="mod">
          <ac:chgData name="Shashank Lokesha Reddy" userId="348959ee-59a1-4313-9b0d-6234a4fd0137" providerId="ADAL" clId="{18E31008-7EB6-4069-8D4C-46042C54E104}" dt="2022-02-19T15:05:42.461" v="12265" actId="12788"/>
          <ac:cxnSpMkLst>
            <pc:docMk/>
            <pc:sldMk cId="1959507954" sldId="1934"/>
            <ac:cxnSpMk id="169" creationId="{3308679A-E6C6-4B62-85D3-8448C286EB21}"/>
          </ac:cxnSpMkLst>
        </pc:cxnChg>
        <pc:cxnChg chg="mod">
          <ac:chgData name="Shashank Lokesha Reddy" userId="348959ee-59a1-4313-9b0d-6234a4fd0137" providerId="ADAL" clId="{18E31008-7EB6-4069-8D4C-46042C54E104}" dt="2022-02-17T17:16:12.177" v="7147" actId="1076"/>
          <ac:cxnSpMkLst>
            <pc:docMk/>
            <pc:sldMk cId="1959507954" sldId="1934"/>
            <ac:cxnSpMk id="171" creationId="{FE3B90F0-8636-47AF-96C2-DF832EB08428}"/>
          </ac:cxnSpMkLst>
        </pc:cxnChg>
        <pc:cxnChg chg="mod">
          <ac:chgData name="Shashank Lokesha Reddy" userId="348959ee-59a1-4313-9b0d-6234a4fd0137" providerId="ADAL" clId="{18E31008-7EB6-4069-8D4C-46042C54E104}" dt="2022-02-17T17:16:12.177" v="7147" actId="1076"/>
          <ac:cxnSpMkLst>
            <pc:docMk/>
            <pc:sldMk cId="1959507954" sldId="1934"/>
            <ac:cxnSpMk id="172" creationId="{850570B7-B112-4B0F-8EBE-4199AA7981F7}"/>
          </ac:cxnSpMkLst>
        </pc:cxnChg>
        <pc:cxnChg chg="mod">
          <ac:chgData name="Shashank Lokesha Reddy" userId="348959ee-59a1-4313-9b0d-6234a4fd0137" providerId="ADAL" clId="{18E31008-7EB6-4069-8D4C-46042C54E104}" dt="2022-02-19T15:05:42.461" v="12265" actId="12788"/>
          <ac:cxnSpMkLst>
            <pc:docMk/>
            <pc:sldMk cId="1959507954" sldId="1934"/>
            <ac:cxnSpMk id="173" creationId="{557A0996-DC1B-4B27-9090-515C775EB1DF}"/>
          </ac:cxnSpMkLst>
        </pc:cxnChg>
      </pc:sldChg>
      <pc:sldChg chg="addSp delSp modSp mod">
        <pc:chgData name="Shashank Lokesha Reddy" userId="348959ee-59a1-4313-9b0d-6234a4fd0137" providerId="ADAL" clId="{18E31008-7EB6-4069-8D4C-46042C54E104}" dt="2022-02-20T16:57:46.436" v="14142" actId="12788"/>
        <pc:sldMkLst>
          <pc:docMk/>
          <pc:sldMk cId="326345623" sldId="1935"/>
        </pc:sldMkLst>
        <pc:spChg chg="mod">
          <ac:chgData name="Shashank Lokesha Reddy" userId="348959ee-59a1-4313-9b0d-6234a4fd0137" providerId="ADAL" clId="{18E31008-7EB6-4069-8D4C-46042C54E104}" dt="2022-02-17T17:17:25.276" v="7152" actId="2711"/>
          <ac:spMkLst>
            <pc:docMk/>
            <pc:sldMk cId="326345623" sldId="1935"/>
            <ac:spMk id="8" creationId="{ABC0A6B8-3248-4550-BD99-F43A26B60C2D}"/>
          </ac:spMkLst>
        </pc:spChg>
        <pc:spChg chg="mod">
          <ac:chgData name="Shashank Lokesha Reddy" userId="348959ee-59a1-4313-9b0d-6234a4fd0137" providerId="ADAL" clId="{18E31008-7EB6-4069-8D4C-46042C54E104}" dt="2022-02-17T17:17:38.803" v="7153" actId="1076"/>
          <ac:spMkLst>
            <pc:docMk/>
            <pc:sldMk cId="326345623" sldId="1935"/>
            <ac:spMk id="10" creationId="{BC2DFB99-04CE-45FE-9D85-D9FD1FD25715}"/>
          </ac:spMkLst>
        </pc:spChg>
        <pc:spChg chg="mod">
          <ac:chgData name="Shashank Lokesha Reddy" userId="348959ee-59a1-4313-9b0d-6234a4fd0137" providerId="ADAL" clId="{18E31008-7EB6-4069-8D4C-46042C54E104}" dt="2022-02-19T15:23:10.246" v="12392" actId="552"/>
          <ac:spMkLst>
            <pc:docMk/>
            <pc:sldMk cId="326345623" sldId="1935"/>
            <ac:spMk id="11" creationId="{4ADCD9B9-1941-4C5E-A1D7-827E0007EF06}"/>
          </ac:spMkLst>
        </pc:spChg>
        <pc:spChg chg="mod">
          <ac:chgData name="Shashank Lokesha Reddy" userId="348959ee-59a1-4313-9b0d-6234a4fd0137" providerId="ADAL" clId="{18E31008-7EB6-4069-8D4C-46042C54E104}" dt="2022-02-20T16:57:38.173" v="14141" actId="12788"/>
          <ac:spMkLst>
            <pc:docMk/>
            <pc:sldMk cId="326345623" sldId="1935"/>
            <ac:spMk id="23" creationId="{B8C8196D-7522-4A47-AD1F-44DB260AFC29}"/>
          </ac:spMkLst>
        </pc:spChg>
        <pc:spChg chg="mod">
          <ac:chgData name="Shashank Lokesha Reddy" userId="348959ee-59a1-4313-9b0d-6234a4fd0137" providerId="ADAL" clId="{18E31008-7EB6-4069-8D4C-46042C54E104}" dt="2022-02-19T15:12:47.816" v="12308" actId="14100"/>
          <ac:spMkLst>
            <pc:docMk/>
            <pc:sldMk cId="326345623" sldId="1935"/>
            <ac:spMk id="31" creationId="{9A29E1E5-DE3A-461D-B9E1-297F24BCB070}"/>
          </ac:spMkLst>
        </pc:spChg>
        <pc:spChg chg="mod">
          <ac:chgData name="Shashank Lokesha Reddy" userId="348959ee-59a1-4313-9b0d-6234a4fd0137" providerId="ADAL" clId="{18E31008-7EB6-4069-8D4C-46042C54E104}" dt="2022-02-19T15:11:49.423" v="12298" actId="555"/>
          <ac:spMkLst>
            <pc:docMk/>
            <pc:sldMk cId="326345623" sldId="1935"/>
            <ac:spMk id="53" creationId="{83636A85-3B80-4A57-8612-FADCA444C16E}"/>
          </ac:spMkLst>
        </pc:spChg>
        <pc:spChg chg="mod">
          <ac:chgData name="Shashank Lokesha Reddy" userId="348959ee-59a1-4313-9b0d-6234a4fd0137" providerId="ADAL" clId="{18E31008-7EB6-4069-8D4C-46042C54E104}" dt="2022-02-17T17:17:25.276" v="7152" actId="2711"/>
          <ac:spMkLst>
            <pc:docMk/>
            <pc:sldMk cId="326345623" sldId="1935"/>
            <ac:spMk id="54" creationId="{0B95BC64-1742-4974-B6DB-A28F96FCF45C}"/>
          </ac:spMkLst>
        </pc:spChg>
        <pc:spChg chg="mod">
          <ac:chgData name="Shashank Lokesha Reddy" userId="348959ee-59a1-4313-9b0d-6234a4fd0137" providerId="ADAL" clId="{18E31008-7EB6-4069-8D4C-46042C54E104}" dt="2022-02-19T15:23:10.246" v="12392" actId="552"/>
          <ac:spMkLst>
            <pc:docMk/>
            <pc:sldMk cId="326345623" sldId="1935"/>
            <ac:spMk id="63" creationId="{38CA50E6-F4B1-4914-ADD1-1015901FB7F9}"/>
          </ac:spMkLst>
        </pc:spChg>
        <pc:spChg chg="mod">
          <ac:chgData name="Shashank Lokesha Reddy" userId="348959ee-59a1-4313-9b0d-6234a4fd0137" providerId="ADAL" clId="{18E31008-7EB6-4069-8D4C-46042C54E104}" dt="2022-02-20T15:39:28.656" v="14032" actId="12789"/>
          <ac:spMkLst>
            <pc:docMk/>
            <pc:sldMk cId="326345623" sldId="1935"/>
            <ac:spMk id="70" creationId="{B5D5012C-FE1C-4A53-8CAB-BADF97B7DFE1}"/>
          </ac:spMkLst>
        </pc:spChg>
        <pc:spChg chg="mod">
          <ac:chgData name="Shashank Lokesha Reddy" userId="348959ee-59a1-4313-9b0d-6234a4fd0137" providerId="ADAL" clId="{18E31008-7EB6-4069-8D4C-46042C54E104}" dt="2022-02-19T15:23:10.246" v="12392" actId="552"/>
          <ac:spMkLst>
            <pc:docMk/>
            <pc:sldMk cId="326345623" sldId="1935"/>
            <ac:spMk id="73" creationId="{A25592D9-08CB-4283-88A8-D6738CF6BE69}"/>
          </ac:spMkLst>
        </pc:spChg>
        <pc:spChg chg="add mod">
          <ac:chgData name="Shashank Lokesha Reddy" userId="348959ee-59a1-4313-9b0d-6234a4fd0137" providerId="ADAL" clId="{18E31008-7EB6-4069-8D4C-46042C54E104}" dt="2022-02-19T15:23:31.191" v="12394" actId="1076"/>
          <ac:spMkLst>
            <pc:docMk/>
            <pc:sldMk cId="326345623" sldId="1935"/>
            <ac:spMk id="77" creationId="{6B25836F-99B5-4FE3-B0CD-5DFDB6B2076A}"/>
          </ac:spMkLst>
        </pc:spChg>
        <pc:spChg chg="add del mod">
          <ac:chgData name="Shashank Lokesha Reddy" userId="348959ee-59a1-4313-9b0d-6234a4fd0137" providerId="ADAL" clId="{18E31008-7EB6-4069-8D4C-46042C54E104}" dt="2022-02-19T15:11:09.181" v="12293" actId="478"/>
          <ac:spMkLst>
            <pc:docMk/>
            <pc:sldMk cId="326345623" sldId="1935"/>
            <ac:spMk id="78" creationId="{546976B6-D386-4974-9078-ED800923AD86}"/>
          </ac:spMkLst>
        </pc:spChg>
        <pc:spChg chg="mod">
          <ac:chgData name="Shashank Lokesha Reddy" userId="348959ee-59a1-4313-9b0d-6234a4fd0137" providerId="ADAL" clId="{18E31008-7EB6-4069-8D4C-46042C54E104}" dt="2022-02-19T20:01:36.342" v="12956" actId="552"/>
          <ac:spMkLst>
            <pc:docMk/>
            <pc:sldMk cId="326345623" sldId="1935"/>
            <ac:spMk id="79" creationId="{7166CCC3-EE8C-45B2-82BA-727D494DB68E}"/>
          </ac:spMkLst>
        </pc:spChg>
        <pc:spChg chg="mod">
          <ac:chgData name="Shashank Lokesha Reddy" userId="348959ee-59a1-4313-9b0d-6234a4fd0137" providerId="ADAL" clId="{18E31008-7EB6-4069-8D4C-46042C54E104}" dt="2022-02-19T15:25:48.972" v="12408" actId="555"/>
          <ac:spMkLst>
            <pc:docMk/>
            <pc:sldMk cId="326345623" sldId="1935"/>
            <ac:spMk id="80" creationId="{13ECABEE-79BB-4748-B8DB-AE325B7BC87B}"/>
          </ac:spMkLst>
        </pc:spChg>
        <pc:spChg chg="mod">
          <ac:chgData name="Shashank Lokesha Reddy" userId="348959ee-59a1-4313-9b0d-6234a4fd0137" providerId="ADAL" clId="{18E31008-7EB6-4069-8D4C-46042C54E104}" dt="2022-02-19T15:29:17.565" v="12428" actId="555"/>
          <ac:spMkLst>
            <pc:docMk/>
            <pc:sldMk cId="326345623" sldId="1935"/>
            <ac:spMk id="81" creationId="{ABDE7E71-FC5C-4EC0-89C1-B6F35501CF9E}"/>
          </ac:spMkLst>
        </pc:spChg>
        <pc:spChg chg="mod">
          <ac:chgData name="Shashank Lokesha Reddy" userId="348959ee-59a1-4313-9b0d-6234a4fd0137" providerId="ADAL" clId="{18E31008-7EB6-4069-8D4C-46042C54E104}" dt="2022-02-17T17:17:25.276" v="7152" actId="2711"/>
          <ac:spMkLst>
            <pc:docMk/>
            <pc:sldMk cId="326345623" sldId="1935"/>
            <ac:spMk id="82" creationId="{DEBAD933-5852-428A-902C-ED80BD2F4252}"/>
          </ac:spMkLst>
        </pc:spChg>
        <pc:spChg chg="mod">
          <ac:chgData name="Shashank Lokesha Reddy" userId="348959ee-59a1-4313-9b0d-6234a4fd0137" providerId="ADAL" clId="{18E31008-7EB6-4069-8D4C-46042C54E104}" dt="2022-02-17T17:17:25.276" v="7152" actId="2711"/>
          <ac:spMkLst>
            <pc:docMk/>
            <pc:sldMk cId="326345623" sldId="1935"/>
            <ac:spMk id="83" creationId="{4536E79A-210E-40C2-831E-F4ACB2F6A04F}"/>
          </ac:spMkLst>
        </pc:spChg>
        <pc:spChg chg="mod">
          <ac:chgData name="Shashank Lokesha Reddy" userId="348959ee-59a1-4313-9b0d-6234a4fd0137" providerId="ADAL" clId="{18E31008-7EB6-4069-8D4C-46042C54E104}" dt="2022-02-19T15:13:11.563" v="12309" actId="1076"/>
          <ac:spMkLst>
            <pc:docMk/>
            <pc:sldMk cId="326345623" sldId="1935"/>
            <ac:spMk id="84" creationId="{6EE252D0-C3BC-443F-8F53-37F69EEF2158}"/>
          </ac:spMkLst>
        </pc:spChg>
        <pc:spChg chg="mod">
          <ac:chgData name="Shashank Lokesha Reddy" userId="348959ee-59a1-4313-9b0d-6234a4fd0137" providerId="ADAL" clId="{18E31008-7EB6-4069-8D4C-46042C54E104}" dt="2022-02-19T15:29:17.565" v="12428" actId="555"/>
          <ac:spMkLst>
            <pc:docMk/>
            <pc:sldMk cId="326345623" sldId="1935"/>
            <ac:spMk id="85" creationId="{A4B943F7-6E2F-4BB0-A21F-54743521C85D}"/>
          </ac:spMkLst>
        </pc:spChg>
        <pc:spChg chg="mod">
          <ac:chgData name="Shashank Lokesha Reddy" userId="348959ee-59a1-4313-9b0d-6234a4fd0137" providerId="ADAL" clId="{18E31008-7EB6-4069-8D4C-46042C54E104}" dt="2022-02-19T15:29:17.565" v="12428" actId="555"/>
          <ac:spMkLst>
            <pc:docMk/>
            <pc:sldMk cId="326345623" sldId="1935"/>
            <ac:spMk id="86" creationId="{474A1C3D-06F0-4314-92E2-FC9CD5842628}"/>
          </ac:spMkLst>
        </pc:spChg>
        <pc:spChg chg="mod">
          <ac:chgData name="Shashank Lokesha Reddy" userId="348959ee-59a1-4313-9b0d-6234a4fd0137" providerId="ADAL" clId="{18E31008-7EB6-4069-8D4C-46042C54E104}" dt="2022-02-17T17:17:25.276" v="7152" actId="2711"/>
          <ac:spMkLst>
            <pc:docMk/>
            <pc:sldMk cId="326345623" sldId="1935"/>
            <ac:spMk id="87" creationId="{1E234C48-0979-4D8A-9061-8FBF01C33EEC}"/>
          </ac:spMkLst>
        </pc:spChg>
        <pc:spChg chg="mod">
          <ac:chgData name="Shashank Lokesha Reddy" userId="348959ee-59a1-4313-9b0d-6234a4fd0137" providerId="ADAL" clId="{18E31008-7EB6-4069-8D4C-46042C54E104}" dt="2022-02-19T15:25:20.182" v="12406" actId="1076"/>
          <ac:spMkLst>
            <pc:docMk/>
            <pc:sldMk cId="326345623" sldId="1935"/>
            <ac:spMk id="88" creationId="{BAC1F5EE-C545-4FE9-AD00-3074E75A3588}"/>
          </ac:spMkLst>
        </pc:spChg>
        <pc:spChg chg="mod">
          <ac:chgData name="Shashank Lokesha Reddy" userId="348959ee-59a1-4313-9b0d-6234a4fd0137" providerId="ADAL" clId="{18E31008-7EB6-4069-8D4C-46042C54E104}" dt="2022-02-17T17:17:25.276" v="7152" actId="2711"/>
          <ac:spMkLst>
            <pc:docMk/>
            <pc:sldMk cId="326345623" sldId="1935"/>
            <ac:spMk id="89" creationId="{877DF413-0156-4249-B5F2-5F9FBC2B37ED}"/>
          </ac:spMkLst>
        </pc:spChg>
        <pc:spChg chg="mod">
          <ac:chgData name="Shashank Lokesha Reddy" userId="348959ee-59a1-4313-9b0d-6234a4fd0137" providerId="ADAL" clId="{18E31008-7EB6-4069-8D4C-46042C54E104}" dt="2022-02-19T15:29:17.565" v="12428" actId="555"/>
          <ac:spMkLst>
            <pc:docMk/>
            <pc:sldMk cId="326345623" sldId="1935"/>
            <ac:spMk id="91" creationId="{48243B74-E594-4840-B083-6009BDD58902}"/>
          </ac:spMkLst>
        </pc:spChg>
        <pc:spChg chg="mod">
          <ac:chgData name="Shashank Lokesha Reddy" userId="348959ee-59a1-4313-9b0d-6234a4fd0137" providerId="ADAL" clId="{18E31008-7EB6-4069-8D4C-46042C54E104}" dt="2022-02-20T16:57:38.173" v="14141" actId="12788"/>
          <ac:spMkLst>
            <pc:docMk/>
            <pc:sldMk cId="326345623" sldId="1935"/>
            <ac:spMk id="92" creationId="{BAC62986-39A7-49A1-B400-784DB06E10AA}"/>
          </ac:spMkLst>
        </pc:spChg>
        <pc:spChg chg="mod">
          <ac:chgData name="Shashank Lokesha Reddy" userId="348959ee-59a1-4313-9b0d-6234a4fd0137" providerId="ADAL" clId="{18E31008-7EB6-4069-8D4C-46042C54E104}" dt="2022-02-17T17:17:25.276" v="7152" actId="2711"/>
          <ac:spMkLst>
            <pc:docMk/>
            <pc:sldMk cId="326345623" sldId="1935"/>
            <ac:spMk id="93" creationId="{B2D2F171-C465-4E28-8AE6-F1E29323893A}"/>
          </ac:spMkLst>
        </pc:spChg>
        <pc:spChg chg="mod">
          <ac:chgData name="Shashank Lokesha Reddy" userId="348959ee-59a1-4313-9b0d-6234a4fd0137" providerId="ADAL" clId="{18E31008-7EB6-4069-8D4C-46042C54E104}" dt="2022-02-17T17:17:25.276" v="7152" actId="2711"/>
          <ac:spMkLst>
            <pc:docMk/>
            <pc:sldMk cId="326345623" sldId="1935"/>
            <ac:spMk id="94" creationId="{87DB2235-BBDD-4F16-AC3E-3401E3D94D1E}"/>
          </ac:spMkLst>
        </pc:spChg>
        <pc:spChg chg="mod">
          <ac:chgData name="Shashank Lokesha Reddy" userId="348959ee-59a1-4313-9b0d-6234a4fd0137" providerId="ADAL" clId="{18E31008-7EB6-4069-8D4C-46042C54E104}" dt="2022-02-19T15:25:20.182" v="12406" actId="1076"/>
          <ac:spMkLst>
            <pc:docMk/>
            <pc:sldMk cId="326345623" sldId="1935"/>
            <ac:spMk id="95" creationId="{79D05CF1-53E2-4CD6-B1B3-363ABB268E56}"/>
          </ac:spMkLst>
        </pc:spChg>
        <pc:spChg chg="mod">
          <ac:chgData name="Shashank Lokesha Reddy" userId="348959ee-59a1-4313-9b0d-6234a4fd0137" providerId="ADAL" clId="{18E31008-7EB6-4069-8D4C-46042C54E104}" dt="2022-02-19T15:23:10.246" v="12392" actId="552"/>
          <ac:spMkLst>
            <pc:docMk/>
            <pc:sldMk cId="326345623" sldId="1935"/>
            <ac:spMk id="96" creationId="{06A60633-6CAA-4DAE-949C-A99304CF6637}"/>
          </ac:spMkLst>
        </pc:spChg>
        <pc:spChg chg="mod">
          <ac:chgData name="Shashank Lokesha Reddy" userId="348959ee-59a1-4313-9b0d-6234a4fd0137" providerId="ADAL" clId="{18E31008-7EB6-4069-8D4C-46042C54E104}" dt="2022-02-19T15:13:11.563" v="12309" actId="1076"/>
          <ac:spMkLst>
            <pc:docMk/>
            <pc:sldMk cId="326345623" sldId="1935"/>
            <ac:spMk id="97" creationId="{B03AC0EC-154E-4341-82B2-94CC39076B05}"/>
          </ac:spMkLst>
        </pc:spChg>
        <pc:spChg chg="mod">
          <ac:chgData name="Shashank Lokesha Reddy" userId="348959ee-59a1-4313-9b0d-6234a4fd0137" providerId="ADAL" clId="{18E31008-7EB6-4069-8D4C-46042C54E104}" dt="2022-02-19T15:25:20.182" v="12406" actId="1076"/>
          <ac:spMkLst>
            <pc:docMk/>
            <pc:sldMk cId="326345623" sldId="1935"/>
            <ac:spMk id="99" creationId="{4E7ED13C-033D-41D0-BE3D-EA219047AD0C}"/>
          </ac:spMkLst>
        </pc:spChg>
        <pc:spChg chg="add mod">
          <ac:chgData name="Shashank Lokesha Reddy" userId="348959ee-59a1-4313-9b0d-6234a4fd0137" providerId="ADAL" clId="{18E31008-7EB6-4069-8D4C-46042C54E104}" dt="2022-02-17T17:17:25.276" v="7152" actId="2711"/>
          <ac:spMkLst>
            <pc:docMk/>
            <pc:sldMk cId="326345623" sldId="1935"/>
            <ac:spMk id="100" creationId="{336FFC8D-D63D-4F0A-902D-F7ECB1DDF59E}"/>
          </ac:spMkLst>
        </pc:spChg>
        <pc:spChg chg="mod">
          <ac:chgData name="Shashank Lokesha Reddy" userId="348959ee-59a1-4313-9b0d-6234a4fd0137" providerId="ADAL" clId="{18E31008-7EB6-4069-8D4C-46042C54E104}" dt="2022-02-19T15:25:20.182" v="12406" actId="1076"/>
          <ac:spMkLst>
            <pc:docMk/>
            <pc:sldMk cId="326345623" sldId="1935"/>
            <ac:spMk id="101" creationId="{B478E219-C68D-402C-B7DA-7F0A748CFFB6}"/>
          </ac:spMkLst>
        </pc:spChg>
        <pc:spChg chg="add mod">
          <ac:chgData name="Shashank Lokesha Reddy" userId="348959ee-59a1-4313-9b0d-6234a4fd0137" providerId="ADAL" clId="{18E31008-7EB6-4069-8D4C-46042C54E104}" dt="2022-02-17T17:17:56.831" v="7154" actId="1076"/>
          <ac:spMkLst>
            <pc:docMk/>
            <pc:sldMk cId="326345623" sldId="1935"/>
            <ac:spMk id="102" creationId="{2B4EF2C0-46CC-4ACA-A790-DC51DA319AFD}"/>
          </ac:spMkLst>
        </pc:spChg>
        <pc:spChg chg="mod">
          <ac:chgData name="Shashank Lokesha Reddy" userId="348959ee-59a1-4313-9b0d-6234a4fd0137" providerId="ADAL" clId="{18E31008-7EB6-4069-8D4C-46042C54E104}" dt="2022-02-19T15:25:20.182" v="12406" actId="1076"/>
          <ac:spMkLst>
            <pc:docMk/>
            <pc:sldMk cId="326345623" sldId="1935"/>
            <ac:spMk id="104" creationId="{A97D3DD5-1688-4478-A92E-4EE639C77DE7}"/>
          </ac:spMkLst>
        </pc:spChg>
        <pc:spChg chg="add mod">
          <ac:chgData name="Shashank Lokesha Reddy" userId="348959ee-59a1-4313-9b0d-6234a4fd0137" providerId="ADAL" clId="{18E31008-7EB6-4069-8D4C-46042C54E104}" dt="2022-02-19T15:13:49.493" v="12314" actId="1076"/>
          <ac:spMkLst>
            <pc:docMk/>
            <pc:sldMk cId="326345623" sldId="1935"/>
            <ac:spMk id="106" creationId="{D25C1271-DBEE-47EE-92A6-8DE64309F474}"/>
          </ac:spMkLst>
        </pc:spChg>
        <pc:spChg chg="add mod">
          <ac:chgData name="Shashank Lokesha Reddy" userId="348959ee-59a1-4313-9b0d-6234a4fd0137" providerId="ADAL" clId="{18E31008-7EB6-4069-8D4C-46042C54E104}" dt="2022-02-19T15:18:51.310" v="12355" actId="1076"/>
          <ac:spMkLst>
            <pc:docMk/>
            <pc:sldMk cId="326345623" sldId="1935"/>
            <ac:spMk id="107" creationId="{FAC846ED-CBDA-4C27-A0F0-E58D881298D2}"/>
          </ac:spMkLst>
        </pc:spChg>
        <pc:spChg chg="mod">
          <ac:chgData name="Shashank Lokesha Reddy" userId="348959ee-59a1-4313-9b0d-6234a4fd0137" providerId="ADAL" clId="{18E31008-7EB6-4069-8D4C-46042C54E104}" dt="2022-02-19T15:25:20.182" v="12406" actId="1076"/>
          <ac:spMkLst>
            <pc:docMk/>
            <pc:sldMk cId="326345623" sldId="1935"/>
            <ac:spMk id="109" creationId="{C0ED648E-8C29-4B93-AB8B-1859B7676876}"/>
          </ac:spMkLst>
        </pc:spChg>
        <pc:spChg chg="add mod">
          <ac:chgData name="Shashank Lokesha Reddy" userId="348959ee-59a1-4313-9b0d-6234a4fd0137" providerId="ADAL" clId="{18E31008-7EB6-4069-8D4C-46042C54E104}" dt="2022-02-19T15:18:01.806" v="12354" actId="1076"/>
          <ac:spMkLst>
            <pc:docMk/>
            <pc:sldMk cId="326345623" sldId="1935"/>
            <ac:spMk id="110" creationId="{B5AB5535-85B3-498C-939E-BCFC1CB63CDF}"/>
          </ac:spMkLst>
        </pc:spChg>
        <pc:spChg chg="add mod">
          <ac:chgData name="Shashank Lokesha Reddy" userId="348959ee-59a1-4313-9b0d-6234a4fd0137" providerId="ADAL" clId="{18E31008-7EB6-4069-8D4C-46042C54E104}" dt="2022-02-19T15:29:31.015" v="12432" actId="1076"/>
          <ac:spMkLst>
            <pc:docMk/>
            <pc:sldMk cId="326345623" sldId="1935"/>
            <ac:spMk id="111" creationId="{F9917C29-DE79-49DC-8EE2-FC9E4552B822}"/>
          </ac:spMkLst>
        </pc:spChg>
        <pc:spChg chg="mod">
          <ac:chgData name="Shashank Lokesha Reddy" userId="348959ee-59a1-4313-9b0d-6234a4fd0137" providerId="ADAL" clId="{18E31008-7EB6-4069-8D4C-46042C54E104}" dt="2022-02-17T17:17:25.276" v="7152" actId="2711"/>
          <ac:spMkLst>
            <pc:docMk/>
            <pc:sldMk cId="326345623" sldId="1935"/>
            <ac:spMk id="112" creationId="{E8A3B549-937F-4D9E-A6A4-D16363E16A8A}"/>
          </ac:spMkLst>
        </pc:spChg>
        <pc:spChg chg="add mod">
          <ac:chgData name="Shashank Lokesha Reddy" userId="348959ee-59a1-4313-9b0d-6234a4fd0137" providerId="ADAL" clId="{18E31008-7EB6-4069-8D4C-46042C54E104}" dt="2022-02-19T15:23:10.246" v="12392" actId="552"/>
          <ac:spMkLst>
            <pc:docMk/>
            <pc:sldMk cId="326345623" sldId="1935"/>
            <ac:spMk id="120" creationId="{8617C1E5-6207-4462-A437-BD93A09E86B8}"/>
          </ac:spMkLst>
        </pc:spChg>
        <pc:spChg chg="mod">
          <ac:chgData name="Shashank Lokesha Reddy" userId="348959ee-59a1-4313-9b0d-6234a4fd0137" providerId="ADAL" clId="{18E31008-7EB6-4069-8D4C-46042C54E104}" dt="2022-02-20T16:57:46.436" v="14142" actId="12788"/>
          <ac:spMkLst>
            <pc:docMk/>
            <pc:sldMk cId="326345623" sldId="1935"/>
            <ac:spMk id="121" creationId="{8750DDC7-8AA2-480C-ABFA-6B9E6A3E6CF0}"/>
          </ac:spMkLst>
        </pc:spChg>
        <pc:spChg chg="mod">
          <ac:chgData name="Shashank Lokesha Reddy" userId="348959ee-59a1-4313-9b0d-6234a4fd0137" providerId="ADAL" clId="{18E31008-7EB6-4069-8D4C-46042C54E104}" dt="2022-02-19T15:13:11.563" v="12309" actId="1076"/>
          <ac:spMkLst>
            <pc:docMk/>
            <pc:sldMk cId="326345623" sldId="1935"/>
            <ac:spMk id="122" creationId="{4C6929B7-EBB3-42B6-82E1-C427AF656815}"/>
          </ac:spMkLst>
        </pc:spChg>
        <pc:spChg chg="mod">
          <ac:chgData name="Shashank Lokesha Reddy" userId="348959ee-59a1-4313-9b0d-6234a4fd0137" providerId="ADAL" clId="{18E31008-7EB6-4069-8D4C-46042C54E104}" dt="2022-02-19T15:13:11.563" v="12309" actId="1076"/>
          <ac:spMkLst>
            <pc:docMk/>
            <pc:sldMk cId="326345623" sldId="1935"/>
            <ac:spMk id="123" creationId="{9384453F-3054-4F1B-8F08-E538E16BD306}"/>
          </ac:spMkLst>
        </pc:spChg>
        <pc:spChg chg="add mod">
          <ac:chgData name="Shashank Lokesha Reddy" userId="348959ee-59a1-4313-9b0d-6234a4fd0137" providerId="ADAL" clId="{18E31008-7EB6-4069-8D4C-46042C54E104}" dt="2022-02-19T20:01:36.342" v="12956" actId="552"/>
          <ac:spMkLst>
            <pc:docMk/>
            <pc:sldMk cId="326345623" sldId="1935"/>
            <ac:spMk id="125" creationId="{D4202D23-BCF2-4590-A7C6-A1F09B2A41C5}"/>
          </ac:spMkLst>
        </pc:spChg>
        <pc:spChg chg="mod">
          <ac:chgData name="Shashank Lokesha Reddy" userId="348959ee-59a1-4313-9b0d-6234a4fd0137" providerId="ADAL" clId="{18E31008-7EB6-4069-8D4C-46042C54E104}" dt="2022-02-20T16:57:46.436" v="14142" actId="12788"/>
          <ac:spMkLst>
            <pc:docMk/>
            <pc:sldMk cId="326345623" sldId="1935"/>
            <ac:spMk id="135" creationId="{A02B404B-6DBB-42C6-88A0-26364E6F8635}"/>
          </ac:spMkLst>
        </pc:spChg>
        <pc:spChg chg="mod">
          <ac:chgData name="Shashank Lokesha Reddy" userId="348959ee-59a1-4313-9b0d-6234a4fd0137" providerId="ADAL" clId="{18E31008-7EB6-4069-8D4C-46042C54E104}" dt="2022-02-20T15:39:28.656" v="14032" actId="12789"/>
          <ac:spMkLst>
            <pc:docMk/>
            <pc:sldMk cId="326345623" sldId="1935"/>
            <ac:spMk id="136" creationId="{982F10E7-8125-4F7E-BC5B-DD6185FFDC7A}"/>
          </ac:spMkLst>
        </pc:spChg>
        <pc:spChg chg="mod">
          <ac:chgData name="Shashank Lokesha Reddy" userId="348959ee-59a1-4313-9b0d-6234a4fd0137" providerId="ADAL" clId="{18E31008-7EB6-4069-8D4C-46042C54E104}" dt="2022-02-19T15:23:10.246" v="12392" actId="552"/>
          <ac:spMkLst>
            <pc:docMk/>
            <pc:sldMk cId="326345623" sldId="1935"/>
            <ac:spMk id="158" creationId="{C77EBF5C-CC0F-48E3-991D-E117A930105E}"/>
          </ac:spMkLst>
        </pc:spChg>
        <pc:spChg chg="mod">
          <ac:chgData name="Shashank Lokesha Reddy" userId="348959ee-59a1-4313-9b0d-6234a4fd0137" providerId="ADAL" clId="{18E31008-7EB6-4069-8D4C-46042C54E104}" dt="2022-02-17T17:17:25.276" v="7152" actId="2711"/>
          <ac:spMkLst>
            <pc:docMk/>
            <pc:sldMk cId="326345623" sldId="1935"/>
            <ac:spMk id="159" creationId="{63691026-E911-40CA-B157-534346E1A5B5}"/>
          </ac:spMkLst>
        </pc:spChg>
        <pc:spChg chg="mod">
          <ac:chgData name="Shashank Lokesha Reddy" userId="348959ee-59a1-4313-9b0d-6234a4fd0137" providerId="ADAL" clId="{18E31008-7EB6-4069-8D4C-46042C54E104}" dt="2022-02-17T17:17:25.276" v="7152" actId="2711"/>
          <ac:spMkLst>
            <pc:docMk/>
            <pc:sldMk cId="326345623" sldId="1935"/>
            <ac:spMk id="160" creationId="{C7FA508E-37BB-42DA-99C6-8D931B7A194E}"/>
          </ac:spMkLst>
        </pc:spChg>
        <pc:spChg chg="mod">
          <ac:chgData name="Shashank Lokesha Reddy" userId="348959ee-59a1-4313-9b0d-6234a4fd0137" providerId="ADAL" clId="{18E31008-7EB6-4069-8D4C-46042C54E104}" dt="2022-02-17T17:17:25.276" v="7152" actId="2711"/>
          <ac:spMkLst>
            <pc:docMk/>
            <pc:sldMk cId="326345623" sldId="1935"/>
            <ac:spMk id="161" creationId="{E9B48E4C-B223-44D8-ADAA-6E3143FAD9BE}"/>
          </ac:spMkLst>
        </pc:spChg>
        <pc:spChg chg="mod">
          <ac:chgData name="Shashank Lokesha Reddy" userId="348959ee-59a1-4313-9b0d-6234a4fd0137" providerId="ADAL" clId="{18E31008-7EB6-4069-8D4C-46042C54E104}" dt="2022-02-17T17:17:25.276" v="7152" actId="2711"/>
          <ac:spMkLst>
            <pc:docMk/>
            <pc:sldMk cId="326345623" sldId="1935"/>
            <ac:spMk id="165" creationId="{8852A42C-4C42-4AD9-BCE9-A02642F844A3}"/>
          </ac:spMkLst>
        </pc:spChg>
        <pc:spChg chg="mod">
          <ac:chgData name="Shashank Lokesha Reddy" userId="348959ee-59a1-4313-9b0d-6234a4fd0137" providerId="ADAL" clId="{18E31008-7EB6-4069-8D4C-46042C54E104}" dt="2022-02-17T17:17:25.276" v="7152" actId="2711"/>
          <ac:spMkLst>
            <pc:docMk/>
            <pc:sldMk cId="326345623" sldId="1935"/>
            <ac:spMk id="166" creationId="{2DBA5164-E769-4231-AF8F-3F4EA3889AA9}"/>
          </ac:spMkLst>
        </pc:spChg>
        <pc:graphicFrameChg chg="mod">
          <ac:chgData name="Shashank Lokesha Reddy" userId="348959ee-59a1-4313-9b0d-6234a4fd0137" providerId="ADAL" clId="{18E31008-7EB6-4069-8D4C-46042C54E104}" dt="2022-02-16T21:11:17.554" v="4727" actId="1076"/>
          <ac:graphicFrameMkLst>
            <pc:docMk/>
            <pc:sldMk cId="326345623" sldId="1935"/>
            <ac:graphicFrameMk id="60" creationId="{A8E23A18-A211-4CA6-B7E1-332A7E5DD65A}"/>
          </ac:graphicFrameMkLst>
        </pc:graphicFrameChg>
        <pc:graphicFrameChg chg="mod modGraphic">
          <ac:chgData name="Shashank Lokesha Reddy" userId="348959ee-59a1-4313-9b0d-6234a4fd0137" providerId="ADAL" clId="{18E31008-7EB6-4069-8D4C-46042C54E104}" dt="2022-02-19T15:17:01.275" v="12342" actId="1076"/>
          <ac:graphicFrameMkLst>
            <pc:docMk/>
            <pc:sldMk cId="326345623" sldId="1935"/>
            <ac:graphicFrameMk id="72" creationId="{532FE127-57D7-4B53-9632-2E4A8963C9A9}"/>
          </ac:graphicFrameMkLst>
        </pc:graphicFrameChg>
        <pc:graphicFrameChg chg="mod">
          <ac:chgData name="Shashank Lokesha Reddy" userId="348959ee-59a1-4313-9b0d-6234a4fd0137" providerId="ADAL" clId="{18E31008-7EB6-4069-8D4C-46042C54E104}" dt="2022-02-16T21:09:35.928" v="4712" actId="1076"/>
          <ac:graphicFrameMkLst>
            <pc:docMk/>
            <pc:sldMk cId="326345623" sldId="1935"/>
            <ac:graphicFrameMk id="75" creationId="{1A76E47B-0817-4C85-BE54-299C07B7CC76}"/>
          </ac:graphicFrameMkLst>
        </pc:graphicFrameChg>
        <pc:graphicFrameChg chg="mod">
          <ac:chgData name="Shashank Lokesha Reddy" userId="348959ee-59a1-4313-9b0d-6234a4fd0137" providerId="ADAL" clId="{18E31008-7EB6-4069-8D4C-46042C54E104}" dt="2022-02-16T21:11:46.952" v="4728" actId="1076"/>
          <ac:graphicFrameMkLst>
            <pc:docMk/>
            <pc:sldMk cId="326345623" sldId="1935"/>
            <ac:graphicFrameMk id="170" creationId="{87280CCD-9E3F-427E-86FE-54E9814D5A41}"/>
          </ac:graphicFrameMkLst>
        </pc:graphicFrameChg>
        <pc:picChg chg="mod">
          <ac:chgData name="Shashank Lokesha Reddy" userId="348959ee-59a1-4313-9b0d-6234a4fd0137" providerId="ADAL" clId="{18E31008-7EB6-4069-8D4C-46042C54E104}" dt="2022-02-19T15:17:18.327" v="12345" actId="14100"/>
          <ac:picMkLst>
            <pc:docMk/>
            <pc:sldMk cId="326345623" sldId="1935"/>
            <ac:picMk id="3" creationId="{9B71859F-1B4D-4AD0-B1CC-4EE7751F85DE}"/>
          </ac:picMkLst>
        </pc:picChg>
        <pc:picChg chg="mod">
          <ac:chgData name="Shashank Lokesha Reddy" userId="348959ee-59a1-4313-9b0d-6234a4fd0137" providerId="ADAL" clId="{18E31008-7EB6-4069-8D4C-46042C54E104}" dt="2022-02-19T15:13:11.563" v="12309" actId="1076"/>
          <ac:picMkLst>
            <pc:docMk/>
            <pc:sldMk cId="326345623" sldId="1935"/>
            <ac:picMk id="21" creationId="{0C1F32CC-708B-4C50-B256-4B5E55E800A7}"/>
          </ac:picMkLst>
        </pc:picChg>
        <pc:picChg chg="mod">
          <ac:chgData name="Shashank Lokesha Reddy" userId="348959ee-59a1-4313-9b0d-6234a4fd0137" providerId="ADAL" clId="{18E31008-7EB6-4069-8D4C-46042C54E104}" dt="2022-02-19T15:13:11.563" v="12309" actId="1076"/>
          <ac:picMkLst>
            <pc:docMk/>
            <pc:sldMk cId="326345623" sldId="1935"/>
            <ac:picMk id="90" creationId="{E92E99B3-929F-49B4-944C-DB9FBE94B515}"/>
          </ac:picMkLst>
        </pc:picChg>
        <pc:picChg chg="add mod">
          <ac:chgData name="Shashank Lokesha Reddy" userId="348959ee-59a1-4313-9b0d-6234a4fd0137" providerId="ADAL" clId="{18E31008-7EB6-4069-8D4C-46042C54E104}" dt="2022-02-19T15:17:38.075" v="12348" actId="1076"/>
          <ac:picMkLst>
            <pc:docMk/>
            <pc:sldMk cId="326345623" sldId="1935"/>
            <ac:picMk id="105" creationId="{5233E233-6ABE-4643-A8DD-5F9D04FFB069}"/>
          </ac:picMkLst>
        </pc:picChg>
        <pc:picChg chg="del">
          <ac:chgData name="Shashank Lokesha Reddy" userId="348959ee-59a1-4313-9b0d-6234a4fd0137" providerId="ADAL" clId="{18E31008-7EB6-4069-8D4C-46042C54E104}" dt="2022-02-16T21:04:16.733" v="4658" actId="478"/>
          <ac:picMkLst>
            <pc:docMk/>
            <pc:sldMk cId="326345623" sldId="1935"/>
            <ac:picMk id="106" creationId="{07CB2CDB-DDA5-4C73-96EA-5F80F66BB4C8}"/>
          </ac:picMkLst>
        </pc:picChg>
        <pc:picChg chg="del">
          <ac:chgData name="Shashank Lokesha Reddy" userId="348959ee-59a1-4313-9b0d-6234a4fd0137" providerId="ADAL" clId="{18E31008-7EB6-4069-8D4C-46042C54E104}" dt="2022-02-16T21:04:16.733" v="4658" actId="478"/>
          <ac:picMkLst>
            <pc:docMk/>
            <pc:sldMk cId="326345623" sldId="1935"/>
            <ac:picMk id="107" creationId="{57FEB523-553E-4BCB-A714-1F0D1C0A077D}"/>
          </ac:picMkLst>
        </pc:picChg>
        <pc:picChg chg="del">
          <ac:chgData name="Shashank Lokesha Reddy" userId="348959ee-59a1-4313-9b0d-6234a4fd0137" providerId="ADAL" clId="{18E31008-7EB6-4069-8D4C-46042C54E104}" dt="2022-02-16T21:04:16.733" v="4658" actId="478"/>
          <ac:picMkLst>
            <pc:docMk/>
            <pc:sldMk cId="326345623" sldId="1935"/>
            <ac:picMk id="110" creationId="{6D0CF418-2ACD-4A23-84C8-DCB6B90066EC}"/>
          </ac:picMkLst>
        </pc:picChg>
        <pc:picChg chg="del mod">
          <ac:chgData name="Shashank Lokesha Reddy" userId="348959ee-59a1-4313-9b0d-6234a4fd0137" providerId="ADAL" clId="{18E31008-7EB6-4069-8D4C-46042C54E104}" dt="2022-02-16T21:04:16.733" v="4658" actId="478"/>
          <ac:picMkLst>
            <pc:docMk/>
            <pc:sldMk cId="326345623" sldId="1935"/>
            <ac:picMk id="111" creationId="{EC788CBF-2356-48C3-95F0-B6DA48817532}"/>
          </ac:picMkLst>
        </pc:picChg>
        <pc:picChg chg="del">
          <ac:chgData name="Shashank Lokesha Reddy" userId="348959ee-59a1-4313-9b0d-6234a4fd0137" providerId="ADAL" clId="{18E31008-7EB6-4069-8D4C-46042C54E104}" dt="2022-02-16T21:04:18.700" v="4659" actId="478"/>
          <ac:picMkLst>
            <pc:docMk/>
            <pc:sldMk cId="326345623" sldId="1935"/>
            <ac:picMk id="113" creationId="{4001AABE-7F10-4F3E-AD7C-B2E1F59DAF0B}"/>
          </ac:picMkLst>
        </pc:picChg>
        <pc:picChg chg="mod">
          <ac:chgData name="Shashank Lokesha Reddy" userId="348959ee-59a1-4313-9b0d-6234a4fd0137" providerId="ADAL" clId="{18E31008-7EB6-4069-8D4C-46042C54E104}" dt="2022-02-19T15:13:11.563" v="12309" actId="1076"/>
          <ac:picMkLst>
            <pc:docMk/>
            <pc:sldMk cId="326345623" sldId="1935"/>
            <ac:picMk id="114" creationId="{31A0C1ED-DABC-419A-B631-4C2283E989C7}"/>
          </ac:picMkLst>
        </pc:picChg>
        <pc:picChg chg="add mod">
          <ac:chgData name="Shashank Lokesha Reddy" userId="348959ee-59a1-4313-9b0d-6234a4fd0137" providerId="ADAL" clId="{18E31008-7EB6-4069-8D4C-46042C54E104}" dt="2022-02-19T15:13:11.563" v="12309" actId="1076"/>
          <ac:picMkLst>
            <pc:docMk/>
            <pc:sldMk cId="326345623" sldId="1935"/>
            <ac:picMk id="115" creationId="{A05E1858-E005-4B9C-96FE-EB30379F7A1A}"/>
          </ac:picMkLst>
        </pc:picChg>
        <pc:picChg chg="add mod">
          <ac:chgData name="Shashank Lokesha Reddy" userId="348959ee-59a1-4313-9b0d-6234a4fd0137" providerId="ADAL" clId="{18E31008-7EB6-4069-8D4C-46042C54E104}" dt="2022-02-19T15:13:11.563" v="12309" actId="1076"/>
          <ac:picMkLst>
            <pc:docMk/>
            <pc:sldMk cId="326345623" sldId="1935"/>
            <ac:picMk id="116" creationId="{8C7EA54D-E278-4C94-8B9A-522BBD623691}"/>
          </ac:picMkLst>
        </pc:picChg>
        <pc:picChg chg="add mod">
          <ac:chgData name="Shashank Lokesha Reddy" userId="348959ee-59a1-4313-9b0d-6234a4fd0137" providerId="ADAL" clId="{18E31008-7EB6-4069-8D4C-46042C54E104}" dt="2022-02-19T15:17:32.696" v="12347" actId="14100"/>
          <ac:picMkLst>
            <pc:docMk/>
            <pc:sldMk cId="326345623" sldId="1935"/>
            <ac:picMk id="117" creationId="{57363DFC-08A7-4DBB-B6B7-601F99E1D37D}"/>
          </ac:picMkLst>
        </pc:picChg>
        <pc:picChg chg="add mod">
          <ac:chgData name="Shashank Lokesha Reddy" userId="348959ee-59a1-4313-9b0d-6234a4fd0137" providerId="ADAL" clId="{18E31008-7EB6-4069-8D4C-46042C54E104}" dt="2022-02-19T15:17:42.963" v="12349" actId="1076"/>
          <ac:picMkLst>
            <pc:docMk/>
            <pc:sldMk cId="326345623" sldId="1935"/>
            <ac:picMk id="118" creationId="{23341526-C9F9-4625-B99B-D2CAF56177FA}"/>
          </ac:picMkLst>
        </pc:picChg>
        <pc:cxnChg chg="mod">
          <ac:chgData name="Shashank Lokesha Reddy" userId="348959ee-59a1-4313-9b0d-6234a4fd0137" providerId="ADAL" clId="{18E31008-7EB6-4069-8D4C-46042C54E104}" dt="2022-02-19T15:12:43.282" v="12307" actId="1076"/>
          <ac:cxnSpMkLst>
            <pc:docMk/>
            <pc:sldMk cId="326345623" sldId="1935"/>
            <ac:cxnSpMk id="12" creationId="{B0274043-26DC-44E4-95B5-B70278FAE9DF}"/>
          </ac:cxnSpMkLst>
        </pc:cxnChg>
        <pc:cxnChg chg="mod">
          <ac:chgData name="Shashank Lokesha Reddy" userId="348959ee-59a1-4313-9b0d-6234a4fd0137" providerId="ADAL" clId="{18E31008-7EB6-4069-8D4C-46042C54E104}" dt="2022-02-16T21:11:17.554" v="4727" actId="1076"/>
          <ac:cxnSpMkLst>
            <pc:docMk/>
            <pc:sldMk cId="326345623" sldId="1935"/>
            <ac:cxnSpMk id="67" creationId="{44761D19-9F44-4162-8D34-D4EA3E44158C}"/>
          </ac:cxnSpMkLst>
        </pc:cxnChg>
        <pc:cxnChg chg="mod">
          <ac:chgData name="Shashank Lokesha Reddy" userId="348959ee-59a1-4313-9b0d-6234a4fd0137" providerId="ADAL" clId="{18E31008-7EB6-4069-8D4C-46042C54E104}" dt="2022-02-16T21:11:17.554" v="4727" actId="1076"/>
          <ac:cxnSpMkLst>
            <pc:docMk/>
            <pc:sldMk cId="326345623" sldId="1935"/>
            <ac:cxnSpMk id="68" creationId="{DBAA6E35-DA16-4C45-A0D5-26024A37DFBD}"/>
          </ac:cxnSpMkLst>
        </pc:cxnChg>
        <pc:cxnChg chg="mod">
          <ac:chgData name="Shashank Lokesha Reddy" userId="348959ee-59a1-4313-9b0d-6234a4fd0137" providerId="ADAL" clId="{18E31008-7EB6-4069-8D4C-46042C54E104}" dt="2022-02-19T15:19:29.760" v="12356" actId="12788"/>
          <ac:cxnSpMkLst>
            <pc:docMk/>
            <pc:sldMk cId="326345623" sldId="1935"/>
            <ac:cxnSpMk id="69" creationId="{E0010E75-A623-4E25-A7F3-609A3F40E6E8}"/>
          </ac:cxnSpMkLst>
        </pc:cxnChg>
        <pc:cxnChg chg="mod">
          <ac:chgData name="Shashank Lokesha Reddy" userId="348959ee-59a1-4313-9b0d-6234a4fd0137" providerId="ADAL" clId="{18E31008-7EB6-4069-8D4C-46042C54E104}" dt="2022-02-19T15:19:29.760" v="12356" actId="12788"/>
          <ac:cxnSpMkLst>
            <pc:docMk/>
            <pc:sldMk cId="326345623" sldId="1935"/>
            <ac:cxnSpMk id="71" creationId="{B5F22736-AD7E-419D-9C35-93CFA29CBAC0}"/>
          </ac:cxnSpMkLst>
        </pc:cxnChg>
        <pc:cxnChg chg="mod">
          <ac:chgData name="Shashank Lokesha Reddy" userId="348959ee-59a1-4313-9b0d-6234a4fd0137" providerId="ADAL" clId="{18E31008-7EB6-4069-8D4C-46042C54E104}" dt="2022-02-19T15:26:58.765" v="12422" actId="14100"/>
          <ac:cxnSpMkLst>
            <pc:docMk/>
            <pc:sldMk cId="326345623" sldId="1935"/>
            <ac:cxnSpMk id="76" creationId="{4E929ABF-AB33-4B4C-82A5-F4C28E74387A}"/>
          </ac:cxnSpMkLst>
        </pc:cxnChg>
        <pc:cxnChg chg="mod">
          <ac:chgData name="Shashank Lokesha Reddy" userId="348959ee-59a1-4313-9b0d-6234a4fd0137" providerId="ADAL" clId="{18E31008-7EB6-4069-8D4C-46042C54E104}" dt="2022-02-19T15:17:56.701" v="12352" actId="1076"/>
          <ac:cxnSpMkLst>
            <pc:docMk/>
            <pc:sldMk cId="326345623" sldId="1935"/>
            <ac:cxnSpMk id="98" creationId="{69C01D9F-1010-4679-AF4A-4D434B2FE82E}"/>
          </ac:cxnSpMkLst>
        </pc:cxnChg>
        <pc:cxnChg chg="mod">
          <ac:chgData name="Shashank Lokesha Reddy" userId="348959ee-59a1-4313-9b0d-6234a4fd0137" providerId="ADAL" clId="{18E31008-7EB6-4069-8D4C-46042C54E104}" dt="2022-02-19T15:19:29.760" v="12356" actId="12788"/>
          <ac:cxnSpMkLst>
            <pc:docMk/>
            <pc:sldMk cId="326345623" sldId="1935"/>
            <ac:cxnSpMk id="103" creationId="{DA98EAA6-02B3-4EC7-B756-34F3024B89AF}"/>
          </ac:cxnSpMkLst>
        </pc:cxnChg>
        <pc:cxnChg chg="mod">
          <ac:chgData name="Shashank Lokesha Reddy" userId="348959ee-59a1-4313-9b0d-6234a4fd0137" providerId="ADAL" clId="{18E31008-7EB6-4069-8D4C-46042C54E104}" dt="2022-02-19T15:22:22.848" v="12388" actId="14100"/>
          <ac:cxnSpMkLst>
            <pc:docMk/>
            <pc:sldMk cId="326345623" sldId="1935"/>
            <ac:cxnSpMk id="108" creationId="{C2D90B62-4036-4E0B-832E-0D07A9AFF2A3}"/>
          </ac:cxnSpMkLst>
        </pc:cxnChg>
        <pc:cxnChg chg="mod">
          <ac:chgData name="Shashank Lokesha Reddy" userId="348959ee-59a1-4313-9b0d-6234a4fd0137" providerId="ADAL" clId="{18E31008-7EB6-4069-8D4C-46042C54E104}" dt="2022-02-19T15:17:49.196" v="12351" actId="14100"/>
          <ac:cxnSpMkLst>
            <pc:docMk/>
            <pc:sldMk cId="326345623" sldId="1935"/>
            <ac:cxnSpMk id="119" creationId="{2DBDAEFB-B6D7-4590-9C65-86CA6DB7A696}"/>
          </ac:cxnSpMkLst>
        </pc:cxnChg>
        <pc:cxnChg chg="add mod">
          <ac:chgData name="Shashank Lokesha Reddy" userId="348959ee-59a1-4313-9b0d-6234a4fd0137" providerId="ADAL" clId="{18E31008-7EB6-4069-8D4C-46042C54E104}" dt="2022-02-16T21:10:22.498" v="4719" actId="1076"/>
          <ac:cxnSpMkLst>
            <pc:docMk/>
            <pc:sldMk cId="326345623" sldId="1935"/>
            <ac:cxnSpMk id="124" creationId="{D16E78D0-D778-44E5-8784-B43CA888FA25}"/>
          </ac:cxnSpMkLst>
        </pc:cxnChg>
        <pc:cxnChg chg="mod">
          <ac:chgData name="Shashank Lokesha Reddy" userId="348959ee-59a1-4313-9b0d-6234a4fd0137" providerId="ADAL" clId="{18E31008-7EB6-4069-8D4C-46042C54E104}" dt="2022-02-19T15:19:29.760" v="12356" actId="12788"/>
          <ac:cxnSpMkLst>
            <pc:docMk/>
            <pc:sldMk cId="326345623" sldId="1935"/>
            <ac:cxnSpMk id="128" creationId="{6D181579-BBB5-4087-82B0-42664516DEC4}"/>
          </ac:cxnSpMkLst>
        </pc:cxnChg>
        <pc:cxnChg chg="del">
          <ac:chgData name="Shashank Lokesha Reddy" userId="348959ee-59a1-4313-9b0d-6234a4fd0137" providerId="ADAL" clId="{18E31008-7EB6-4069-8D4C-46042C54E104}" dt="2022-02-16T21:09:48.196" v="4714" actId="478"/>
          <ac:cxnSpMkLst>
            <pc:docMk/>
            <pc:sldMk cId="326345623" sldId="1935"/>
            <ac:cxnSpMk id="146" creationId="{D32DDE0D-6E2E-46C7-ACFD-CA8C3B8448C5}"/>
          </ac:cxnSpMkLst>
        </pc:cxnChg>
        <pc:cxnChg chg="mod">
          <ac:chgData name="Shashank Lokesha Reddy" userId="348959ee-59a1-4313-9b0d-6234a4fd0137" providerId="ADAL" clId="{18E31008-7EB6-4069-8D4C-46042C54E104}" dt="2022-02-19T15:19:29.760" v="12356" actId="12788"/>
          <ac:cxnSpMkLst>
            <pc:docMk/>
            <pc:sldMk cId="326345623" sldId="1935"/>
            <ac:cxnSpMk id="157" creationId="{7246D94D-BEF5-4271-82C2-6012EA784F8A}"/>
          </ac:cxnSpMkLst>
        </pc:cxnChg>
        <pc:cxnChg chg="mod">
          <ac:chgData name="Shashank Lokesha Reddy" userId="348959ee-59a1-4313-9b0d-6234a4fd0137" providerId="ADAL" clId="{18E31008-7EB6-4069-8D4C-46042C54E104}" dt="2022-02-19T15:19:29.760" v="12356" actId="12788"/>
          <ac:cxnSpMkLst>
            <pc:docMk/>
            <pc:sldMk cId="326345623" sldId="1935"/>
            <ac:cxnSpMk id="169" creationId="{3308679A-E6C6-4B62-85D3-8448C286EB21}"/>
          </ac:cxnSpMkLst>
        </pc:cxnChg>
        <pc:cxnChg chg="mod">
          <ac:chgData name="Shashank Lokesha Reddy" userId="348959ee-59a1-4313-9b0d-6234a4fd0137" providerId="ADAL" clId="{18E31008-7EB6-4069-8D4C-46042C54E104}" dt="2022-02-16T21:11:17.554" v="4727" actId="1076"/>
          <ac:cxnSpMkLst>
            <pc:docMk/>
            <pc:sldMk cId="326345623" sldId="1935"/>
            <ac:cxnSpMk id="171" creationId="{FE3B90F0-8636-47AF-96C2-DF832EB08428}"/>
          </ac:cxnSpMkLst>
        </pc:cxnChg>
        <pc:cxnChg chg="mod">
          <ac:chgData name="Shashank Lokesha Reddy" userId="348959ee-59a1-4313-9b0d-6234a4fd0137" providerId="ADAL" clId="{18E31008-7EB6-4069-8D4C-46042C54E104}" dt="2022-02-16T21:11:17.554" v="4727" actId="1076"/>
          <ac:cxnSpMkLst>
            <pc:docMk/>
            <pc:sldMk cId="326345623" sldId="1935"/>
            <ac:cxnSpMk id="172" creationId="{850570B7-B112-4B0F-8EBE-4199AA7981F7}"/>
          </ac:cxnSpMkLst>
        </pc:cxnChg>
        <pc:cxnChg chg="mod">
          <ac:chgData name="Shashank Lokesha Reddy" userId="348959ee-59a1-4313-9b0d-6234a4fd0137" providerId="ADAL" clId="{18E31008-7EB6-4069-8D4C-46042C54E104}" dt="2022-02-19T15:25:20.182" v="12406" actId="1076"/>
          <ac:cxnSpMkLst>
            <pc:docMk/>
            <pc:sldMk cId="326345623" sldId="1935"/>
            <ac:cxnSpMk id="173" creationId="{557A0996-DC1B-4B27-9090-515C775EB1DF}"/>
          </ac:cxnSpMkLst>
        </pc:cxnChg>
      </pc:sldChg>
      <pc:sldChg chg="addSp delSp modSp mod">
        <pc:chgData name="Shashank Lokesha Reddy" userId="348959ee-59a1-4313-9b0d-6234a4fd0137" providerId="ADAL" clId="{18E31008-7EB6-4069-8D4C-46042C54E104}" dt="2022-02-20T17:00:07.965" v="14144" actId="12788"/>
        <pc:sldMkLst>
          <pc:docMk/>
          <pc:sldMk cId="4041200641" sldId="1936"/>
        </pc:sldMkLst>
        <pc:spChg chg="mod">
          <ac:chgData name="Shashank Lokesha Reddy" userId="348959ee-59a1-4313-9b0d-6234a4fd0137" providerId="ADAL" clId="{18E31008-7EB6-4069-8D4C-46042C54E104}" dt="2022-02-19T16:57:59.355" v="12443" actId="1076"/>
          <ac:spMkLst>
            <pc:docMk/>
            <pc:sldMk cId="4041200641" sldId="1936"/>
            <ac:spMk id="8" creationId="{ABC0A6B8-3248-4550-BD99-F43A26B60C2D}"/>
          </ac:spMkLst>
        </pc:spChg>
        <pc:spChg chg="mod">
          <ac:chgData name="Shashank Lokesha Reddy" userId="348959ee-59a1-4313-9b0d-6234a4fd0137" providerId="ADAL" clId="{18E31008-7EB6-4069-8D4C-46042C54E104}" dt="2022-02-19T17:08:42.899" v="12515" actId="1076"/>
          <ac:spMkLst>
            <pc:docMk/>
            <pc:sldMk cId="4041200641" sldId="1936"/>
            <ac:spMk id="10" creationId="{BC2DFB99-04CE-45FE-9D85-D9FD1FD25715}"/>
          </ac:spMkLst>
        </pc:spChg>
        <pc:spChg chg="mod">
          <ac:chgData name="Shashank Lokesha Reddy" userId="348959ee-59a1-4313-9b0d-6234a4fd0137" providerId="ADAL" clId="{18E31008-7EB6-4069-8D4C-46042C54E104}" dt="2022-02-19T17:01:59.301" v="12471" actId="552"/>
          <ac:spMkLst>
            <pc:docMk/>
            <pc:sldMk cId="4041200641" sldId="1936"/>
            <ac:spMk id="11" creationId="{4ADCD9B9-1941-4C5E-A1D7-827E0007EF06}"/>
          </ac:spMkLst>
        </pc:spChg>
        <pc:spChg chg="mod">
          <ac:chgData name="Shashank Lokesha Reddy" userId="348959ee-59a1-4313-9b0d-6234a4fd0137" providerId="ADAL" clId="{18E31008-7EB6-4069-8D4C-46042C54E104}" dt="2022-02-20T15:39:57.605" v="14034" actId="12789"/>
          <ac:spMkLst>
            <pc:docMk/>
            <pc:sldMk cId="4041200641" sldId="1936"/>
            <ac:spMk id="23" creationId="{B8C8196D-7522-4A47-AD1F-44DB260AFC29}"/>
          </ac:spMkLst>
        </pc:spChg>
        <pc:spChg chg="mod">
          <ac:chgData name="Shashank Lokesha Reddy" userId="348959ee-59a1-4313-9b0d-6234a4fd0137" providerId="ADAL" clId="{18E31008-7EB6-4069-8D4C-46042C54E104}" dt="2022-02-19T16:59:40.568" v="12456" actId="1076"/>
          <ac:spMkLst>
            <pc:docMk/>
            <pc:sldMk cId="4041200641" sldId="1936"/>
            <ac:spMk id="31" creationId="{9A29E1E5-DE3A-461D-B9E1-297F24BCB070}"/>
          </ac:spMkLst>
        </pc:spChg>
        <pc:spChg chg="mod">
          <ac:chgData name="Shashank Lokesha Reddy" userId="348959ee-59a1-4313-9b0d-6234a4fd0137" providerId="ADAL" clId="{18E31008-7EB6-4069-8D4C-46042C54E104}" dt="2022-02-19T17:00:10.585" v="12460" actId="1076"/>
          <ac:spMkLst>
            <pc:docMk/>
            <pc:sldMk cId="4041200641" sldId="1936"/>
            <ac:spMk id="53" creationId="{83636A85-3B80-4A57-8612-FADCA444C16E}"/>
          </ac:spMkLst>
        </pc:spChg>
        <pc:spChg chg="mod">
          <ac:chgData name="Shashank Lokesha Reddy" userId="348959ee-59a1-4313-9b0d-6234a4fd0137" providerId="ADAL" clId="{18E31008-7EB6-4069-8D4C-46042C54E104}" dt="2022-02-19T16:59:40.568" v="12456" actId="1076"/>
          <ac:spMkLst>
            <pc:docMk/>
            <pc:sldMk cId="4041200641" sldId="1936"/>
            <ac:spMk id="54" creationId="{0B95BC64-1742-4974-B6DB-A28F96FCF45C}"/>
          </ac:spMkLst>
        </pc:spChg>
        <pc:spChg chg="mod">
          <ac:chgData name="Shashank Lokesha Reddy" userId="348959ee-59a1-4313-9b0d-6234a4fd0137" providerId="ADAL" clId="{18E31008-7EB6-4069-8D4C-46042C54E104}" dt="2022-02-19T17:01:59.301" v="12471" actId="552"/>
          <ac:spMkLst>
            <pc:docMk/>
            <pc:sldMk cId="4041200641" sldId="1936"/>
            <ac:spMk id="63" creationId="{38CA50E6-F4B1-4914-ADD1-1015901FB7F9}"/>
          </ac:spMkLst>
        </pc:spChg>
        <pc:spChg chg="mod">
          <ac:chgData name="Shashank Lokesha Reddy" userId="348959ee-59a1-4313-9b0d-6234a4fd0137" providerId="ADAL" clId="{18E31008-7EB6-4069-8D4C-46042C54E104}" dt="2022-02-19T17:01:59.301" v="12471" actId="552"/>
          <ac:spMkLst>
            <pc:docMk/>
            <pc:sldMk cId="4041200641" sldId="1936"/>
            <ac:spMk id="71" creationId="{A89062E4-4188-4B2E-84C2-BED7B0C84C05}"/>
          </ac:spMkLst>
        </pc:spChg>
        <pc:spChg chg="mod">
          <ac:chgData name="Shashank Lokesha Reddy" userId="348959ee-59a1-4313-9b0d-6234a4fd0137" providerId="ADAL" clId="{18E31008-7EB6-4069-8D4C-46042C54E104}" dt="2022-02-17T17:19:41.215" v="7165" actId="554"/>
          <ac:spMkLst>
            <pc:docMk/>
            <pc:sldMk cId="4041200641" sldId="1936"/>
            <ac:spMk id="72" creationId="{EA69995D-18A5-4A1D-81A8-3E998B0F67F7}"/>
          </ac:spMkLst>
        </pc:spChg>
        <pc:spChg chg="mod">
          <ac:chgData name="Shashank Lokesha Reddy" userId="348959ee-59a1-4313-9b0d-6234a4fd0137" providerId="ADAL" clId="{18E31008-7EB6-4069-8D4C-46042C54E104}" dt="2022-02-19T17:01:59.301" v="12471" actId="552"/>
          <ac:spMkLst>
            <pc:docMk/>
            <pc:sldMk cId="4041200641" sldId="1936"/>
            <ac:spMk id="75" creationId="{50C2F70C-00E3-4711-9D79-826000FBB91B}"/>
          </ac:spMkLst>
        </pc:spChg>
        <pc:spChg chg="mod">
          <ac:chgData name="Shashank Lokesha Reddy" userId="348959ee-59a1-4313-9b0d-6234a4fd0137" providerId="ADAL" clId="{18E31008-7EB6-4069-8D4C-46042C54E104}" dt="2022-02-19T20:01:25.424" v="12955" actId="552"/>
          <ac:spMkLst>
            <pc:docMk/>
            <pc:sldMk cId="4041200641" sldId="1936"/>
            <ac:spMk id="77" creationId="{DB2C9CD1-BABC-479F-8F49-A674CEBC7625}"/>
          </ac:spMkLst>
        </pc:spChg>
        <pc:spChg chg="add mod">
          <ac:chgData name="Shashank Lokesha Reddy" userId="348959ee-59a1-4313-9b0d-6234a4fd0137" providerId="ADAL" clId="{18E31008-7EB6-4069-8D4C-46042C54E104}" dt="2022-02-19T17:04:35.353" v="12501" actId="1076"/>
          <ac:spMkLst>
            <pc:docMk/>
            <pc:sldMk cId="4041200641" sldId="1936"/>
            <ac:spMk id="78" creationId="{DC60C29D-FD80-41E3-8ABC-93D554F7B6AF}"/>
          </ac:spMkLst>
        </pc:spChg>
        <pc:spChg chg="add del mod">
          <ac:chgData name="Shashank Lokesha Reddy" userId="348959ee-59a1-4313-9b0d-6234a4fd0137" providerId="ADAL" clId="{18E31008-7EB6-4069-8D4C-46042C54E104}" dt="2022-02-19T16:56:45.581" v="12433" actId="478"/>
          <ac:spMkLst>
            <pc:docMk/>
            <pc:sldMk cId="4041200641" sldId="1936"/>
            <ac:spMk id="79" creationId="{AA43961D-A276-4FCD-8CE6-F2A51AF82899}"/>
          </ac:spMkLst>
        </pc:spChg>
        <pc:spChg chg="add mod">
          <ac:chgData name="Shashank Lokesha Reddy" userId="348959ee-59a1-4313-9b0d-6234a4fd0137" providerId="ADAL" clId="{18E31008-7EB6-4069-8D4C-46042C54E104}" dt="2022-02-17T17:18:21.751" v="7155" actId="2711"/>
          <ac:spMkLst>
            <pc:docMk/>
            <pc:sldMk cId="4041200641" sldId="1936"/>
            <ac:spMk id="80" creationId="{8FC6BAC1-BFB0-4EFC-B146-7EED678F2174}"/>
          </ac:spMkLst>
        </pc:spChg>
        <pc:spChg chg="mod">
          <ac:chgData name="Shashank Lokesha Reddy" userId="348959ee-59a1-4313-9b0d-6234a4fd0137" providerId="ADAL" clId="{18E31008-7EB6-4069-8D4C-46042C54E104}" dt="2022-02-17T17:18:21.751" v="7155" actId="2711"/>
          <ac:spMkLst>
            <pc:docMk/>
            <pc:sldMk cId="4041200641" sldId="1936"/>
            <ac:spMk id="82" creationId="{DEBAD933-5852-428A-902C-ED80BD2F4252}"/>
          </ac:spMkLst>
        </pc:spChg>
        <pc:spChg chg="mod">
          <ac:chgData name="Shashank Lokesha Reddy" userId="348959ee-59a1-4313-9b0d-6234a4fd0137" providerId="ADAL" clId="{18E31008-7EB6-4069-8D4C-46042C54E104}" dt="2022-02-17T17:18:21.751" v="7155" actId="2711"/>
          <ac:spMkLst>
            <pc:docMk/>
            <pc:sldMk cId="4041200641" sldId="1936"/>
            <ac:spMk id="83" creationId="{4536E79A-210E-40C2-831E-F4ACB2F6A04F}"/>
          </ac:spMkLst>
        </pc:spChg>
        <pc:spChg chg="mod">
          <ac:chgData name="Shashank Lokesha Reddy" userId="348959ee-59a1-4313-9b0d-6234a4fd0137" providerId="ADAL" clId="{18E31008-7EB6-4069-8D4C-46042C54E104}" dt="2022-02-17T17:18:21.751" v="7155" actId="2711"/>
          <ac:spMkLst>
            <pc:docMk/>
            <pc:sldMk cId="4041200641" sldId="1936"/>
            <ac:spMk id="85" creationId="{35DA8590-B533-45F3-8152-1977A8C81F39}"/>
          </ac:spMkLst>
        </pc:spChg>
        <pc:spChg chg="mod">
          <ac:chgData name="Shashank Lokesha Reddy" userId="348959ee-59a1-4313-9b0d-6234a4fd0137" providerId="ADAL" clId="{18E31008-7EB6-4069-8D4C-46042C54E104}" dt="2022-02-17T17:18:21.751" v="7155" actId="2711"/>
          <ac:spMkLst>
            <pc:docMk/>
            <pc:sldMk cId="4041200641" sldId="1936"/>
            <ac:spMk id="86" creationId="{60369BC1-51B3-46C3-8564-BEFACDCE6866}"/>
          </ac:spMkLst>
        </pc:spChg>
        <pc:spChg chg="mod">
          <ac:chgData name="Shashank Lokesha Reddy" userId="348959ee-59a1-4313-9b0d-6234a4fd0137" providerId="ADAL" clId="{18E31008-7EB6-4069-8D4C-46042C54E104}" dt="2022-02-17T17:18:21.751" v="7155" actId="2711"/>
          <ac:spMkLst>
            <pc:docMk/>
            <pc:sldMk cId="4041200641" sldId="1936"/>
            <ac:spMk id="87" creationId="{1E234C48-0979-4D8A-9061-8FBF01C33EEC}"/>
          </ac:spMkLst>
        </pc:spChg>
        <pc:spChg chg="mod">
          <ac:chgData name="Shashank Lokesha Reddy" userId="348959ee-59a1-4313-9b0d-6234a4fd0137" providerId="ADAL" clId="{18E31008-7EB6-4069-8D4C-46042C54E104}" dt="2022-02-19T17:01:59.301" v="12471" actId="552"/>
          <ac:spMkLst>
            <pc:docMk/>
            <pc:sldMk cId="4041200641" sldId="1936"/>
            <ac:spMk id="88" creationId="{BAC1F5EE-C545-4FE9-AD00-3074E75A3588}"/>
          </ac:spMkLst>
        </pc:spChg>
        <pc:spChg chg="mod">
          <ac:chgData name="Shashank Lokesha Reddy" userId="348959ee-59a1-4313-9b0d-6234a4fd0137" providerId="ADAL" clId="{18E31008-7EB6-4069-8D4C-46042C54E104}" dt="2022-02-17T17:18:21.751" v="7155" actId="2711"/>
          <ac:spMkLst>
            <pc:docMk/>
            <pc:sldMk cId="4041200641" sldId="1936"/>
            <ac:spMk id="89" creationId="{877DF413-0156-4249-B5F2-5F9FBC2B37ED}"/>
          </ac:spMkLst>
        </pc:spChg>
        <pc:spChg chg="mod">
          <ac:chgData name="Shashank Lokesha Reddy" userId="348959ee-59a1-4313-9b0d-6234a4fd0137" providerId="ADAL" clId="{18E31008-7EB6-4069-8D4C-46042C54E104}" dt="2022-02-17T17:18:21.751" v="7155" actId="2711"/>
          <ac:spMkLst>
            <pc:docMk/>
            <pc:sldMk cId="4041200641" sldId="1936"/>
            <ac:spMk id="93" creationId="{B2D2F171-C465-4E28-8AE6-F1E29323893A}"/>
          </ac:spMkLst>
        </pc:spChg>
        <pc:spChg chg="mod">
          <ac:chgData name="Shashank Lokesha Reddy" userId="348959ee-59a1-4313-9b0d-6234a4fd0137" providerId="ADAL" clId="{18E31008-7EB6-4069-8D4C-46042C54E104}" dt="2022-02-17T17:18:21.751" v="7155" actId="2711"/>
          <ac:spMkLst>
            <pc:docMk/>
            <pc:sldMk cId="4041200641" sldId="1936"/>
            <ac:spMk id="94" creationId="{87DB2235-BBDD-4F16-AC3E-3401E3D94D1E}"/>
          </ac:spMkLst>
        </pc:spChg>
        <pc:spChg chg="mod">
          <ac:chgData name="Shashank Lokesha Reddy" userId="348959ee-59a1-4313-9b0d-6234a4fd0137" providerId="ADAL" clId="{18E31008-7EB6-4069-8D4C-46042C54E104}" dt="2022-02-19T17:01:59.301" v="12471" actId="552"/>
          <ac:spMkLst>
            <pc:docMk/>
            <pc:sldMk cId="4041200641" sldId="1936"/>
            <ac:spMk id="96" creationId="{06A60633-6CAA-4DAE-949C-A99304CF6637}"/>
          </ac:spMkLst>
        </pc:spChg>
        <pc:spChg chg="mod">
          <ac:chgData name="Shashank Lokesha Reddy" userId="348959ee-59a1-4313-9b0d-6234a4fd0137" providerId="ADAL" clId="{18E31008-7EB6-4069-8D4C-46042C54E104}" dt="2022-02-19T17:01:16.759" v="12470" actId="1076"/>
          <ac:spMkLst>
            <pc:docMk/>
            <pc:sldMk cId="4041200641" sldId="1936"/>
            <ac:spMk id="97" creationId="{B03AC0EC-154E-4341-82B2-94CC39076B05}"/>
          </ac:spMkLst>
        </pc:spChg>
        <pc:spChg chg="add mod">
          <ac:chgData name="Shashank Lokesha Reddy" userId="348959ee-59a1-4313-9b0d-6234a4fd0137" providerId="ADAL" clId="{18E31008-7EB6-4069-8D4C-46042C54E104}" dt="2022-02-19T17:08:33.043" v="12512" actId="1076"/>
          <ac:spMkLst>
            <pc:docMk/>
            <pc:sldMk cId="4041200641" sldId="1936"/>
            <ac:spMk id="100" creationId="{FBB5FDDA-5062-43B8-850E-0458B5FFDAB1}"/>
          </ac:spMkLst>
        </pc:spChg>
        <pc:spChg chg="add mod">
          <ac:chgData name="Shashank Lokesha Reddy" userId="348959ee-59a1-4313-9b0d-6234a4fd0137" providerId="ADAL" clId="{18E31008-7EB6-4069-8D4C-46042C54E104}" dt="2022-02-19T17:08:18.446" v="12509" actId="1076"/>
          <ac:spMkLst>
            <pc:docMk/>
            <pc:sldMk cId="4041200641" sldId="1936"/>
            <ac:spMk id="101" creationId="{12497AF3-B70C-401F-A803-FCE0CB5A27BE}"/>
          </ac:spMkLst>
        </pc:spChg>
        <pc:spChg chg="add mod">
          <ac:chgData name="Shashank Lokesha Reddy" userId="348959ee-59a1-4313-9b0d-6234a4fd0137" providerId="ADAL" clId="{18E31008-7EB6-4069-8D4C-46042C54E104}" dt="2022-02-19T17:00:41.250" v="12466" actId="1076"/>
          <ac:spMkLst>
            <pc:docMk/>
            <pc:sldMk cId="4041200641" sldId="1936"/>
            <ac:spMk id="102" creationId="{48862B59-72EE-4D1A-9C2D-2093F9E2972B}"/>
          </ac:spMkLst>
        </pc:spChg>
        <pc:spChg chg="add del mod">
          <ac:chgData name="Shashank Lokesha Reddy" userId="348959ee-59a1-4313-9b0d-6234a4fd0137" providerId="ADAL" clId="{18E31008-7EB6-4069-8D4C-46042C54E104}" dt="2022-02-19T17:03:07.030" v="12483" actId="478"/>
          <ac:spMkLst>
            <pc:docMk/>
            <pc:sldMk cId="4041200641" sldId="1936"/>
            <ac:spMk id="103" creationId="{2809FB46-1D2F-4126-ADCB-13B6D793BEC7}"/>
          </ac:spMkLst>
        </pc:spChg>
        <pc:spChg chg="mod">
          <ac:chgData name="Shashank Lokesha Reddy" userId="348959ee-59a1-4313-9b0d-6234a4fd0137" providerId="ADAL" clId="{18E31008-7EB6-4069-8D4C-46042C54E104}" dt="2022-02-19T20:01:25.424" v="12955" actId="552"/>
          <ac:spMkLst>
            <pc:docMk/>
            <pc:sldMk cId="4041200641" sldId="1936"/>
            <ac:spMk id="106" creationId="{7C99D383-56EC-4F55-966C-B51FCB980F02}"/>
          </ac:spMkLst>
        </pc:spChg>
        <pc:spChg chg="mod">
          <ac:chgData name="Shashank Lokesha Reddy" userId="348959ee-59a1-4313-9b0d-6234a4fd0137" providerId="ADAL" clId="{18E31008-7EB6-4069-8D4C-46042C54E104}" dt="2022-02-19T17:01:59.301" v="12471" actId="552"/>
          <ac:spMkLst>
            <pc:docMk/>
            <pc:sldMk cId="4041200641" sldId="1936"/>
            <ac:spMk id="107" creationId="{02401AFB-47AE-4F4E-AE27-57F2A6290EFB}"/>
          </ac:spMkLst>
        </pc:spChg>
        <pc:spChg chg="mod">
          <ac:chgData name="Shashank Lokesha Reddy" userId="348959ee-59a1-4313-9b0d-6234a4fd0137" providerId="ADAL" clId="{18E31008-7EB6-4069-8D4C-46042C54E104}" dt="2022-02-18T13:26:58.982" v="10247" actId="255"/>
          <ac:spMkLst>
            <pc:docMk/>
            <pc:sldMk cId="4041200641" sldId="1936"/>
            <ac:spMk id="109" creationId="{C0ED648E-8C29-4B93-AB8B-1859B7676876}"/>
          </ac:spMkLst>
        </pc:spChg>
        <pc:spChg chg="mod">
          <ac:chgData name="Shashank Lokesha Reddy" userId="348959ee-59a1-4313-9b0d-6234a4fd0137" providerId="ADAL" clId="{18E31008-7EB6-4069-8D4C-46042C54E104}" dt="2022-02-17T17:19:11.134" v="7158" actId="1076"/>
          <ac:spMkLst>
            <pc:docMk/>
            <pc:sldMk cId="4041200641" sldId="1936"/>
            <ac:spMk id="111" creationId="{05EC3261-1624-49A7-9F6D-7118A280A21C}"/>
          </ac:spMkLst>
        </pc:spChg>
        <pc:spChg chg="mod">
          <ac:chgData name="Shashank Lokesha Reddy" userId="348959ee-59a1-4313-9b0d-6234a4fd0137" providerId="ADAL" clId="{18E31008-7EB6-4069-8D4C-46042C54E104}" dt="2022-02-17T17:18:21.751" v="7155" actId="2711"/>
          <ac:spMkLst>
            <pc:docMk/>
            <pc:sldMk cId="4041200641" sldId="1936"/>
            <ac:spMk id="112" creationId="{E8A3B549-937F-4D9E-A6A4-D16363E16A8A}"/>
          </ac:spMkLst>
        </pc:spChg>
        <pc:spChg chg="mod">
          <ac:chgData name="Shashank Lokesha Reddy" userId="348959ee-59a1-4313-9b0d-6234a4fd0137" providerId="ADAL" clId="{18E31008-7EB6-4069-8D4C-46042C54E104}" dt="2022-02-17T17:18:21.751" v="7155" actId="2711"/>
          <ac:spMkLst>
            <pc:docMk/>
            <pc:sldMk cId="4041200641" sldId="1936"/>
            <ac:spMk id="113" creationId="{B685BA35-6E4D-432D-8C8A-20754C587281}"/>
          </ac:spMkLst>
        </pc:spChg>
        <pc:spChg chg="mod">
          <ac:chgData name="Shashank Lokesha Reddy" userId="348959ee-59a1-4313-9b0d-6234a4fd0137" providerId="ADAL" clId="{18E31008-7EB6-4069-8D4C-46042C54E104}" dt="2022-02-17T17:19:53" v="7166" actId="1076"/>
          <ac:spMkLst>
            <pc:docMk/>
            <pc:sldMk cId="4041200641" sldId="1936"/>
            <ac:spMk id="114" creationId="{172744A9-0760-4AB3-BC9A-4C61B2823226}"/>
          </ac:spMkLst>
        </pc:spChg>
        <pc:spChg chg="mod">
          <ac:chgData name="Shashank Lokesha Reddy" userId="348959ee-59a1-4313-9b0d-6234a4fd0137" providerId="ADAL" clId="{18E31008-7EB6-4069-8D4C-46042C54E104}" dt="2022-02-17T17:18:21.751" v="7155" actId="2711"/>
          <ac:spMkLst>
            <pc:docMk/>
            <pc:sldMk cId="4041200641" sldId="1936"/>
            <ac:spMk id="115" creationId="{5FD037F4-2B74-432E-85FF-560603AF8D3E}"/>
          </ac:spMkLst>
        </pc:spChg>
        <pc:spChg chg="mod">
          <ac:chgData name="Shashank Lokesha Reddy" userId="348959ee-59a1-4313-9b0d-6234a4fd0137" providerId="ADAL" clId="{18E31008-7EB6-4069-8D4C-46042C54E104}" dt="2022-02-20T17:00:07.965" v="14144" actId="12788"/>
          <ac:spMkLst>
            <pc:docMk/>
            <pc:sldMk cId="4041200641" sldId="1936"/>
            <ac:spMk id="121" creationId="{8750DDC7-8AA2-480C-ABFA-6B9E6A3E6CF0}"/>
          </ac:spMkLst>
        </pc:spChg>
        <pc:spChg chg="mod">
          <ac:chgData name="Shashank Lokesha Reddy" userId="348959ee-59a1-4313-9b0d-6234a4fd0137" providerId="ADAL" clId="{18E31008-7EB6-4069-8D4C-46042C54E104}" dt="2022-02-19T17:01:16.759" v="12470" actId="1076"/>
          <ac:spMkLst>
            <pc:docMk/>
            <pc:sldMk cId="4041200641" sldId="1936"/>
            <ac:spMk id="122" creationId="{4C6929B7-EBB3-42B6-82E1-C427AF656815}"/>
          </ac:spMkLst>
        </pc:spChg>
        <pc:spChg chg="mod">
          <ac:chgData name="Shashank Lokesha Reddy" userId="348959ee-59a1-4313-9b0d-6234a4fd0137" providerId="ADAL" clId="{18E31008-7EB6-4069-8D4C-46042C54E104}" dt="2022-02-19T17:01:16.759" v="12470" actId="1076"/>
          <ac:spMkLst>
            <pc:docMk/>
            <pc:sldMk cId="4041200641" sldId="1936"/>
            <ac:spMk id="123" creationId="{9384453F-3054-4F1B-8F08-E538E16BD306}"/>
          </ac:spMkLst>
        </pc:spChg>
        <pc:spChg chg="mod">
          <ac:chgData name="Shashank Lokesha Reddy" userId="348959ee-59a1-4313-9b0d-6234a4fd0137" providerId="ADAL" clId="{18E31008-7EB6-4069-8D4C-46042C54E104}" dt="2022-02-20T17:00:07.965" v="14144" actId="12788"/>
          <ac:spMkLst>
            <pc:docMk/>
            <pc:sldMk cId="4041200641" sldId="1936"/>
            <ac:spMk id="135" creationId="{A02B404B-6DBB-42C6-88A0-26364E6F8635}"/>
          </ac:spMkLst>
        </pc:spChg>
        <pc:spChg chg="mod">
          <ac:chgData name="Shashank Lokesha Reddy" userId="348959ee-59a1-4313-9b0d-6234a4fd0137" providerId="ADAL" clId="{18E31008-7EB6-4069-8D4C-46042C54E104}" dt="2022-02-20T15:39:57.605" v="14034" actId="12789"/>
          <ac:spMkLst>
            <pc:docMk/>
            <pc:sldMk cId="4041200641" sldId="1936"/>
            <ac:spMk id="136" creationId="{982F10E7-8125-4F7E-BC5B-DD6185FFDC7A}"/>
          </ac:spMkLst>
        </pc:spChg>
        <pc:spChg chg="mod">
          <ac:chgData name="Shashank Lokesha Reddy" userId="348959ee-59a1-4313-9b0d-6234a4fd0137" providerId="ADAL" clId="{18E31008-7EB6-4069-8D4C-46042C54E104}" dt="2022-02-19T17:01:59.301" v="12471" actId="552"/>
          <ac:spMkLst>
            <pc:docMk/>
            <pc:sldMk cId="4041200641" sldId="1936"/>
            <ac:spMk id="158" creationId="{C77EBF5C-CC0F-48E3-991D-E117A930105E}"/>
          </ac:spMkLst>
        </pc:spChg>
        <pc:spChg chg="mod">
          <ac:chgData name="Shashank Lokesha Reddy" userId="348959ee-59a1-4313-9b0d-6234a4fd0137" providerId="ADAL" clId="{18E31008-7EB6-4069-8D4C-46042C54E104}" dt="2022-02-17T17:18:21.751" v="7155" actId="2711"/>
          <ac:spMkLst>
            <pc:docMk/>
            <pc:sldMk cId="4041200641" sldId="1936"/>
            <ac:spMk id="159" creationId="{63691026-E911-40CA-B157-534346E1A5B5}"/>
          </ac:spMkLst>
        </pc:spChg>
        <pc:spChg chg="mod">
          <ac:chgData name="Shashank Lokesha Reddy" userId="348959ee-59a1-4313-9b0d-6234a4fd0137" providerId="ADAL" clId="{18E31008-7EB6-4069-8D4C-46042C54E104}" dt="2022-02-17T17:18:21.751" v="7155" actId="2711"/>
          <ac:spMkLst>
            <pc:docMk/>
            <pc:sldMk cId="4041200641" sldId="1936"/>
            <ac:spMk id="160" creationId="{C7FA508E-37BB-42DA-99C6-8D931B7A194E}"/>
          </ac:spMkLst>
        </pc:spChg>
        <pc:spChg chg="mod">
          <ac:chgData name="Shashank Lokesha Reddy" userId="348959ee-59a1-4313-9b0d-6234a4fd0137" providerId="ADAL" clId="{18E31008-7EB6-4069-8D4C-46042C54E104}" dt="2022-02-17T17:18:21.751" v="7155" actId="2711"/>
          <ac:spMkLst>
            <pc:docMk/>
            <pc:sldMk cId="4041200641" sldId="1936"/>
            <ac:spMk id="161" creationId="{E9B48E4C-B223-44D8-ADAA-6E3143FAD9BE}"/>
          </ac:spMkLst>
        </pc:spChg>
        <pc:spChg chg="mod">
          <ac:chgData name="Shashank Lokesha Reddy" userId="348959ee-59a1-4313-9b0d-6234a4fd0137" providerId="ADAL" clId="{18E31008-7EB6-4069-8D4C-46042C54E104}" dt="2022-02-17T17:18:21.751" v="7155" actId="2711"/>
          <ac:spMkLst>
            <pc:docMk/>
            <pc:sldMk cId="4041200641" sldId="1936"/>
            <ac:spMk id="165" creationId="{8852A42C-4C42-4AD9-BCE9-A02642F844A3}"/>
          </ac:spMkLst>
        </pc:spChg>
        <pc:spChg chg="mod">
          <ac:chgData name="Shashank Lokesha Reddy" userId="348959ee-59a1-4313-9b0d-6234a4fd0137" providerId="ADAL" clId="{18E31008-7EB6-4069-8D4C-46042C54E104}" dt="2022-02-17T17:18:21.751" v="7155" actId="2711"/>
          <ac:spMkLst>
            <pc:docMk/>
            <pc:sldMk cId="4041200641" sldId="1936"/>
            <ac:spMk id="166" creationId="{2DBA5164-E769-4231-AF8F-3F4EA3889AA9}"/>
          </ac:spMkLst>
        </pc:spChg>
        <pc:spChg chg="mod">
          <ac:chgData name="Shashank Lokesha Reddy" userId="348959ee-59a1-4313-9b0d-6234a4fd0137" providerId="ADAL" clId="{18E31008-7EB6-4069-8D4C-46042C54E104}" dt="2022-02-17T17:19:41.215" v="7165" actId="554"/>
          <ac:spMkLst>
            <pc:docMk/>
            <pc:sldMk cId="4041200641" sldId="1936"/>
            <ac:spMk id="174" creationId="{FE1F72A6-B77D-4805-8641-417C499B4502}"/>
          </ac:spMkLst>
        </pc:spChg>
        <pc:graphicFrameChg chg="mod">
          <ac:chgData name="Shashank Lokesha Reddy" userId="348959ee-59a1-4313-9b0d-6234a4fd0137" providerId="ADAL" clId="{18E31008-7EB6-4069-8D4C-46042C54E104}" dt="2022-02-16T21:30:13.572" v="4918" actId="1076"/>
          <ac:graphicFrameMkLst>
            <pc:docMk/>
            <pc:sldMk cId="4041200641" sldId="1936"/>
            <ac:graphicFrameMk id="60" creationId="{A8E23A18-A211-4CA6-B7E1-332A7E5DD65A}"/>
          </ac:graphicFrameMkLst>
        </pc:graphicFrameChg>
        <pc:graphicFrameChg chg="mod modGraphic">
          <ac:chgData name="Shashank Lokesha Reddy" userId="348959ee-59a1-4313-9b0d-6234a4fd0137" providerId="ADAL" clId="{18E31008-7EB6-4069-8D4C-46042C54E104}" dt="2022-02-19T17:03:35.267" v="12497" actId="20577"/>
          <ac:graphicFrameMkLst>
            <pc:docMk/>
            <pc:sldMk cId="4041200641" sldId="1936"/>
            <ac:graphicFrameMk id="70" creationId="{774575EF-8703-4B9A-83BF-13F8D2EC762C}"/>
          </ac:graphicFrameMkLst>
        </pc:graphicFrameChg>
        <pc:graphicFrameChg chg="mod">
          <ac:chgData name="Shashank Lokesha Reddy" userId="348959ee-59a1-4313-9b0d-6234a4fd0137" providerId="ADAL" clId="{18E31008-7EB6-4069-8D4C-46042C54E104}" dt="2022-02-16T21:28:55.043" v="4911" actId="1076"/>
          <ac:graphicFrameMkLst>
            <pc:docMk/>
            <pc:sldMk cId="4041200641" sldId="1936"/>
            <ac:graphicFrameMk id="91" creationId="{8FC61B8A-3BB4-4BD7-93CD-CEFF90B905DF}"/>
          </ac:graphicFrameMkLst>
        </pc:graphicFrameChg>
        <pc:graphicFrameChg chg="mod">
          <ac:chgData name="Shashank Lokesha Reddy" userId="348959ee-59a1-4313-9b0d-6234a4fd0137" providerId="ADAL" clId="{18E31008-7EB6-4069-8D4C-46042C54E104}" dt="2022-02-16T21:30:58.277" v="4922" actId="1076"/>
          <ac:graphicFrameMkLst>
            <pc:docMk/>
            <pc:sldMk cId="4041200641" sldId="1936"/>
            <ac:graphicFrameMk id="170" creationId="{87280CCD-9E3F-427E-86FE-54E9814D5A41}"/>
          </ac:graphicFrameMkLst>
        </pc:graphicFrameChg>
        <pc:picChg chg="mod">
          <ac:chgData name="Shashank Lokesha Reddy" userId="348959ee-59a1-4313-9b0d-6234a4fd0137" providerId="ADAL" clId="{18E31008-7EB6-4069-8D4C-46042C54E104}" dt="2022-02-19T17:01:16.759" v="12470" actId="1076"/>
          <ac:picMkLst>
            <pc:docMk/>
            <pc:sldMk cId="4041200641" sldId="1936"/>
            <ac:picMk id="3" creationId="{1AAD46F0-D187-42D2-A03A-4F8D56CA094C}"/>
          </ac:picMkLst>
        </pc:picChg>
        <pc:picChg chg="mod">
          <ac:chgData name="Shashank Lokesha Reddy" userId="348959ee-59a1-4313-9b0d-6234a4fd0137" providerId="ADAL" clId="{18E31008-7EB6-4069-8D4C-46042C54E104}" dt="2022-02-19T17:01:16.759" v="12470" actId="1076"/>
          <ac:picMkLst>
            <pc:docMk/>
            <pc:sldMk cId="4041200641" sldId="1936"/>
            <ac:picMk id="76" creationId="{5315C2AB-DA36-476A-86C8-3007D28CF282}"/>
          </ac:picMkLst>
        </pc:picChg>
        <pc:picChg chg="mod">
          <ac:chgData name="Shashank Lokesha Reddy" userId="348959ee-59a1-4313-9b0d-6234a4fd0137" providerId="ADAL" clId="{18E31008-7EB6-4069-8D4C-46042C54E104}" dt="2022-02-19T17:01:16.759" v="12470" actId="1076"/>
          <ac:picMkLst>
            <pc:docMk/>
            <pc:sldMk cId="4041200641" sldId="1936"/>
            <ac:picMk id="90" creationId="{E92E99B3-929F-49B4-944C-DB9FBE94B515}"/>
          </ac:picMkLst>
        </pc:picChg>
        <pc:picChg chg="mod">
          <ac:chgData name="Shashank Lokesha Reddy" userId="348959ee-59a1-4313-9b0d-6234a4fd0137" providerId="ADAL" clId="{18E31008-7EB6-4069-8D4C-46042C54E104}" dt="2022-02-19T17:01:16.759" v="12470" actId="1076"/>
          <ac:picMkLst>
            <pc:docMk/>
            <pc:sldMk cId="4041200641" sldId="1936"/>
            <ac:picMk id="92" creationId="{6A0CD096-4105-4288-882E-DF1A4366FE9B}"/>
          </ac:picMkLst>
        </pc:picChg>
        <pc:picChg chg="mod">
          <ac:chgData name="Shashank Lokesha Reddy" userId="348959ee-59a1-4313-9b0d-6234a4fd0137" providerId="ADAL" clId="{18E31008-7EB6-4069-8D4C-46042C54E104}" dt="2022-02-19T17:01:16.759" v="12470" actId="1076"/>
          <ac:picMkLst>
            <pc:docMk/>
            <pc:sldMk cId="4041200641" sldId="1936"/>
            <ac:picMk id="95" creationId="{1C938A67-98C4-41F2-A018-485D03CACD0D}"/>
          </ac:picMkLst>
        </pc:picChg>
        <pc:cxnChg chg="mod">
          <ac:chgData name="Shashank Lokesha Reddy" userId="348959ee-59a1-4313-9b0d-6234a4fd0137" providerId="ADAL" clId="{18E31008-7EB6-4069-8D4C-46042C54E104}" dt="2022-02-19T17:08:06.526" v="12508" actId="1076"/>
          <ac:cxnSpMkLst>
            <pc:docMk/>
            <pc:sldMk cId="4041200641" sldId="1936"/>
            <ac:cxnSpMk id="12" creationId="{B0274043-26DC-44E4-95B5-B70278FAE9DF}"/>
          </ac:cxnSpMkLst>
        </pc:cxnChg>
        <pc:cxnChg chg="mod">
          <ac:chgData name="Shashank Lokesha Reddy" userId="348959ee-59a1-4313-9b0d-6234a4fd0137" providerId="ADAL" clId="{18E31008-7EB6-4069-8D4C-46042C54E104}" dt="2022-02-16T21:30:13.572" v="4918" actId="1076"/>
          <ac:cxnSpMkLst>
            <pc:docMk/>
            <pc:sldMk cId="4041200641" sldId="1936"/>
            <ac:cxnSpMk id="67" creationId="{44761D19-9F44-4162-8D34-D4EA3E44158C}"/>
          </ac:cxnSpMkLst>
        </pc:cxnChg>
        <pc:cxnChg chg="mod">
          <ac:chgData name="Shashank Lokesha Reddy" userId="348959ee-59a1-4313-9b0d-6234a4fd0137" providerId="ADAL" clId="{18E31008-7EB6-4069-8D4C-46042C54E104}" dt="2022-02-16T21:30:13.572" v="4918" actId="1076"/>
          <ac:cxnSpMkLst>
            <pc:docMk/>
            <pc:sldMk cId="4041200641" sldId="1936"/>
            <ac:cxnSpMk id="68" creationId="{DBAA6E35-DA16-4C45-A0D5-26024A37DFBD}"/>
          </ac:cxnSpMkLst>
        </pc:cxnChg>
        <pc:cxnChg chg="mod">
          <ac:chgData name="Shashank Lokesha Reddy" userId="348959ee-59a1-4313-9b0d-6234a4fd0137" providerId="ADAL" clId="{18E31008-7EB6-4069-8D4C-46042C54E104}" dt="2022-02-19T17:05:45.907" v="12507" actId="12788"/>
          <ac:cxnSpMkLst>
            <pc:docMk/>
            <pc:sldMk cId="4041200641" sldId="1936"/>
            <ac:cxnSpMk id="69" creationId="{E0010E75-A623-4E25-A7F3-609A3F40E6E8}"/>
          </ac:cxnSpMkLst>
        </pc:cxnChg>
        <pc:cxnChg chg="mod">
          <ac:chgData name="Shashank Lokesha Reddy" userId="348959ee-59a1-4313-9b0d-6234a4fd0137" providerId="ADAL" clId="{18E31008-7EB6-4069-8D4C-46042C54E104}" dt="2022-02-19T17:04:28.967" v="12500" actId="14100"/>
          <ac:cxnSpMkLst>
            <pc:docMk/>
            <pc:sldMk cId="4041200641" sldId="1936"/>
            <ac:cxnSpMk id="73" creationId="{F5F9A726-420E-45B0-86A0-1AE0A4CA1A02}"/>
          </ac:cxnSpMkLst>
        </pc:cxnChg>
        <pc:cxnChg chg="mod">
          <ac:chgData name="Shashank Lokesha Reddy" userId="348959ee-59a1-4313-9b0d-6234a4fd0137" providerId="ADAL" clId="{18E31008-7EB6-4069-8D4C-46042C54E104}" dt="2022-02-19T17:01:16.759" v="12470" actId="1076"/>
          <ac:cxnSpMkLst>
            <pc:docMk/>
            <pc:sldMk cId="4041200641" sldId="1936"/>
            <ac:cxnSpMk id="74" creationId="{85D6B63C-4B34-4AF5-B983-3698A28F3AE8}"/>
          </ac:cxnSpMkLst>
        </pc:cxnChg>
        <pc:cxnChg chg="mod">
          <ac:chgData name="Shashank Lokesha Reddy" userId="348959ee-59a1-4313-9b0d-6234a4fd0137" providerId="ADAL" clId="{18E31008-7EB6-4069-8D4C-46042C54E104}" dt="2022-02-16T21:30:20.718" v="4919" actId="1076"/>
          <ac:cxnSpMkLst>
            <pc:docMk/>
            <pc:sldMk cId="4041200641" sldId="1936"/>
            <ac:cxnSpMk id="81" creationId="{B6DCDE30-2A81-41CA-9BF1-A5979517AA04}"/>
          </ac:cxnSpMkLst>
        </pc:cxnChg>
        <pc:cxnChg chg="mod">
          <ac:chgData name="Shashank Lokesha Reddy" userId="348959ee-59a1-4313-9b0d-6234a4fd0137" providerId="ADAL" clId="{18E31008-7EB6-4069-8D4C-46042C54E104}" dt="2022-02-19T17:03:01.528" v="12482" actId="1076"/>
          <ac:cxnSpMkLst>
            <pc:docMk/>
            <pc:sldMk cId="4041200641" sldId="1936"/>
            <ac:cxnSpMk id="84" creationId="{AB51725B-3BF2-47D8-AEF7-2BAAC427F772}"/>
          </ac:cxnSpMkLst>
        </pc:cxnChg>
        <pc:cxnChg chg="mod">
          <ac:chgData name="Shashank Lokesha Reddy" userId="348959ee-59a1-4313-9b0d-6234a4fd0137" providerId="ADAL" clId="{18E31008-7EB6-4069-8D4C-46042C54E104}" dt="2022-02-19T17:00:59.067" v="12467" actId="1076"/>
          <ac:cxnSpMkLst>
            <pc:docMk/>
            <pc:sldMk cId="4041200641" sldId="1936"/>
            <ac:cxnSpMk id="98" creationId="{69C01D9F-1010-4679-AF4A-4D434B2FE82E}"/>
          </ac:cxnSpMkLst>
        </pc:cxnChg>
        <pc:cxnChg chg="mod">
          <ac:chgData name="Shashank Lokesha Reddy" userId="348959ee-59a1-4313-9b0d-6234a4fd0137" providerId="ADAL" clId="{18E31008-7EB6-4069-8D4C-46042C54E104}" dt="2022-02-19T17:05:45.907" v="12507" actId="12788"/>
          <ac:cxnSpMkLst>
            <pc:docMk/>
            <pc:sldMk cId="4041200641" sldId="1936"/>
            <ac:cxnSpMk id="99" creationId="{8D36C3F9-A44C-4AFB-8AA4-A3E30772690E}"/>
          </ac:cxnSpMkLst>
        </pc:cxnChg>
        <pc:cxnChg chg="del">
          <ac:chgData name="Shashank Lokesha Reddy" userId="348959ee-59a1-4313-9b0d-6234a4fd0137" providerId="ADAL" clId="{18E31008-7EB6-4069-8D4C-46042C54E104}" dt="2022-02-16T21:22:36.062" v="4826" actId="478"/>
          <ac:cxnSpMkLst>
            <pc:docMk/>
            <pc:sldMk cId="4041200641" sldId="1936"/>
            <ac:cxnSpMk id="119" creationId="{2DBDAEFB-B6D7-4590-9C65-86CA6DB7A696}"/>
          </ac:cxnSpMkLst>
        </pc:cxnChg>
        <pc:cxnChg chg="mod">
          <ac:chgData name="Shashank Lokesha Reddy" userId="348959ee-59a1-4313-9b0d-6234a4fd0137" providerId="ADAL" clId="{18E31008-7EB6-4069-8D4C-46042C54E104}" dt="2022-02-19T17:05:45.907" v="12507" actId="12788"/>
          <ac:cxnSpMkLst>
            <pc:docMk/>
            <pc:sldMk cId="4041200641" sldId="1936"/>
            <ac:cxnSpMk id="128" creationId="{6D181579-BBB5-4087-82B0-42664516DEC4}"/>
          </ac:cxnSpMkLst>
        </pc:cxnChg>
        <pc:cxnChg chg="mod">
          <ac:chgData name="Shashank Lokesha Reddy" userId="348959ee-59a1-4313-9b0d-6234a4fd0137" providerId="ADAL" clId="{18E31008-7EB6-4069-8D4C-46042C54E104}" dt="2022-02-19T17:05:45.907" v="12507" actId="12788"/>
          <ac:cxnSpMkLst>
            <pc:docMk/>
            <pc:sldMk cId="4041200641" sldId="1936"/>
            <ac:cxnSpMk id="146" creationId="{D32DDE0D-6E2E-46C7-ACFD-CA8C3B8448C5}"/>
          </ac:cxnSpMkLst>
        </pc:cxnChg>
        <pc:cxnChg chg="mod">
          <ac:chgData name="Shashank Lokesha Reddy" userId="348959ee-59a1-4313-9b0d-6234a4fd0137" providerId="ADAL" clId="{18E31008-7EB6-4069-8D4C-46042C54E104}" dt="2022-02-19T17:05:45.907" v="12507" actId="12788"/>
          <ac:cxnSpMkLst>
            <pc:docMk/>
            <pc:sldMk cId="4041200641" sldId="1936"/>
            <ac:cxnSpMk id="157" creationId="{7246D94D-BEF5-4271-82C2-6012EA784F8A}"/>
          </ac:cxnSpMkLst>
        </pc:cxnChg>
        <pc:cxnChg chg="mod">
          <ac:chgData name="Shashank Lokesha Reddy" userId="348959ee-59a1-4313-9b0d-6234a4fd0137" providerId="ADAL" clId="{18E31008-7EB6-4069-8D4C-46042C54E104}" dt="2022-02-19T17:05:45.907" v="12507" actId="12788"/>
          <ac:cxnSpMkLst>
            <pc:docMk/>
            <pc:sldMk cId="4041200641" sldId="1936"/>
            <ac:cxnSpMk id="169" creationId="{3308679A-E6C6-4B62-85D3-8448C286EB21}"/>
          </ac:cxnSpMkLst>
        </pc:cxnChg>
        <pc:cxnChg chg="mod">
          <ac:chgData name="Shashank Lokesha Reddy" userId="348959ee-59a1-4313-9b0d-6234a4fd0137" providerId="ADAL" clId="{18E31008-7EB6-4069-8D4C-46042C54E104}" dt="2022-02-16T21:30:13.572" v="4918" actId="1076"/>
          <ac:cxnSpMkLst>
            <pc:docMk/>
            <pc:sldMk cId="4041200641" sldId="1936"/>
            <ac:cxnSpMk id="171" creationId="{FE3B90F0-8636-47AF-96C2-DF832EB08428}"/>
          </ac:cxnSpMkLst>
        </pc:cxnChg>
        <pc:cxnChg chg="mod">
          <ac:chgData name="Shashank Lokesha Reddy" userId="348959ee-59a1-4313-9b0d-6234a4fd0137" providerId="ADAL" clId="{18E31008-7EB6-4069-8D4C-46042C54E104}" dt="2022-02-16T21:30:13.572" v="4918" actId="1076"/>
          <ac:cxnSpMkLst>
            <pc:docMk/>
            <pc:sldMk cId="4041200641" sldId="1936"/>
            <ac:cxnSpMk id="172" creationId="{850570B7-B112-4B0F-8EBE-4199AA7981F7}"/>
          </ac:cxnSpMkLst>
        </pc:cxnChg>
        <pc:cxnChg chg="mod">
          <ac:chgData name="Shashank Lokesha Reddy" userId="348959ee-59a1-4313-9b0d-6234a4fd0137" providerId="ADAL" clId="{18E31008-7EB6-4069-8D4C-46042C54E104}" dt="2022-02-19T17:05:45.907" v="12507" actId="12788"/>
          <ac:cxnSpMkLst>
            <pc:docMk/>
            <pc:sldMk cId="4041200641" sldId="1936"/>
            <ac:cxnSpMk id="173" creationId="{557A0996-DC1B-4B27-9090-515C775EB1DF}"/>
          </ac:cxnSpMkLst>
        </pc:cxnChg>
      </pc:sldChg>
      <pc:sldChg chg="addSp delSp modSp mod">
        <pc:chgData name="Shashank Lokesha Reddy" userId="348959ee-59a1-4313-9b0d-6234a4fd0137" providerId="ADAL" clId="{18E31008-7EB6-4069-8D4C-46042C54E104}" dt="2022-02-20T17:00:30.132" v="14146" actId="12788"/>
        <pc:sldMkLst>
          <pc:docMk/>
          <pc:sldMk cId="1427532043" sldId="1937"/>
        </pc:sldMkLst>
        <pc:spChg chg="mod">
          <ac:chgData name="Shashank Lokesha Reddy" userId="348959ee-59a1-4313-9b0d-6234a4fd0137" providerId="ADAL" clId="{18E31008-7EB6-4069-8D4C-46042C54E104}" dt="2022-02-19T19:36:57.654" v="12849" actId="1076"/>
          <ac:spMkLst>
            <pc:docMk/>
            <pc:sldMk cId="1427532043" sldId="1937"/>
            <ac:spMk id="8" creationId="{ABC0A6B8-3248-4550-BD99-F43A26B60C2D}"/>
          </ac:spMkLst>
        </pc:spChg>
        <pc:spChg chg="mod">
          <ac:chgData name="Shashank Lokesha Reddy" userId="348959ee-59a1-4313-9b0d-6234a4fd0137" providerId="ADAL" clId="{18E31008-7EB6-4069-8D4C-46042C54E104}" dt="2022-02-19T19:51:27.206" v="12911" actId="1076"/>
          <ac:spMkLst>
            <pc:docMk/>
            <pc:sldMk cId="1427532043" sldId="1937"/>
            <ac:spMk id="10" creationId="{BC2DFB99-04CE-45FE-9D85-D9FD1FD25715}"/>
          </ac:spMkLst>
        </pc:spChg>
        <pc:spChg chg="mod">
          <ac:chgData name="Shashank Lokesha Reddy" userId="348959ee-59a1-4313-9b0d-6234a4fd0137" providerId="ADAL" clId="{18E31008-7EB6-4069-8D4C-46042C54E104}" dt="2022-02-19T19:40:20.805" v="12852" actId="552"/>
          <ac:spMkLst>
            <pc:docMk/>
            <pc:sldMk cId="1427532043" sldId="1937"/>
            <ac:spMk id="11" creationId="{4ADCD9B9-1941-4C5E-A1D7-827E0007EF06}"/>
          </ac:spMkLst>
        </pc:spChg>
        <pc:spChg chg="mod">
          <ac:chgData name="Shashank Lokesha Reddy" userId="348959ee-59a1-4313-9b0d-6234a4fd0137" providerId="ADAL" clId="{18E31008-7EB6-4069-8D4C-46042C54E104}" dt="2022-02-20T15:40:44.600" v="14037" actId="12789"/>
          <ac:spMkLst>
            <pc:docMk/>
            <pc:sldMk cId="1427532043" sldId="1937"/>
            <ac:spMk id="23" creationId="{B8C8196D-7522-4A47-AD1F-44DB260AFC29}"/>
          </ac:spMkLst>
        </pc:spChg>
        <pc:spChg chg="mod">
          <ac:chgData name="Shashank Lokesha Reddy" userId="348959ee-59a1-4313-9b0d-6234a4fd0137" providerId="ADAL" clId="{18E31008-7EB6-4069-8D4C-46042C54E104}" dt="2022-02-19T19:36:20.373" v="12843" actId="14100"/>
          <ac:spMkLst>
            <pc:docMk/>
            <pc:sldMk cId="1427532043" sldId="1937"/>
            <ac:spMk id="31" creationId="{9A29E1E5-DE3A-461D-B9E1-297F24BCB070}"/>
          </ac:spMkLst>
        </pc:spChg>
        <pc:spChg chg="mod">
          <ac:chgData name="Shashank Lokesha Reddy" userId="348959ee-59a1-4313-9b0d-6234a4fd0137" providerId="ADAL" clId="{18E31008-7EB6-4069-8D4C-46042C54E104}" dt="2022-02-19T19:36:39.314" v="12845" actId="555"/>
          <ac:spMkLst>
            <pc:docMk/>
            <pc:sldMk cId="1427532043" sldId="1937"/>
            <ac:spMk id="53" creationId="{83636A85-3B80-4A57-8612-FADCA444C16E}"/>
          </ac:spMkLst>
        </pc:spChg>
        <pc:spChg chg="mod">
          <ac:chgData name="Shashank Lokesha Reddy" userId="348959ee-59a1-4313-9b0d-6234a4fd0137" providerId="ADAL" clId="{18E31008-7EB6-4069-8D4C-46042C54E104}" dt="2022-02-19T19:35:59.348" v="12840" actId="554"/>
          <ac:spMkLst>
            <pc:docMk/>
            <pc:sldMk cId="1427532043" sldId="1937"/>
            <ac:spMk id="54" creationId="{0B95BC64-1742-4974-B6DB-A28F96FCF45C}"/>
          </ac:spMkLst>
        </pc:spChg>
        <pc:spChg chg="mod">
          <ac:chgData name="Shashank Lokesha Reddy" userId="348959ee-59a1-4313-9b0d-6234a4fd0137" providerId="ADAL" clId="{18E31008-7EB6-4069-8D4C-46042C54E104}" dt="2022-02-19T19:40:20.805" v="12852" actId="552"/>
          <ac:spMkLst>
            <pc:docMk/>
            <pc:sldMk cId="1427532043" sldId="1937"/>
            <ac:spMk id="63" creationId="{38CA50E6-F4B1-4914-ADD1-1015901FB7F9}"/>
          </ac:spMkLst>
        </pc:spChg>
        <pc:spChg chg="mod">
          <ac:chgData name="Shashank Lokesha Reddy" userId="348959ee-59a1-4313-9b0d-6234a4fd0137" providerId="ADAL" clId="{18E31008-7EB6-4069-8D4C-46042C54E104}" dt="2022-02-20T15:40:44.600" v="14037" actId="12789"/>
          <ac:spMkLst>
            <pc:docMk/>
            <pc:sldMk cId="1427532043" sldId="1937"/>
            <ac:spMk id="71" creationId="{147BF175-AD92-4DA3-8F06-0F136EFDC4D7}"/>
          </ac:spMkLst>
        </pc:spChg>
        <pc:spChg chg="mod">
          <ac:chgData name="Shashank Lokesha Reddy" userId="348959ee-59a1-4313-9b0d-6234a4fd0137" providerId="ADAL" clId="{18E31008-7EB6-4069-8D4C-46042C54E104}" dt="2022-02-19T19:40:20.805" v="12852" actId="552"/>
          <ac:spMkLst>
            <pc:docMk/>
            <pc:sldMk cId="1427532043" sldId="1937"/>
            <ac:spMk id="73" creationId="{FE20DFCB-460D-4264-876C-E157896DEAB8}"/>
          </ac:spMkLst>
        </pc:spChg>
        <pc:spChg chg="mod">
          <ac:chgData name="Shashank Lokesha Reddy" userId="348959ee-59a1-4313-9b0d-6234a4fd0137" providerId="ADAL" clId="{18E31008-7EB6-4069-8D4C-46042C54E104}" dt="2022-02-19T20:01:16.273" v="12954" actId="552"/>
          <ac:spMkLst>
            <pc:docMk/>
            <pc:sldMk cId="1427532043" sldId="1937"/>
            <ac:spMk id="74" creationId="{F033286E-99FF-469F-A7D3-0DE066F1C9E8}"/>
          </ac:spMkLst>
        </pc:spChg>
        <pc:spChg chg="mod">
          <ac:chgData name="Shashank Lokesha Reddy" userId="348959ee-59a1-4313-9b0d-6234a4fd0137" providerId="ADAL" clId="{18E31008-7EB6-4069-8D4C-46042C54E104}" dt="2022-02-19T19:40:20.805" v="12852" actId="552"/>
          <ac:spMkLst>
            <pc:docMk/>
            <pc:sldMk cId="1427532043" sldId="1937"/>
            <ac:spMk id="75" creationId="{02D15DBE-D383-4514-8D68-16EE98381DA9}"/>
          </ac:spMkLst>
        </pc:spChg>
        <pc:spChg chg="mod">
          <ac:chgData name="Shashank Lokesha Reddy" userId="348959ee-59a1-4313-9b0d-6234a4fd0137" providerId="ADAL" clId="{18E31008-7EB6-4069-8D4C-46042C54E104}" dt="2022-02-19T17:19:58.594" v="12590" actId="14100"/>
          <ac:spMkLst>
            <pc:docMk/>
            <pc:sldMk cId="1427532043" sldId="1937"/>
            <ac:spMk id="76" creationId="{C033948E-0325-45EB-82AB-AF1BDF20AE6A}"/>
          </ac:spMkLst>
        </pc:spChg>
        <pc:spChg chg="mod">
          <ac:chgData name="Shashank Lokesha Reddy" userId="348959ee-59a1-4313-9b0d-6234a4fd0137" providerId="ADAL" clId="{18E31008-7EB6-4069-8D4C-46042C54E104}" dt="2022-02-19T17:17:13.162" v="12574" actId="555"/>
          <ac:spMkLst>
            <pc:docMk/>
            <pc:sldMk cId="1427532043" sldId="1937"/>
            <ac:spMk id="77" creationId="{44D5CB64-6674-48EA-B84A-985346156938}"/>
          </ac:spMkLst>
        </pc:spChg>
        <pc:spChg chg="add mod">
          <ac:chgData name="Shashank Lokesha Reddy" userId="348959ee-59a1-4313-9b0d-6234a4fd0137" providerId="ADAL" clId="{18E31008-7EB6-4069-8D4C-46042C54E104}" dt="2022-02-19T17:20:21.956" v="12593" actId="1076"/>
          <ac:spMkLst>
            <pc:docMk/>
            <pc:sldMk cId="1427532043" sldId="1937"/>
            <ac:spMk id="78" creationId="{C64E4CF6-C2A2-4542-A04C-D2ECC41AC738}"/>
          </ac:spMkLst>
        </pc:spChg>
        <pc:spChg chg="mod">
          <ac:chgData name="Shashank Lokesha Reddy" userId="348959ee-59a1-4313-9b0d-6234a4fd0137" providerId="ADAL" clId="{18E31008-7EB6-4069-8D4C-46042C54E104}" dt="2022-02-19T17:17:13.162" v="12574" actId="555"/>
          <ac:spMkLst>
            <pc:docMk/>
            <pc:sldMk cId="1427532043" sldId="1937"/>
            <ac:spMk id="79" creationId="{BEB1D22C-CE1B-41E4-A5D2-B830F2281070}"/>
          </ac:spMkLst>
        </pc:spChg>
        <pc:spChg chg="add del mod">
          <ac:chgData name="Shashank Lokesha Reddy" userId="348959ee-59a1-4313-9b0d-6234a4fd0137" providerId="ADAL" clId="{18E31008-7EB6-4069-8D4C-46042C54E104}" dt="2022-02-19T17:09:04.960" v="12516" actId="478"/>
          <ac:spMkLst>
            <pc:docMk/>
            <pc:sldMk cId="1427532043" sldId="1937"/>
            <ac:spMk id="81" creationId="{2B6E2B2E-2454-49A7-BE8B-05B1A5B9100E}"/>
          </ac:spMkLst>
        </pc:spChg>
        <pc:spChg chg="add mod">
          <ac:chgData name="Shashank Lokesha Reddy" userId="348959ee-59a1-4313-9b0d-6234a4fd0137" providerId="ADAL" clId="{18E31008-7EB6-4069-8D4C-46042C54E104}" dt="2022-02-17T16:59:53.477" v="7116" actId="2711"/>
          <ac:spMkLst>
            <pc:docMk/>
            <pc:sldMk cId="1427532043" sldId="1937"/>
            <ac:spMk id="82" creationId="{5E593A42-BDB5-495E-BCBD-AE1ABED654E4}"/>
          </ac:spMkLst>
        </pc:spChg>
        <pc:spChg chg="add del mod">
          <ac:chgData name="Shashank Lokesha Reddy" userId="348959ee-59a1-4313-9b0d-6234a4fd0137" providerId="ADAL" clId="{18E31008-7EB6-4069-8D4C-46042C54E104}" dt="2022-02-19T17:14:10.410" v="12560" actId="478"/>
          <ac:spMkLst>
            <pc:docMk/>
            <pc:sldMk cId="1427532043" sldId="1937"/>
            <ac:spMk id="83" creationId="{A2D8D80C-490C-408F-8D63-2DA6A75BECCA}"/>
          </ac:spMkLst>
        </pc:spChg>
        <pc:spChg chg="mod">
          <ac:chgData name="Shashank Lokesha Reddy" userId="348959ee-59a1-4313-9b0d-6234a4fd0137" providerId="ADAL" clId="{18E31008-7EB6-4069-8D4C-46042C54E104}" dt="2022-02-19T17:20:07.284" v="12592" actId="14100"/>
          <ac:spMkLst>
            <pc:docMk/>
            <pc:sldMk cId="1427532043" sldId="1937"/>
            <ac:spMk id="84" creationId="{69A0E8DD-FF78-48AE-8D56-F2050F793734}"/>
          </ac:spMkLst>
        </pc:spChg>
        <pc:spChg chg="mod">
          <ac:chgData name="Shashank Lokesha Reddy" userId="348959ee-59a1-4313-9b0d-6234a4fd0137" providerId="ADAL" clId="{18E31008-7EB6-4069-8D4C-46042C54E104}" dt="2022-02-19T17:16:46.122" v="12573" actId="554"/>
          <ac:spMkLst>
            <pc:docMk/>
            <pc:sldMk cId="1427532043" sldId="1937"/>
            <ac:spMk id="85" creationId="{5491B74E-CC0F-4512-872B-E61A076C7142}"/>
          </ac:spMkLst>
        </pc:spChg>
        <pc:spChg chg="mod">
          <ac:chgData name="Shashank Lokesha Reddy" userId="348959ee-59a1-4313-9b0d-6234a4fd0137" providerId="ADAL" clId="{18E31008-7EB6-4069-8D4C-46042C54E104}" dt="2022-02-17T16:59:53.477" v="7116" actId="2711"/>
          <ac:spMkLst>
            <pc:docMk/>
            <pc:sldMk cId="1427532043" sldId="1937"/>
            <ac:spMk id="87" creationId="{1E234C48-0979-4D8A-9061-8FBF01C33EEC}"/>
          </ac:spMkLst>
        </pc:spChg>
        <pc:spChg chg="mod">
          <ac:chgData name="Shashank Lokesha Reddy" userId="348959ee-59a1-4313-9b0d-6234a4fd0137" providerId="ADAL" clId="{18E31008-7EB6-4069-8D4C-46042C54E104}" dt="2022-02-19T19:40:20.805" v="12852" actId="552"/>
          <ac:spMkLst>
            <pc:docMk/>
            <pc:sldMk cId="1427532043" sldId="1937"/>
            <ac:spMk id="88" creationId="{BAC1F5EE-C545-4FE9-AD00-3074E75A3588}"/>
          </ac:spMkLst>
        </pc:spChg>
        <pc:spChg chg="mod">
          <ac:chgData name="Shashank Lokesha Reddy" userId="348959ee-59a1-4313-9b0d-6234a4fd0137" providerId="ADAL" clId="{18E31008-7EB6-4069-8D4C-46042C54E104}" dt="2022-02-17T16:59:53.477" v="7116" actId="2711"/>
          <ac:spMkLst>
            <pc:docMk/>
            <pc:sldMk cId="1427532043" sldId="1937"/>
            <ac:spMk id="89" creationId="{877DF413-0156-4249-B5F2-5F9FBC2B37ED}"/>
          </ac:spMkLst>
        </pc:spChg>
        <pc:spChg chg="add mod">
          <ac:chgData name="Shashank Lokesha Reddy" userId="348959ee-59a1-4313-9b0d-6234a4fd0137" providerId="ADAL" clId="{18E31008-7EB6-4069-8D4C-46042C54E104}" dt="2022-02-19T19:36:47.708" v="12847" actId="1076"/>
          <ac:spMkLst>
            <pc:docMk/>
            <pc:sldMk cId="1427532043" sldId="1937"/>
            <ac:spMk id="90" creationId="{95D82831-5AB9-4070-B51F-F7755B059C37}"/>
          </ac:spMkLst>
        </pc:spChg>
        <pc:spChg chg="mod">
          <ac:chgData name="Shashank Lokesha Reddy" userId="348959ee-59a1-4313-9b0d-6234a4fd0137" providerId="ADAL" clId="{18E31008-7EB6-4069-8D4C-46042C54E104}" dt="2022-02-17T16:59:53.477" v="7116" actId="2711"/>
          <ac:spMkLst>
            <pc:docMk/>
            <pc:sldMk cId="1427532043" sldId="1937"/>
            <ac:spMk id="91" creationId="{83C0415F-345A-4002-8009-A5CBB08D5082}"/>
          </ac:spMkLst>
        </pc:spChg>
        <pc:spChg chg="mod">
          <ac:chgData name="Shashank Lokesha Reddy" userId="348959ee-59a1-4313-9b0d-6234a4fd0137" providerId="ADAL" clId="{18E31008-7EB6-4069-8D4C-46042C54E104}" dt="2022-02-17T16:59:53.477" v="7116" actId="2711"/>
          <ac:spMkLst>
            <pc:docMk/>
            <pc:sldMk cId="1427532043" sldId="1937"/>
            <ac:spMk id="92" creationId="{BE92688E-B144-460A-ABE1-426348F811EF}"/>
          </ac:spMkLst>
        </pc:spChg>
        <pc:spChg chg="mod">
          <ac:chgData name="Shashank Lokesha Reddy" userId="348959ee-59a1-4313-9b0d-6234a4fd0137" providerId="ADAL" clId="{18E31008-7EB6-4069-8D4C-46042C54E104}" dt="2022-02-17T16:59:53.477" v="7116" actId="2711"/>
          <ac:spMkLst>
            <pc:docMk/>
            <pc:sldMk cId="1427532043" sldId="1937"/>
            <ac:spMk id="93" creationId="{B2D2F171-C465-4E28-8AE6-F1E29323893A}"/>
          </ac:spMkLst>
        </pc:spChg>
        <pc:spChg chg="mod">
          <ac:chgData name="Shashank Lokesha Reddy" userId="348959ee-59a1-4313-9b0d-6234a4fd0137" providerId="ADAL" clId="{18E31008-7EB6-4069-8D4C-46042C54E104}" dt="2022-02-17T16:59:53.477" v="7116" actId="2711"/>
          <ac:spMkLst>
            <pc:docMk/>
            <pc:sldMk cId="1427532043" sldId="1937"/>
            <ac:spMk id="94" creationId="{87DB2235-BBDD-4F16-AC3E-3401E3D94D1E}"/>
          </ac:spMkLst>
        </pc:spChg>
        <pc:spChg chg="mod">
          <ac:chgData name="Shashank Lokesha Reddy" userId="348959ee-59a1-4313-9b0d-6234a4fd0137" providerId="ADAL" clId="{18E31008-7EB6-4069-8D4C-46042C54E104}" dt="2022-02-20T17:00:22.754" v="14145" actId="12788"/>
          <ac:spMkLst>
            <pc:docMk/>
            <pc:sldMk cId="1427532043" sldId="1937"/>
            <ac:spMk id="95" creationId="{27FD0B87-7D75-45E2-80AA-9F929017DA19}"/>
          </ac:spMkLst>
        </pc:spChg>
        <pc:spChg chg="mod">
          <ac:chgData name="Shashank Lokesha Reddy" userId="348959ee-59a1-4313-9b0d-6234a4fd0137" providerId="ADAL" clId="{18E31008-7EB6-4069-8D4C-46042C54E104}" dt="2022-02-19T19:40:20.805" v="12852" actId="552"/>
          <ac:spMkLst>
            <pc:docMk/>
            <pc:sldMk cId="1427532043" sldId="1937"/>
            <ac:spMk id="96" creationId="{06A60633-6CAA-4DAE-949C-A99304CF6637}"/>
          </ac:spMkLst>
        </pc:spChg>
        <pc:spChg chg="mod">
          <ac:chgData name="Shashank Lokesha Reddy" userId="348959ee-59a1-4313-9b0d-6234a4fd0137" providerId="ADAL" clId="{18E31008-7EB6-4069-8D4C-46042C54E104}" dt="2022-02-19T17:13:07.236" v="12550" actId="1076"/>
          <ac:spMkLst>
            <pc:docMk/>
            <pc:sldMk cId="1427532043" sldId="1937"/>
            <ac:spMk id="97" creationId="{B03AC0EC-154E-4341-82B2-94CC39076B05}"/>
          </ac:spMkLst>
        </pc:spChg>
        <pc:spChg chg="add del mod">
          <ac:chgData name="Shashank Lokesha Reddy" userId="348959ee-59a1-4313-9b0d-6234a4fd0137" providerId="ADAL" clId="{18E31008-7EB6-4069-8D4C-46042C54E104}" dt="2022-02-19T17:13:07.236" v="12550" actId="1076"/>
          <ac:spMkLst>
            <pc:docMk/>
            <pc:sldMk cId="1427532043" sldId="1937"/>
            <ac:spMk id="100" creationId="{D0E270BB-8C0F-4D2C-85E8-2B47322976C2}"/>
          </ac:spMkLst>
        </pc:spChg>
        <pc:spChg chg="mod">
          <ac:chgData name="Shashank Lokesha Reddy" userId="348959ee-59a1-4313-9b0d-6234a4fd0137" providerId="ADAL" clId="{18E31008-7EB6-4069-8D4C-46042C54E104}" dt="2022-02-20T15:40:44.600" v="14037" actId="12789"/>
          <ac:spMkLst>
            <pc:docMk/>
            <pc:sldMk cId="1427532043" sldId="1937"/>
            <ac:spMk id="101" creationId="{32340359-3813-4F2A-B3CB-D613B6C1A096}"/>
          </ac:spMkLst>
        </pc:spChg>
        <pc:spChg chg="add del mod">
          <ac:chgData name="Shashank Lokesha Reddy" userId="348959ee-59a1-4313-9b0d-6234a4fd0137" providerId="ADAL" clId="{18E31008-7EB6-4069-8D4C-46042C54E104}" dt="2022-02-19T17:13:07.236" v="12550" actId="1076"/>
          <ac:spMkLst>
            <pc:docMk/>
            <pc:sldMk cId="1427532043" sldId="1937"/>
            <ac:spMk id="102" creationId="{405E837A-0C81-40A7-A75B-D496442B23B6}"/>
          </ac:spMkLst>
        </pc:spChg>
        <pc:spChg chg="mod">
          <ac:chgData name="Shashank Lokesha Reddy" userId="348959ee-59a1-4313-9b0d-6234a4fd0137" providerId="ADAL" clId="{18E31008-7EB6-4069-8D4C-46042C54E104}" dt="2022-02-19T17:16:46.122" v="12573" actId="554"/>
          <ac:spMkLst>
            <pc:docMk/>
            <pc:sldMk cId="1427532043" sldId="1937"/>
            <ac:spMk id="104" creationId="{1A5B12F5-B6BC-41C5-A6C5-BC4733D98AD0}"/>
          </ac:spMkLst>
        </pc:spChg>
        <pc:spChg chg="add mod">
          <ac:chgData name="Shashank Lokesha Reddy" userId="348959ee-59a1-4313-9b0d-6234a4fd0137" providerId="ADAL" clId="{18E31008-7EB6-4069-8D4C-46042C54E104}" dt="2022-02-19T19:52:31.773" v="12913" actId="1076"/>
          <ac:spMkLst>
            <pc:docMk/>
            <pc:sldMk cId="1427532043" sldId="1937"/>
            <ac:spMk id="107" creationId="{1FB4DFAB-8B76-4DAD-87A2-A1F5652C3802}"/>
          </ac:spMkLst>
        </pc:spChg>
        <pc:spChg chg="add del mod">
          <ac:chgData name="Shashank Lokesha Reddy" userId="348959ee-59a1-4313-9b0d-6234a4fd0137" providerId="ADAL" clId="{18E31008-7EB6-4069-8D4C-46042C54E104}" dt="2022-02-19T17:14:09.793" v="12559"/>
          <ac:spMkLst>
            <pc:docMk/>
            <pc:sldMk cId="1427532043" sldId="1937"/>
            <ac:spMk id="108" creationId="{77FB3139-CF2F-48E0-A23D-7A7D3D58F576}"/>
          </ac:spMkLst>
        </pc:spChg>
        <pc:spChg chg="mod">
          <ac:chgData name="Shashank Lokesha Reddy" userId="348959ee-59a1-4313-9b0d-6234a4fd0137" providerId="ADAL" clId="{18E31008-7EB6-4069-8D4C-46042C54E104}" dt="2022-02-18T13:26:48.682" v="10246" actId="255"/>
          <ac:spMkLst>
            <pc:docMk/>
            <pc:sldMk cId="1427532043" sldId="1937"/>
            <ac:spMk id="109" creationId="{C0ED648E-8C29-4B93-AB8B-1859B7676876}"/>
          </ac:spMkLst>
        </pc:spChg>
        <pc:spChg chg="add mod">
          <ac:chgData name="Shashank Lokesha Reddy" userId="348959ee-59a1-4313-9b0d-6234a4fd0137" providerId="ADAL" clId="{18E31008-7EB6-4069-8D4C-46042C54E104}" dt="2022-02-19T17:18:00.748" v="12582" actId="1076"/>
          <ac:spMkLst>
            <pc:docMk/>
            <pc:sldMk cId="1427532043" sldId="1937"/>
            <ac:spMk id="110" creationId="{CC536971-6A4E-4C08-A6C4-7BC7250B8973}"/>
          </ac:spMkLst>
        </pc:spChg>
        <pc:spChg chg="mod">
          <ac:chgData name="Shashank Lokesha Reddy" userId="348959ee-59a1-4313-9b0d-6234a4fd0137" providerId="ADAL" clId="{18E31008-7EB6-4069-8D4C-46042C54E104}" dt="2022-02-19T19:51:27.206" v="12911" actId="1076"/>
          <ac:spMkLst>
            <pc:docMk/>
            <pc:sldMk cId="1427532043" sldId="1937"/>
            <ac:spMk id="112" creationId="{E8A3B549-937F-4D9E-A6A4-D16363E16A8A}"/>
          </ac:spMkLst>
        </pc:spChg>
        <pc:spChg chg="mod">
          <ac:chgData name="Shashank Lokesha Reddy" userId="348959ee-59a1-4313-9b0d-6234a4fd0137" providerId="ADAL" clId="{18E31008-7EB6-4069-8D4C-46042C54E104}" dt="2022-02-19T17:17:13.162" v="12574" actId="555"/>
          <ac:spMkLst>
            <pc:docMk/>
            <pc:sldMk cId="1427532043" sldId="1937"/>
            <ac:spMk id="114" creationId="{172744A9-0760-4AB3-BC9A-4C61B2823226}"/>
          </ac:spMkLst>
        </pc:spChg>
        <pc:spChg chg="add mod">
          <ac:chgData name="Shashank Lokesha Reddy" userId="348959ee-59a1-4313-9b0d-6234a4fd0137" providerId="ADAL" clId="{18E31008-7EB6-4069-8D4C-46042C54E104}" dt="2022-02-19T19:40:20.805" v="12852" actId="552"/>
          <ac:spMkLst>
            <pc:docMk/>
            <pc:sldMk cId="1427532043" sldId="1937"/>
            <ac:spMk id="120" creationId="{3EC9C757-F77C-4041-9533-3FCB2D8E52DB}"/>
          </ac:spMkLst>
        </pc:spChg>
        <pc:spChg chg="mod">
          <ac:chgData name="Shashank Lokesha Reddy" userId="348959ee-59a1-4313-9b0d-6234a4fd0137" providerId="ADAL" clId="{18E31008-7EB6-4069-8D4C-46042C54E104}" dt="2022-02-20T17:00:30.132" v="14146" actId="12788"/>
          <ac:spMkLst>
            <pc:docMk/>
            <pc:sldMk cId="1427532043" sldId="1937"/>
            <ac:spMk id="121" creationId="{8750DDC7-8AA2-480C-ABFA-6B9E6A3E6CF0}"/>
          </ac:spMkLst>
        </pc:spChg>
        <pc:spChg chg="del">
          <ac:chgData name="Shashank Lokesha Reddy" userId="348959ee-59a1-4313-9b0d-6234a4fd0137" providerId="ADAL" clId="{18E31008-7EB6-4069-8D4C-46042C54E104}" dt="2022-02-16T21:40:41.917" v="4996" actId="478"/>
          <ac:spMkLst>
            <pc:docMk/>
            <pc:sldMk cId="1427532043" sldId="1937"/>
            <ac:spMk id="122" creationId="{4C6929B7-EBB3-42B6-82E1-C427AF656815}"/>
          </ac:spMkLst>
        </pc:spChg>
        <pc:spChg chg="del">
          <ac:chgData name="Shashank Lokesha Reddy" userId="348959ee-59a1-4313-9b0d-6234a4fd0137" providerId="ADAL" clId="{18E31008-7EB6-4069-8D4C-46042C54E104}" dt="2022-02-16T21:40:41.917" v="4996" actId="478"/>
          <ac:spMkLst>
            <pc:docMk/>
            <pc:sldMk cId="1427532043" sldId="1937"/>
            <ac:spMk id="123" creationId="{9384453F-3054-4F1B-8F08-E538E16BD306}"/>
          </ac:spMkLst>
        </pc:spChg>
        <pc:spChg chg="add mod">
          <ac:chgData name="Shashank Lokesha Reddy" userId="348959ee-59a1-4313-9b0d-6234a4fd0137" providerId="ADAL" clId="{18E31008-7EB6-4069-8D4C-46042C54E104}" dt="2022-02-19T20:01:16.273" v="12954" actId="552"/>
          <ac:spMkLst>
            <pc:docMk/>
            <pc:sldMk cId="1427532043" sldId="1937"/>
            <ac:spMk id="125" creationId="{72553EE8-D61B-4083-B474-C1A51DA16D9D}"/>
          </ac:spMkLst>
        </pc:spChg>
        <pc:spChg chg="add mod">
          <ac:chgData name="Shashank Lokesha Reddy" userId="348959ee-59a1-4313-9b0d-6234a4fd0137" providerId="ADAL" clId="{18E31008-7EB6-4069-8D4C-46042C54E104}" dt="2022-02-19T17:16:46.122" v="12573" actId="554"/>
          <ac:spMkLst>
            <pc:docMk/>
            <pc:sldMk cId="1427532043" sldId="1937"/>
            <ac:spMk id="126" creationId="{DA39B796-A259-4385-A922-CE6BE82FD6D0}"/>
          </ac:spMkLst>
        </pc:spChg>
        <pc:spChg chg="mod">
          <ac:chgData name="Shashank Lokesha Reddy" userId="348959ee-59a1-4313-9b0d-6234a4fd0137" providerId="ADAL" clId="{18E31008-7EB6-4069-8D4C-46042C54E104}" dt="2022-02-20T17:00:30.132" v="14146" actId="12788"/>
          <ac:spMkLst>
            <pc:docMk/>
            <pc:sldMk cId="1427532043" sldId="1937"/>
            <ac:spMk id="135" creationId="{A02B404B-6DBB-42C6-88A0-26364E6F8635}"/>
          </ac:spMkLst>
        </pc:spChg>
        <pc:spChg chg="mod">
          <ac:chgData name="Shashank Lokesha Reddy" userId="348959ee-59a1-4313-9b0d-6234a4fd0137" providerId="ADAL" clId="{18E31008-7EB6-4069-8D4C-46042C54E104}" dt="2022-02-20T17:00:22.754" v="14145" actId="12788"/>
          <ac:spMkLst>
            <pc:docMk/>
            <pc:sldMk cId="1427532043" sldId="1937"/>
            <ac:spMk id="136" creationId="{982F10E7-8125-4F7E-BC5B-DD6185FFDC7A}"/>
          </ac:spMkLst>
        </pc:spChg>
        <pc:spChg chg="mod">
          <ac:chgData name="Shashank Lokesha Reddy" userId="348959ee-59a1-4313-9b0d-6234a4fd0137" providerId="ADAL" clId="{18E31008-7EB6-4069-8D4C-46042C54E104}" dt="2022-02-19T19:40:20.805" v="12852" actId="552"/>
          <ac:spMkLst>
            <pc:docMk/>
            <pc:sldMk cId="1427532043" sldId="1937"/>
            <ac:spMk id="158" creationId="{C77EBF5C-CC0F-48E3-991D-E117A930105E}"/>
          </ac:spMkLst>
        </pc:spChg>
        <pc:spChg chg="mod">
          <ac:chgData name="Shashank Lokesha Reddy" userId="348959ee-59a1-4313-9b0d-6234a4fd0137" providerId="ADAL" clId="{18E31008-7EB6-4069-8D4C-46042C54E104}" dt="2022-02-17T16:59:53.477" v="7116" actId="2711"/>
          <ac:spMkLst>
            <pc:docMk/>
            <pc:sldMk cId="1427532043" sldId="1937"/>
            <ac:spMk id="159" creationId="{63691026-E911-40CA-B157-534346E1A5B5}"/>
          </ac:spMkLst>
        </pc:spChg>
        <pc:spChg chg="mod">
          <ac:chgData name="Shashank Lokesha Reddy" userId="348959ee-59a1-4313-9b0d-6234a4fd0137" providerId="ADAL" clId="{18E31008-7EB6-4069-8D4C-46042C54E104}" dt="2022-02-17T16:59:53.477" v="7116" actId="2711"/>
          <ac:spMkLst>
            <pc:docMk/>
            <pc:sldMk cId="1427532043" sldId="1937"/>
            <ac:spMk id="160" creationId="{C7FA508E-37BB-42DA-99C6-8D931B7A194E}"/>
          </ac:spMkLst>
        </pc:spChg>
        <pc:spChg chg="mod">
          <ac:chgData name="Shashank Lokesha Reddy" userId="348959ee-59a1-4313-9b0d-6234a4fd0137" providerId="ADAL" clId="{18E31008-7EB6-4069-8D4C-46042C54E104}" dt="2022-02-17T16:59:53.477" v="7116" actId="2711"/>
          <ac:spMkLst>
            <pc:docMk/>
            <pc:sldMk cId="1427532043" sldId="1937"/>
            <ac:spMk id="161" creationId="{E9B48E4C-B223-44D8-ADAA-6E3143FAD9BE}"/>
          </ac:spMkLst>
        </pc:spChg>
        <pc:spChg chg="mod">
          <ac:chgData name="Shashank Lokesha Reddy" userId="348959ee-59a1-4313-9b0d-6234a4fd0137" providerId="ADAL" clId="{18E31008-7EB6-4069-8D4C-46042C54E104}" dt="2022-02-17T16:59:53.477" v="7116" actId="2711"/>
          <ac:spMkLst>
            <pc:docMk/>
            <pc:sldMk cId="1427532043" sldId="1937"/>
            <ac:spMk id="165" creationId="{8852A42C-4C42-4AD9-BCE9-A02642F844A3}"/>
          </ac:spMkLst>
        </pc:spChg>
        <pc:spChg chg="mod">
          <ac:chgData name="Shashank Lokesha Reddy" userId="348959ee-59a1-4313-9b0d-6234a4fd0137" providerId="ADAL" clId="{18E31008-7EB6-4069-8D4C-46042C54E104}" dt="2022-02-17T16:59:53.477" v="7116" actId="2711"/>
          <ac:spMkLst>
            <pc:docMk/>
            <pc:sldMk cId="1427532043" sldId="1937"/>
            <ac:spMk id="166" creationId="{2DBA5164-E769-4231-AF8F-3F4EA3889AA9}"/>
          </ac:spMkLst>
        </pc:spChg>
        <pc:graphicFrameChg chg="mod">
          <ac:chgData name="Shashank Lokesha Reddy" userId="348959ee-59a1-4313-9b0d-6234a4fd0137" providerId="ADAL" clId="{18E31008-7EB6-4069-8D4C-46042C54E104}" dt="2022-02-16T21:46:58.760" v="5069" actId="1076"/>
          <ac:graphicFrameMkLst>
            <pc:docMk/>
            <pc:sldMk cId="1427532043" sldId="1937"/>
            <ac:graphicFrameMk id="60" creationId="{A8E23A18-A211-4CA6-B7E1-332A7E5DD65A}"/>
          </ac:graphicFrameMkLst>
        </pc:graphicFrameChg>
        <pc:graphicFrameChg chg="mod modGraphic">
          <ac:chgData name="Shashank Lokesha Reddy" userId="348959ee-59a1-4313-9b0d-6234a4fd0137" providerId="ADAL" clId="{18E31008-7EB6-4069-8D4C-46042C54E104}" dt="2022-02-19T17:15:07.259" v="12567" actId="6549"/>
          <ac:graphicFrameMkLst>
            <pc:docMk/>
            <pc:sldMk cId="1427532043" sldId="1937"/>
            <ac:graphicFrameMk id="72" creationId="{B4681BDC-4ACD-46EE-8996-257A00C98C6C}"/>
          </ac:graphicFrameMkLst>
        </pc:graphicFrameChg>
        <pc:graphicFrameChg chg="mod modGraphic">
          <ac:chgData name="Shashank Lokesha Reddy" userId="348959ee-59a1-4313-9b0d-6234a4fd0137" providerId="ADAL" clId="{18E31008-7EB6-4069-8D4C-46042C54E104}" dt="2022-02-16T21:45:12.266" v="5052" actId="1076"/>
          <ac:graphicFrameMkLst>
            <pc:docMk/>
            <pc:sldMk cId="1427532043" sldId="1937"/>
            <ac:graphicFrameMk id="103" creationId="{8E32FC30-E166-495B-B8F2-D1025D136816}"/>
          </ac:graphicFrameMkLst>
        </pc:graphicFrameChg>
        <pc:graphicFrameChg chg="mod">
          <ac:chgData name="Shashank Lokesha Reddy" userId="348959ee-59a1-4313-9b0d-6234a4fd0137" providerId="ADAL" clId="{18E31008-7EB6-4069-8D4C-46042C54E104}" dt="2022-02-16T21:47:22.085" v="5070" actId="1076"/>
          <ac:graphicFrameMkLst>
            <pc:docMk/>
            <pc:sldMk cId="1427532043" sldId="1937"/>
            <ac:graphicFrameMk id="170" creationId="{87280CCD-9E3F-427E-86FE-54E9814D5A41}"/>
          </ac:graphicFrameMkLst>
        </pc:graphicFrameChg>
        <pc:picChg chg="mod">
          <ac:chgData name="Shashank Lokesha Reddy" userId="348959ee-59a1-4313-9b0d-6234a4fd0137" providerId="ADAL" clId="{18E31008-7EB6-4069-8D4C-46042C54E104}" dt="2022-02-16T21:40:07.492" v="4993" actId="1076"/>
          <ac:picMkLst>
            <pc:docMk/>
            <pc:sldMk cId="1427532043" sldId="1937"/>
            <ac:picMk id="9" creationId="{BEF4802F-7766-4837-85BC-ED9A97BF738A}"/>
          </ac:picMkLst>
        </pc:picChg>
        <pc:picChg chg="del">
          <ac:chgData name="Shashank Lokesha Reddy" userId="348959ee-59a1-4313-9b0d-6234a4fd0137" providerId="ADAL" clId="{18E31008-7EB6-4069-8D4C-46042C54E104}" dt="2022-02-16T21:40:41.917" v="4996" actId="478"/>
          <ac:picMkLst>
            <pc:docMk/>
            <pc:sldMk cId="1427532043" sldId="1937"/>
            <ac:picMk id="90" creationId="{E92E99B3-929F-49B4-944C-DB9FBE94B515}"/>
          </ac:picMkLst>
        </pc:picChg>
        <pc:picChg chg="add del mod">
          <ac:chgData name="Shashank Lokesha Reddy" userId="348959ee-59a1-4313-9b0d-6234a4fd0137" providerId="ADAL" clId="{18E31008-7EB6-4069-8D4C-46042C54E104}" dt="2022-02-19T17:13:07.236" v="12550" actId="1076"/>
          <ac:picMkLst>
            <pc:docMk/>
            <pc:sldMk cId="1427532043" sldId="1937"/>
            <ac:picMk id="106" creationId="{80CB1681-6AE2-43AD-9D59-784252837A88}"/>
          </ac:picMkLst>
        </pc:picChg>
        <pc:picChg chg="del">
          <ac:chgData name="Shashank Lokesha Reddy" userId="348959ee-59a1-4313-9b0d-6234a4fd0137" providerId="ADAL" clId="{18E31008-7EB6-4069-8D4C-46042C54E104}" dt="2022-02-16T21:40:41.917" v="4996" actId="478"/>
          <ac:picMkLst>
            <pc:docMk/>
            <pc:sldMk cId="1427532043" sldId="1937"/>
            <ac:picMk id="108" creationId="{30650AF2-9847-4BC8-8EA2-F9F953DF6A42}"/>
          </ac:picMkLst>
        </pc:picChg>
        <pc:picChg chg="del">
          <ac:chgData name="Shashank Lokesha Reddy" userId="348959ee-59a1-4313-9b0d-6234a4fd0137" providerId="ADAL" clId="{18E31008-7EB6-4069-8D4C-46042C54E104}" dt="2022-02-16T21:40:41.917" v="4996" actId="478"/>
          <ac:picMkLst>
            <pc:docMk/>
            <pc:sldMk cId="1427532043" sldId="1937"/>
            <ac:picMk id="110" creationId="{3EAC41E2-3F2D-4CF3-B5C6-B67E2A811C33}"/>
          </ac:picMkLst>
        </pc:picChg>
        <pc:picChg chg="del">
          <ac:chgData name="Shashank Lokesha Reddy" userId="348959ee-59a1-4313-9b0d-6234a4fd0137" providerId="ADAL" clId="{18E31008-7EB6-4069-8D4C-46042C54E104}" dt="2022-02-16T21:40:41.917" v="4996" actId="478"/>
          <ac:picMkLst>
            <pc:docMk/>
            <pc:sldMk cId="1427532043" sldId="1937"/>
            <ac:picMk id="111" creationId="{F203EAAC-EB1C-4D6F-B81A-B6612CB7A966}"/>
          </ac:picMkLst>
        </pc:picChg>
        <pc:picChg chg="del">
          <ac:chgData name="Shashank Lokesha Reddy" userId="348959ee-59a1-4313-9b0d-6234a4fd0137" providerId="ADAL" clId="{18E31008-7EB6-4069-8D4C-46042C54E104}" dt="2022-02-16T21:40:41.917" v="4996" actId="478"/>
          <ac:picMkLst>
            <pc:docMk/>
            <pc:sldMk cId="1427532043" sldId="1937"/>
            <ac:picMk id="113" creationId="{82379318-CBB3-4C7D-94F6-3B2E7B272CD8}"/>
          </ac:picMkLst>
        </pc:picChg>
        <pc:picChg chg="add del mod">
          <ac:chgData name="Shashank Lokesha Reddy" userId="348959ee-59a1-4313-9b0d-6234a4fd0137" providerId="ADAL" clId="{18E31008-7EB6-4069-8D4C-46042C54E104}" dt="2022-02-19T17:13:17.542" v="12551" actId="1076"/>
          <ac:picMkLst>
            <pc:docMk/>
            <pc:sldMk cId="1427532043" sldId="1937"/>
            <ac:picMk id="116" creationId="{D7BC02F9-8303-420B-913A-AF1708F21BA8}"/>
          </ac:picMkLst>
        </pc:picChg>
        <pc:picChg chg="add del mod">
          <ac:chgData name="Shashank Lokesha Reddy" userId="348959ee-59a1-4313-9b0d-6234a4fd0137" providerId="ADAL" clId="{18E31008-7EB6-4069-8D4C-46042C54E104}" dt="2022-02-19T17:13:17.542" v="12551" actId="1076"/>
          <ac:picMkLst>
            <pc:docMk/>
            <pc:sldMk cId="1427532043" sldId="1937"/>
            <ac:picMk id="117" creationId="{EDD22C1B-C43D-4DF3-86D4-094B131C83FE}"/>
          </ac:picMkLst>
        </pc:picChg>
        <pc:picChg chg="add del mod">
          <ac:chgData name="Shashank Lokesha Reddy" userId="348959ee-59a1-4313-9b0d-6234a4fd0137" providerId="ADAL" clId="{18E31008-7EB6-4069-8D4C-46042C54E104}" dt="2022-02-19T17:13:17.542" v="12551" actId="1076"/>
          <ac:picMkLst>
            <pc:docMk/>
            <pc:sldMk cId="1427532043" sldId="1937"/>
            <ac:picMk id="118" creationId="{386AC106-5812-44E3-BC50-6937135AB957}"/>
          </ac:picMkLst>
        </pc:picChg>
        <pc:picChg chg="add del mod">
          <ac:chgData name="Shashank Lokesha Reddy" userId="348959ee-59a1-4313-9b0d-6234a4fd0137" providerId="ADAL" clId="{18E31008-7EB6-4069-8D4C-46042C54E104}" dt="2022-02-19T17:13:07.236" v="12550" actId="1076"/>
          <ac:picMkLst>
            <pc:docMk/>
            <pc:sldMk cId="1427532043" sldId="1937"/>
            <ac:picMk id="119" creationId="{DDCEF208-D37C-44FC-8951-0B3167D6E1AA}"/>
          </ac:picMkLst>
        </pc:picChg>
        <pc:cxnChg chg="mod">
          <ac:chgData name="Shashank Lokesha Reddy" userId="348959ee-59a1-4313-9b0d-6234a4fd0137" providerId="ADAL" clId="{18E31008-7EB6-4069-8D4C-46042C54E104}" dt="2022-02-19T19:36:10.597" v="12842" actId="14100"/>
          <ac:cxnSpMkLst>
            <pc:docMk/>
            <pc:sldMk cId="1427532043" sldId="1937"/>
            <ac:cxnSpMk id="12" creationId="{B0274043-26DC-44E4-95B5-B70278FAE9DF}"/>
          </ac:cxnSpMkLst>
        </pc:cxnChg>
        <pc:cxnChg chg="mod">
          <ac:chgData name="Shashank Lokesha Reddy" userId="348959ee-59a1-4313-9b0d-6234a4fd0137" providerId="ADAL" clId="{18E31008-7EB6-4069-8D4C-46042C54E104}" dt="2022-02-16T21:46:58.760" v="5069" actId="1076"/>
          <ac:cxnSpMkLst>
            <pc:docMk/>
            <pc:sldMk cId="1427532043" sldId="1937"/>
            <ac:cxnSpMk id="67" creationId="{44761D19-9F44-4162-8D34-D4EA3E44158C}"/>
          </ac:cxnSpMkLst>
        </pc:cxnChg>
        <pc:cxnChg chg="mod">
          <ac:chgData name="Shashank Lokesha Reddy" userId="348959ee-59a1-4313-9b0d-6234a4fd0137" providerId="ADAL" clId="{18E31008-7EB6-4069-8D4C-46042C54E104}" dt="2022-02-16T21:46:58.760" v="5069" actId="1076"/>
          <ac:cxnSpMkLst>
            <pc:docMk/>
            <pc:sldMk cId="1427532043" sldId="1937"/>
            <ac:cxnSpMk id="68" creationId="{DBAA6E35-DA16-4C45-A0D5-26024A37DFBD}"/>
          </ac:cxnSpMkLst>
        </pc:cxnChg>
        <pc:cxnChg chg="mod">
          <ac:chgData name="Shashank Lokesha Reddy" userId="348959ee-59a1-4313-9b0d-6234a4fd0137" providerId="ADAL" clId="{18E31008-7EB6-4069-8D4C-46042C54E104}" dt="2022-02-19T19:51:57.700" v="12912" actId="12788"/>
          <ac:cxnSpMkLst>
            <pc:docMk/>
            <pc:sldMk cId="1427532043" sldId="1937"/>
            <ac:cxnSpMk id="69" creationId="{E0010E75-A623-4E25-A7F3-609A3F40E6E8}"/>
          </ac:cxnSpMkLst>
        </pc:cxnChg>
        <pc:cxnChg chg="mod">
          <ac:chgData name="Shashank Lokesha Reddy" userId="348959ee-59a1-4313-9b0d-6234a4fd0137" providerId="ADAL" clId="{18E31008-7EB6-4069-8D4C-46042C54E104}" dt="2022-02-19T19:51:57.700" v="12912" actId="12788"/>
          <ac:cxnSpMkLst>
            <pc:docMk/>
            <pc:sldMk cId="1427532043" sldId="1937"/>
            <ac:cxnSpMk id="80" creationId="{C60BB2AC-4CDA-499D-A69D-5ECE443A5E88}"/>
          </ac:cxnSpMkLst>
        </pc:cxnChg>
        <pc:cxnChg chg="mod">
          <ac:chgData name="Shashank Lokesha Reddy" userId="348959ee-59a1-4313-9b0d-6234a4fd0137" providerId="ADAL" clId="{18E31008-7EB6-4069-8D4C-46042C54E104}" dt="2022-02-19T17:17:45.935" v="12580" actId="14100"/>
          <ac:cxnSpMkLst>
            <pc:docMk/>
            <pc:sldMk cId="1427532043" sldId="1937"/>
            <ac:cxnSpMk id="86" creationId="{60DFEAA8-8DD7-4B6D-B055-6EB1F2ED8247}"/>
          </ac:cxnSpMkLst>
        </pc:cxnChg>
        <pc:cxnChg chg="mod">
          <ac:chgData name="Shashank Lokesha Reddy" userId="348959ee-59a1-4313-9b0d-6234a4fd0137" providerId="ADAL" clId="{18E31008-7EB6-4069-8D4C-46042C54E104}" dt="2022-02-19T17:12:27.429" v="12546" actId="1076"/>
          <ac:cxnSpMkLst>
            <pc:docMk/>
            <pc:sldMk cId="1427532043" sldId="1937"/>
            <ac:cxnSpMk id="98" creationId="{69C01D9F-1010-4679-AF4A-4D434B2FE82E}"/>
          </ac:cxnSpMkLst>
        </pc:cxnChg>
        <pc:cxnChg chg="mod">
          <ac:chgData name="Shashank Lokesha Reddy" userId="348959ee-59a1-4313-9b0d-6234a4fd0137" providerId="ADAL" clId="{18E31008-7EB6-4069-8D4C-46042C54E104}" dt="2022-02-19T19:51:57.700" v="12912" actId="12788"/>
          <ac:cxnSpMkLst>
            <pc:docMk/>
            <pc:sldMk cId="1427532043" sldId="1937"/>
            <ac:cxnSpMk id="99" creationId="{8D36C3F9-A44C-4AFB-8AA4-A3E30772690E}"/>
          </ac:cxnSpMkLst>
        </pc:cxnChg>
        <pc:cxnChg chg="mod">
          <ac:chgData name="Shashank Lokesha Reddy" userId="348959ee-59a1-4313-9b0d-6234a4fd0137" providerId="ADAL" clId="{18E31008-7EB6-4069-8D4C-46042C54E104}" dt="2022-02-19T17:18:07.993" v="12583" actId="1076"/>
          <ac:cxnSpMkLst>
            <pc:docMk/>
            <pc:sldMk cId="1427532043" sldId="1937"/>
            <ac:cxnSpMk id="105" creationId="{72F69E8F-6F18-460D-80C7-A5A72753A4A3}"/>
          </ac:cxnSpMkLst>
        </pc:cxnChg>
        <pc:cxnChg chg="del">
          <ac:chgData name="Shashank Lokesha Reddy" userId="348959ee-59a1-4313-9b0d-6234a4fd0137" providerId="ADAL" clId="{18E31008-7EB6-4069-8D4C-46042C54E104}" dt="2022-02-16T21:40:41.917" v="4996" actId="478"/>
          <ac:cxnSpMkLst>
            <pc:docMk/>
            <pc:sldMk cId="1427532043" sldId="1937"/>
            <ac:cxnSpMk id="107" creationId="{9B2000C2-3914-4EF2-B53A-EA0567A71312}"/>
          </ac:cxnSpMkLst>
        </pc:cxnChg>
        <pc:cxnChg chg="add del mod">
          <ac:chgData name="Shashank Lokesha Reddy" userId="348959ee-59a1-4313-9b0d-6234a4fd0137" providerId="ADAL" clId="{18E31008-7EB6-4069-8D4C-46042C54E104}" dt="2022-02-19T17:13:22.222" v="12552" actId="1076"/>
          <ac:cxnSpMkLst>
            <pc:docMk/>
            <pc:sldMk cId="1427532043" sldId="1937"/>
            <ac:cxnSpMk id="115" creationId="{F486D705-FD01-40EF-989B-6C3F61A9EDEE}"/>
          </ac:cxnSpMkLst>
        </pc:cxnChg>
        <pc:cxnChg chg="add mod">
          <ac:chgData name="Shashank Lokesha Reddy" userId="348959ee-59a1-4313-9b0d-6234a4fd0137" providerId="ADAL" clId="{18E31008-7EB6-4069-8D4C-46042C54E104}" dt="2022-02-16T21:45:53.591" v="5061" actId="1076"/>
          <ac:cxnSpMkLst>
            <pc:docMk/>
            <pc:sldMk cId="1427532043" sldId="1937"/>
            <ac:cxnSpMk id="124" creationId="{0ACABEC5-CA02-4E50-9795-DB01FD0EAEC1}"/>
          </ac:cxnSpMkLst>
        </pc:cxnChg>
        <pc:cxnChg chg="mod">
          <ac:chgData name="Shashank Lokesha Reddy" userId="348959ee-59a1-4313-9b0d-6234a4fd0137" providerId="ADAL" clId="{18E31008-7EB6-4069-8D4C-46042C54E104}" dt="2022-02-19T19:51:57.700" v="12912" actId="12788"/>
          <ac:cxnSpMkLst>
            <pc:docMk/>
            <pc:sldMk cId="1427532043" sldId="1937"/>
            <ac:cxnSpMk id="128" creationId="{6D181579-BBB5-4087-82B0-42664516DEC4}"/>
          </ac:cxnSpMkLst>
        </pc:cxnChg>
        <pc:cxnChg chg="del">
          <ac:chgData name="Shashank Lokesha Reddy" userId="348959ee-59a1-4313-9b0d-6234a4fd0137" providerId="ADAL" clId="{18E31008-7EB6-4069-8D4C-46042C54E104}" dt="2022-02-16T21:45:59.166" v="5062" actId="478"/>
          <ac:cxnSpMkLst>
            <pc:docMk/>
            <pc:sldMk cId="1427532043" sldId="1937"/>
            <ac:cxnSpMk id="146" creationId="{D32DDE0D-6E2E-46C7-ACFD-CA8C3B8448C5}"/>
          </ac:cxnSpMkLst>
        </pc:cxnChg>
        <pc:cxnChg chg="mod">
          <ac:chgData name="Shashank Lokesha Reddy" userId="348959ee-59a1-4313-9b0d-6234a4fd0137" providerId="ADAL" clId="{18E31008-7EB6-4069-8D4C-46042C54E104}" dt="2022-02-19T19:51:57.700" v="12912" actId="12788"/>
          <ac:cxnSpMkLst>
            <pc:docMk/>
            <pc:sldMk cId="1427532043" sldId="1937"/>
            <ac:cxnSpMk id="157" creationId="{7246D94D-BEF5-4271-82C2-6012EA784F8A}"/>
          </ac:cxnSpMkLst>
        </pc:cxnChg>
        <pc:cxnChg chg="mod">
          <ac:chgData name="Shashank Lokesha Reddy" userId="348959ee-59a1-4313-9b0d-6234a4fd0137" providerId="ADAL" clId="{18E31008-7EB6-4069-8D4C-46042C54E104}" dt="2022-02-19T19:51:57.700" v="12912" actId="12788"/>
          <ac:cxnSpMkLst>
            <pc:docMk/>
            <pc:sldMk cId="1427532043" sldId="1937"/>
            <ac:cxnSpMk id="169" creationId="{3308679A-E6C6-4B62-85D3-8448C286EB21}"/>
          </ac:cxnSpMkLst>
        </pc:cxnChg>
        <pc:cxnChg chg="mod">
          <ac:chgData name="Shashank Lokesha Reddy" userId="348959ee-59a1-4313-9b0d-6234a4fd0137" providerId="ADAL" clId="{18E31008-7EB6-4069-8D4C-46042C54E104}" dt="2022-02-16T21:46:58.760" v="5069" actId="1076"/>
          <ac:cxnSpMkLst>
            <pc:docMk/>
            <pc:sldMk cId="1427532043" sldId="1937"/>
            <ac:cxnSpMk id="171" creationId="{FE3B90F0-8636-47AF-96C2-DF832EB08428}"/>
          </ac:cxnSpMkLst>
        </pc:cxnChg>
        <pc:cxnChg chg="mod">
          <ac:chgData name="Shashank Lokesha Reddy" userId="348959ee-59a1-4313-9b0d-6234a4fd0137" providerId="ADAL" clId="{18E31008-7EB6-4069-8D4C-46042C54E104}" dt="2022-02-16T21:46:58.760" v="5069" actId="1076"/>
          <ac:cxnSpMkLst>
            <pc:docMk/>
            <pc:sldMk cId="1427532043" sldId="1937"/>
            <ac:cxnSpMk id="172" creationId="{850570B7-B112-4B0F-8EBE-4199AA7981F7}"/>
          </ac:cxnSpMkLst>
        </pc:cxnChg>
        <pc:cxnChg chg="mod">
          <ac:chgData name="Shashank Lokesha Reddy" userId="348959ee-59a1-4313-9b0d-6234a4fd0137" providerId="ADAL" clId="{18E31008-7EB6-4069-8D4C-46042C54E104}" dt="2022-02-19T19:51:57.700" v="12912" actId="12788"/>
          <ac:cxnSpMkLst>
            <pc:docMk/>
            <pc:sldMk cId="1427532043" sldId="1937"/>
            <ac:cxnSpMk id="173" creationId="{557A0996-DC1B-4B27-9090-515C775EB1DF}"/>
          </ac:cxnSpMkLst>
        </pc:cxnChg>
      </pc:sldChg>
      <pc:sldChg chg="addSp delSp modSp mod">
        <pc:chgData name="Shashank Lokesha Reddy" userId="348959ee-59a1-4313-9b0d-6234a4fd0137" providerId="ADAL" clId="{18E31008-7EB6-4069-8D4C-46042C54E104}" dt="2022-02-27T20:51:50.452" v="15221" actId="113"/>
        <pc:sldMkLst>
          <pc:docMk/>
          <pc:sldMk cId="700456952" sldId="1938"/>
        </pc:sldMkLst>
        <pc:spChg chg="mod">
          <ac:chgData name="Shashank Lokesha Reddy" userId="348959ee-59a1-4313-9b0d-6234a4fd0137" providerId="ADAL" clId="{18E31008-7EB6-4069-8D4C-46042C54E104}" dt="2022-02-19T19:55:42.090" v="12928" actId="1076"/>
          <ac:spMkLst>
            <pc:docMk/>
            <pc:sldMk cId="700456952" sldId="1938"/>
            <ac:spMk id="8" creationId="{ABC0A6B8-3248-4550-BD99-F43A26B60C2D}"/>
          </ac:spMkLst>
        </pc:spChg>
        <pc:spChg chg="mod">
          <ac:chgData name="Shashank Lokesha Reddy" userId="348959ee-59a1-4313-9b0d-6234a4fd0137" providerId="ADAL" clId="{18E31008-7EB6-4069-8D4C-46042C54E104}" dt="2022-02-19T19:54:19.049" v="12924" actId="1076"/>
          <ac:spMkLst>
            <pc:docMk/>
            <pc:sldMk cId="700456952" sldId="1938"/>
            <ac:spMk id="10" creationId="{BC2DFB99-04CE-45FE-9D85-D9FD1FD25715}"/>
          </ac:spMkLst>
        </pc:spChg>
        <pc:spChg chg="mod">
          <ac:chgData name="Shashank Lokesha Reddy" userId="348959ee-59a1-4313-9b0d-6234a4fd0137" providerId="ADAL" clId="{18E31008-7EB6-4069-8D4C-46042C54E104}" dt="2022-02-19T19:44:21.884" v="12874" actId="552"/>
          <ac:spMkLst>
            <pc:docMk/>
            <pc:sldMk cId="700456952" sldId="1938"/>
            <ac:spMk id="11" creationId="{4ADCD9B9-1941-4C5E-A1D7-827E0007EF06}"/>
          </ac:spMkLst>
        </pc:spChg>
        <pc:spChg chg="mod">
          <ac:chgData name="Shashank Lokesha Reddy" userId="348959ee-59a1-4313-9b0d-6234a4fd0137" providerId="ADAL" clId="{18E31008-7EB6-4069-8D4C-46042C54E104}" dt="2022-02-20T15:41:00.943" v="14039" actId="12789"/>
          <ac:spMkLst>
            <pc:docMk/>
            <pc:sldMk cId="700456952" sldId="1938"/>
            <ac:spMk id="23" creationId="{B8C8196D-7522-4A47-AD1F-44DB260AFC29}"/>
          </ac:spMkLst>
        </pc:spChg>
        <pc:spChg chg="mod">
          <ac:chgData name="Shashank Lokesha Reddy" userId="348959ee-59a1-4313-9b0d-6234a4fd0137" providerId="ADAL" clId="{18E31008-7EB6-4069-8D4C-46042C54E104}" dt="2022-02-17T16:59:44.950" v="7115" actId="2711"/>
          <ac:spMkLst>
            <pc:docMk/>
            <pc:sldMk cId="700456952" sldId="1938"/>
            <ac:spMk id="31" creationId="{9A29E1E5-DE3A-461D-B9E1-297F24BCB070}"/>
          </ac:spMkLst>
        </pc:spChg>
        <pc:spChg chg="mod">
          <ac:chgData name="Shashank Lokesha Reddy" userId="348959ee-59a1-4313-9b0d-6234a4fd0137" providerId="ADAL" clId="{18E31008-7EB6-4069-8D4C-46042C54E104}" dt="2022-02-19T19:53:18.660" v="12918" actId="1076"/>
          <ac:spMkLst>
            <pc:docMk/>
            <pc:sldMk cId="700456952" sldId="1938"/>
            <ac:spMk id="53" creationId="{83636A85-3B80-4A57-8612-FADCA444C16E}"/>
          </ac:spMkLst>
        </pc:spChg>
        <pc:spChg chg="mod">
          <ac:chgData name="Shashank Lokesha Reddy" userId="348959ee-59a1-4313-9b0d-6234a4fd0137" providerId="ADAL" clId="{18E31008-7EB6-4069-8D4C-46042C54E104}" dt="2022-02-19T19:53:42.135" v="12923" actId="14100"/>
          <ac:spMkLst>
            <pc:docMk/>
            <pc:sldMk cId="700456952" sldId="1938"/>
            <ac:spMk id="54" creationId="{0B95BC64-1742-4974-B6DB-A28F96FCF45C}"/>
          </ac:spMkLst>
        </pc:spChg>
        <pc:spChg chg="mod">
          <ac:chgData name="Shashank Lokesha Reddy" userId="348959ee-59a1-4313-9b0d-6234a4fd0137" providerId="ADAL" clId="{18E31008-7EB6-4069-8D4C-46042C54E104}" dt="2022-02-19T19:44:21.884" v="12874" actId="552"/>
          <ac:spMkLst>
            <pc:docMk/>
            <pc:sldMk cId="700456952" sldId="1938"/>
            <ac:spMk id="63" creationId="{38CA50E6-F4B1-4914-ADD1-1015901FB7F9}"/>
          </ac:spMkLst>
        </pc:spChg>
        <pc:spChg chg="mod">
          <ac:chgData name="Shashank Lokesha Reddy" userId="348959ee-59a1-4313-9b0d-6234a4fd0137" providerId="ADAL" clId="{18E31008-7EB6-4069-8D4C-46042C54E104}" dt="2022-02-20T15:41:00.943" v="14039" actId="12789"/>
          <ac:spMkLst>
            <pc:docMk/>
            <pc:sldMk cId="700456952" sldId="1938"/>
            <ac:spMk id="70" creationId="{3A57DB0E-2122-493E-9771-7ADD66611E8F}"/>
          </ac:spMkLst>
        </pc:spChg>
        <pc:spChg chg="mod">
          <ac:chgData name="Shashank Lokesha Reddy" userId="348959ee-59a1-4313-9b0d-6234a4fd0137" providerId="ADAL" clId="{18E31008-7EB6-4069-8D4C-46042C54E104}" dt="2022-02-19T19:44:21.884" v="12874" actId="552"/>
          <ac:spMkLst>
            <pc:docMk/>
            <pc:sldMk cId="700456952" sldId="1938"/>
            <ac:spMk id="72" creationId="{4BF832F9-66EB-431F-8816-26C6C21157CE}"/>
          </ac:spMkLst>
        </pc:spChg>
        <pc:spChg chg="mod">
          <ac:chgData name="Shashank Lokesha Reddy" userId="348959ee-59a1-4313-9b0d-6234a4fd0137" providerId="ADAL" clId="{18E31008-7EB6-4069-8D4C-46042C54E104}" dt="2022-02-17T17:22:06.354" v="7178" actId="1076"/>
          <ac:spMkLst>
            <pc:docMk/>
            <pc:sldMk cId="700456952" sldId="1938"/>
            <ac:spMk id="75" creationId="{6BE66A40-8E75-413A-B164-8235391C9ABC}"/>
          </ac:spMkLst>
        </pc:spChg>
        <pc:spChg chg="mod">
          <ac:chgData name="Shashank Lokesha Reddy" userId="348959ee-59a1-4313-9b0d-6234a4fd0137" providerId="ADAL" clId="{18E31008-7EB6-4069-8D4C-46042C54E104}" dt="2022-02-19T20:01:02.882" v="12953" actId="552"/>
          <ac:spMkLst>
            <pc:docMk/>
            <pc:sldMk cId="700456952" sldId="1938"/>
            <ac:spMk id="76" creationId="{2B2A8D52-8D82-4B60-B577-E62378DA8DDB}"/>
          </ac:spMkLst>
        </pc:spChg>
        <pc:spChg chg="mod">
          <ac:chgData name="Shashank Lokesha Reddy" userId="348959ee-59a1-4313-9b0d-6234a4fd0137" providerId="ADAL" clId="{18E31008-7EB6-4069-8D4C-46042C54E104}" dt="2022-02-19T19:44:21.884" v="12874" actId="552"/>
          <ac:spMkLst>
            <pc:docMk/>
            <pc:sldMk cId="700456952" sldId="1938"/>
            <ac:spMk id="77" creationId="{D1BCCBED-E0B3-46CE-9190-3CB97D1096E4}"/>
          </ac:spMkLst>
        </pc:spChg>
        <pc:spChg chg="mod">
          <ac:chgData name="Shashank Lokesha Reddy" userId="348959ee-59a1-4313-9b0d-6234a4fd0137" providerId="ADAL" clId="{18E31008-7EB6-4069-8D4C-46042C54E104}" dt="2022-02-17T16:59:44.950" v="7115" actId="2711"/>
          <ac:spMkLst>
            <pc:docMk/>
            <pc:sldMk cId="700456952" sldId="1938"/>
            <ac:spMk id="78" creationId="{F84B80C7-6C21-4360-BB78-B9337933996C}"/>
          </ac:spMkLst>
        </pc:spChg>
        <pc:spChg chg="mod">
          <ac:chgData name="Shashank Lokesha Reddy" userId="348959ee-59a1-4313-9b0d-6234a4fd0137" providerId="ADAL" clId="{18E31008-7EB6-4069-8D4C-46042C54E104}" dt="2022-02-17T16:59:44.950" v="7115" actId="2711"/>
          <ac:spMkLst>
            <pc:docMk/>
            <pc:sldMk cId="700456952" sldId="1938"/>
            <ac:spMk id="79" creationId="{0F2945B8-DB94-4BA4-B332-15801A4C97AA}"/>
          </ac:spMkLst>
        </pc:spChg>
        <pc:spChg chg="mod">
          <ac:chgData name="Shashank Lokesha Reddy" userId="348959ee-59a1-4313-9b0d-6234a4fd0137" providerId="ADAL" clId="{18E31008-7EB6-4069-8D4C-46042C54E104}" dt="2022-02-17T16:59:44.950" v="7115" actId="2711"/>
          <ac:spMkLst>
            <pc:docMk/>
            <pc:sldMk cId="700456952" sldId="1938"/>
            <ac:spMk id="80" creationId="{3B639E3F-004A-471D-A8E7-DA18F1EA4831}"/>
          </ac:spMkLst>
        </pc:spChg>
        <pc:spChg chg="add mod">
          <ac:chgData name="Shashank Lokesha Reddy" userId="348959ee-59a1-4313-9b0d-6234a4fd0137" providerId="ADAL" clId="{18E31008-7EB6-4069-8D4C-46042C54E104}" dt="2022-02-18T13:26:39.311" v="10245" actId="255"/>
          <ac:spMkLst>
            <pc:docMk/>
            <pc:sldMk cId="700456952" sldId="1938"/>
            <ac:spMk id="81" creationId="{55291AF2-7CD1-4CC7-8EFB-525A96712034}"/>
          </ac:spMkLst>
        </pc:spChg>
        <pc:spChg chg="add del mod">
          <ac:chgData name="Shashank Lokesha Reddy" userId="348959ee-59a1-4313-9b0d-6234a4fd0137" providerId="ADAL" clId="{18E31008-7EB6-4069-8D4C-46042C54E104}" dt="2022-02-19T19:42:07.229" v="12857" actId="478"/>
          <ac:spMkLst>
            <pc:docMk/>
            <pc:sldMk cId="700456952" sldId="1938"/>
            <ac:spMk id="82" creationId="{88D967ED-0409-48BF-8844-22087BE3BFB8}"/>
          </ac:spMkLst>
        </pc:spChg>
        <pc:spChg chg="add mod">
          <ac:chgData name="Shashank Lokesha Reddy" userId="348959ee-59a1-4313-9b0d-6234a4fd0137" providerId="ADAL" clId="{18E31008-7EB6-4069-8D4C-46042C54E104}" dt="2022-02-19T19:53:37.040" v="12922" actId="1076"/>
          <ac:spMkLst>
            <pc:docMk/>
            <pc:sldMk cId="700456952" sldId="1938"/>
            <ac:spMk id="83" creationId="{17902ACF-D04B-432E-95EF-48A11C75E023}"/>
          </ac:spMkLst>
        </pc:spChg>
        <pc:spChg chg="add mod">
          <ac:chgData name="Shashank Lokesha Reddy" userId="348959ee-59a1-4313-9b0d-6234a4fd0137" providerId="ADAL" clId="{18E31008-7EB6-4069-8D4C-46042C54E104}" dt="2022-02-17T16:59:44.950" v="7115" actId="2711"/>
          <ac:spMkLst>
            <pc:docMk/>
            <pc:sldMk cId="700456952" sldId="1938"/>
            <ac:spMk id="84" creationId="{6A46B80A-5BB6-468F-A730-BFBF1E526977}"/>
          </ac:spMkLst>
        </pc:spChg>
        <pc:spChg chg="add mod">
          <ac:chgData name="Shashank Lokesha Reddy" userId="348959ee-59a1-4313-9b0d-6234a4fd0137" providerId="ADAL" clId="{18E31008-7EB6-4069-8D4C-46042C54E104}" dt="2022-02-17T16:59:44.950" v="7115" actId="2711"/>
          <ac:spMkLst>
            <pc:docMk/>
            <pc:sldMk cId="700456952" sldId="1938"/>
            <ac:spMk id="85" creationId="{3DC902BE-67E9-46A1-8C72-1D99C3F23B1B}"/>
          </ac:spMkLst>
        </pc:spChg>
        <pc:spChg chg="add mod">
          <ac:chgData name="Shashank Lokesha Reddy" userId="348959ee-59a1-4313-9b0d-6234a4fd0137" providerId="ADAL" clId="{18E31008-7EB6-4069-8D4C-46042C54E104}" dt="2022-02-17T16:59:44.950" v="7115" actId="2711"/>
          <ac:spMkLst>
            <pc:docMk/>
            <pc:sldMk cId="700456952" sldId="1938"/>
            <ac:spMk id="86" creationId="{D07C23C0-5798-4984-BA6B-C84D0BC1C0A1}"/>
          </ac:spMkLst>
        </pc:spChg>
        <pc:spChg chg="mod">
          <ac:chgData name="Shashank Lokesha Reddy" userId="348959ee-59a1-4313-9b0d-6234a4fd0137" providerId="ADAL" clId="{18E31008-7EB6-4069-8D4C-46042C54E104}" dt="2022-02-17T16:59:44.950" v="7115" actId="2711"/>
          <ac:spMkLst>
            <pc:docMk/>
            <pc:sldMk cId="700456952" sldId="1938"/>
            <ac:spMk id="87" creationId="{1E234C48-0979-4D8A-9061-8FBF01C33EEC}"/>
          </ac:spMkLst>
        </pc:spChg>
        <pc:spChg chg="mod">
          <ac:chgData name="Shashank Lokesha Reddy" userId="348959ee-59a1-4313-9b0d-6234a4fd0137" providerId="ADAL" clId="{18E31008-7EB6-4069-8D4C-46042C54E104}" dt="2022-02-19T19:44:21.884" v="12874" actId="552"/>
          <ac:spMkLst>
            <pc:docMk/>
            <pc:sldMk cId="700456952" sldId="1938"/>
            <ac:spMk id="88" creationId="{BAC1F5EE-C545-4FE9-AD00-3074E75A3588}"/>
          </ac:spMkLst>
        </pc:spChg>
        <pc:spChg chg="mod">
          <ac:chgData name="Shashank Lokesha Reddy" userId="348959ee-59a1-4313-9b0d-6234a4fd0137" providerId="ADAL" clId="{18E31008-7EB6-4069-8D4C-46042C54E104}" dt="2022-02-17T16:59:44.950" v="7115" actId="2711"/>
          <ac:spMkLst>
            <pc:docMk/>
            <pc:sldMk cId="700456952" sldId="1938"/>
            <ac:spMk id="89" creationId="{877DF413-0156-4249-B5F2-5F9FBC2B37ED}"/>
          </ac:spMkLst>
        </pc:spChg>
        <pc:spChg chg="mod">
          <ac:chgData name="Shashank Lokesha Reddy" userId="348959ee-59a1-4313-9b0d-6234a4fd0137" providerId="ADAL" clId="{18E31008-7EB6-4069-8D4C-46042C54E104}" dt="2022-02-17T16:59:44.950" v="7115" actId="2711"/>
          <ac:spMkLst>
            <pc:docMk/>
            <pc:sldMk cId="700456952" sldId="1938"/>
            <ac:spMk id="91" creationId="{83C0415F-345A-4002-8009-A5CBB08D5082}"/>
          </ac:spMkLst>
        </pc:spChg>
        <pc:spChg chg="mod">
          <ac:chgData name="Shashank Lokesha Reddy" userId="348959ee-59a1-4313-9b0d-6234a4fd0137" providerId="ADAL" clId="{18E31008-7EB6-4069-8D4C-46042C54E104}" dt="2022-02-17T16:59:44.950" v="7115" actId="2711"/>
          <ac:spMkLst>
            <pc:docMk/>
            <pc:sldMk cId="700456952" sldId="1938"/>
            <ac:spMk id="92" creationId="{BE92688E-B144-460A-ABE1-426348F811EF}"/>
          </ac:spMkLst>
        </pc:spChg>
        <pc:spChg chg="mod">
          <ac:chgData name="Shashank Lokesha Reddy" userId="348959ee-59a1-4313-9b0d-6234a4fd0137" providerId="ADAL" clId="{18E31008-7EB6-4069-8D4C-46042C54E104}" dt="2022-02-17T16:59:44.950" v="7115" actId="2711"/>
          <ac:spMkLst>
            <pc:docMk/>
            <pc:sldMk cId="700456952" sldId="1938"/>
            <ac:spMk id="93" creationId="{B2D2F171-C465-4E28-8AE6-F1E29323893A}"/>
          </ac:spMkLst>
        </pc:spChg>
        <pc:spChg chg="mod">
          <ac:chgData name="Shashank Lokesha Reddy" userId="348959ee-59a1-4313-9b0d-6234a4fd0137" providerId="ADAL" clId="{18E31008-7EB6-4069-8D4C-46042C54E104}" dt="2022-02-17T16:59:44.950" v="7115" actId="2711"/>
          <ac:spMkLst>
            <pc:docMk/>
            <pc:sldMk cId="700456952" sldId="1938"/>
            <ac:spMk id="94" creationId="{87DB2235-BBDD-4F16-AC3E-3401E3D94D1E}"/>
          </ac:spMkLst>
        </pc:spChg>
        <pc:spChg chg="mod">
          <ac:chgData name="Shashank Lokesha Reddy" userId="348959ee-59a1-4313-9b0d-6234a4fd0137" providerId="ADAL" clId="{18E31008-7EB6-4069-8D4C-46042C54E104}" dt="2022-02-20T17:00:42.446" v="14147" actId="12788"/>
          <ac:spMkLst>
            <pc:docMk/>
            <pc:sldMk cId="700456952" sldId="1938"/>
            <ac:spMk id="95" creationId="{27FD0B87-7D75-45E2-80AA-9F929017DA19}"/>
          </ac:spMkLst>
        </pc:spChg>
        <pc:spChg chg="mod">
          <ac:chgData name="Shashank Lokesha Reddy" userId="348959ee-59a1-4313-9b0d-6234a4fd0137" providerId="ADAL" clId="{18E31008-7EB6-4069-8D4C-46042C54E104}" dt="2022-02-19T19:44:21.884" v="12874" actId="552"/>
          <ac:spMkLst>
            <pc:docMk/>
            <pc:sldMk cId="700456952" sldId="1938"/>
            <ac:spMk id="96" creationId="{06A60633-6CAA-4DAE-949C-A99304CF6637}"/>
          </ac:spMkLst>
        </pc:spChg>
        <pc:spChg chg="mod">
          <ac:chgData name="Shashank Lokesha Reddy" userId="348959ee-59a1-4313-9b0d-6234a4fd0137" providerId="ADAL" clId="{18E31008-7EB6-4069-8D4C-46042C54E104}" dt="2022-02-20T15:41:00.943" v="14039" actId="12789"/>
          <ac:spMkLst>
            <pc:docMk/>
            <pc:sldMk cId="700456952" sldId="1938"/>
            <ac:spMk id="101" creationId="{32340359-3813-4F2A-B3CB-D613B6C1A096}"/>
          </ac:spMkLst>
        </pc:spChg>
        <pc:spChg chg="mod">
          <ac:chgData name="Shashank Lokesha Reddy" userId="348959ee-59a1-4313-9b0d-6234a4fd0137" providerId="ADAL" clId="{18E31008-7EB6-4069-8D4C-46042C54E104}" dt="2022-02-17T16:59:44.950" v="7115" actId="2711"/>
          <ac:spMkLst>
            <pc:docMk/>
            <pc:sldMk cId="700456952" sldId="1938"/>
            <ac:spMk id="104" creationId="{2B2CCA37-4196-4598-9CA3-BF4C6F61F8B7}"/>
          </ac:spMkLst>
        </pc:spChg>
        <pc:spChg chg="mod">
          <ac:chgData name="Shashank Lokesha Reddy" userId="348959ee-59a1-4313-9b0d-6234a4fd0137" providerId="ADAL" clId="{18E31008-7EB6-4069-8D4C-46042C54E104}" dt="2022-02-17T16:59:44.950" v="7115" actId="2711"/>
          <ac:spMkLst>
            <pc:docMk/>
            <pc:sldMk cId="700456952" sldId="1938"/>
            <ac:spMk id="105" creationId="{5F613B75-7856-4DA0-BF43-87D0CEEE4B23}"/>
          </ac:spMkLst>
        </pc:spChg>
        <pc:spChg chg="mod">
          <ac:chgData name="Shashank Lokesha Reddy" userId="348959ee-59a1-4313-9b0d-6234a4fd0137" providerId="ADAL" clId="{18E31008-7EB6-4069-8D4C-46042C54E104}" dt="2022-02-17T16:59:44.950" v="7115" actId="2711"/>
          <ac:spMkLst>
            <pc:docMk/>
            <pc:sldMk cId="700456952" sldId="1938"/>
            <ac:spMk id="107" creationId="{4990FD48-FE2A-4F0C-A0FE-1BAE12E3CD43}"/>
          </ac:spMkLst>
        </pc:spChg>
        <pc:spChg chg="mod">
          <ac:chgData name="Shashank Lokesha Reddy" userId="348959ee-59a1-4313-9b0d-6234a4fd0137" providerId="ADAL" clId="{18E31008-7EB6-4069-8D4C-46042C54E104}" dt="2022-02-18T13:26:39.311" v="10245" actId="255"/>
          <ac:spMkLst>
            <pc:docMk/>
            <pc:sldMk cId="700456952" sldId="1938"/>
            <ac:spMk id="109" creationId="{C0ED648E-8C29-4B93-AB8B-1859B7676876}"/>
          </ac:spMkLst>
        </pc:spChg>
        <pc:spChg chg="mod">
          <ac:chgData name="Shashank Lokesha Reddy" userId="348959ee-59a1-4313-9b0d-6234a4fd0137" providerId="ADAL" clId="{18E31008-7EB6-4069-8D4C-46042C54E104}" dt="2022-02-27T20:51:50.452" v="15221" actId="113"/>
          <ac:spMkLst>
            <pc:docMk/>
            <pc:sldMk cId="700456952" sldId="1938"/>
            <ac:spMk id="110" creationId="{EA914F4A-2094-4510-BA20-C05D73AFF1C2}"/>
          </ac:spMkLst>
        </pc:spChg>
        <pc:spChg chg="mod">
          <ac:chgData name="Shashank Lokesha Reddy" userId="348959ee-59a1-4313-9b0d-6234a4fd0137" providerId="ADAL" clId="{18E31008-7EB6-4069-8D4C-46042C54E104}" dt="2022-02-19T19:45:37.576" v="12889" actId="1076"/>
          <ac:spMkLst>
            <pc:docMk/>
            <pc:sldMk cId="700456952" sldId="1938"/>
            <ac:spMk id="112" creationId="{E8A3B549-937F-4D9E-A6A4-D16363E16A8A}"/>
          </ac:spMkLst>
        </pc:spChg>
        <pc:spChg chg="add mod">
          <ac:chgData name="Shashank Lokesha Reddy" userId="348959ee-59a1-4313-9b0d-6234a4fd0137" providerId="ADAL" clId="{18E31008-7EB6-4069-8D4C-46042C54E104}" dt="2022-02-19T19:44:32.123" v="12876" actId="1076"/>
          <ac:spMkLst>
            <pc:docMk/>
            <pc:sldMk cId="700456952" sldId="1938"/>
            <ac:spMk id="113" creationId="{24BCD057-E784-490C-87C4-BE7609A78190}"/>
          </ac:spMkLst>
        </pc:spChg>
        <pc:spChg chg="del">
          <ac:chgData name="Shashank Lokesha Reddy" userId="348959ee-59a1-4313-9b0d-6234a4fd0137" providerId="ADAL" clId="{18E31008-7EB6-4069-8D4C-46042C54E104}" dt="2022-02-16T22:03:17.140" v="5161" actId="478"/>
          <ac:spMkLst>
            <pc:docMk/>
            <pc:sldMk cId="700456952" sldId="1938"/>
            <ac:spMk id="113" creationId="{6B03808D-5F56-40B5-8C31-A6C458DBC9A6}"/>
          </ac:spMkLst>
        </pc:spChg>
        <pc:spChg chg="mod">
          <ac:chgData name="Shashank Lokesha Reddy" userId="348959ee-59a1-4313-9b0d-6234a4fd0137" providerId="ADAL" clId="{18E31008-7EB6-4069-8D4C-46042C54E104}" dt="2022-02-17T16:59:44.950" v="7115" actId="2711"/>
          <ac:spMkLst>
            <pc:docMk/>
            <pc:sldMk cId="700456952" sldId="1938"/>
            <ac:spMk id="114" creationId="{172744A9-0760-4AB3-BC9A-4C61B2823226}"/>
          </ac:spMkLst>
        </pc:spChg>
        <pc:spChg chg="mod">
          <ac:chgData name="Shashank Lokesha Reddy" userId="348959ee-59a1-4313-9b0d-6234a4fd0137" providerId="ADAL" clId="{18E31008-7EB6-4069-8D4C-46042C54E104}" dt="2022-02-17T16:59:44.950" v="7115" actId="2711"/>
          <ac:spMkLst>
            <pc:docMk/>
            <pc:sldMk cId="700456952" sldId="1938"/>
            <ac:spMk id="115" creationId="{5FD037F4-2B74-432E-85FF-560603AF8D3E}"/>
          </ac:spMkLst>
        </pc:spChg>
        <pc:spChg chg="mod">
          <ac:chgData name="Shashank Lokesha Reddy" userId="348959ee-59a1-4313-9b0d-6234a4fd0137" providerId="ADAL" clId="{18E31008-7EB6-4069-8D4C-46042C54E104}" dt="2022-02-17T17:22:17.806" v="7179" actId="1076"/>
          <ac:spMkLst>
            <pc:docMk/>
            <pc:sldMk cId="700456952" sldId="1938"/>
            <ac:spMk id="117" creationId="{2152CBA8-A77C-4811-B995-5E7FBA932BC2}"/>
          </ac:spMkLst>
        </pc:spChg>
        <pc:spChg chg="add mod">
          <ac:chgData name="Shashank Lokesha Reddy" userId="348959ee-59a1-4313-9b0d-6234a4fd0137" providerId="ADAL" clId="{18E31008-7EB6-4069-8D4C-46042C54E104}" dt="2022-02-19T19:56:07.549" v="12930" actId="1076"/>
          <ac:spMkLst>
            <pc:docMk/>
            <pc:sldMk cId="700456952" sldId="1938"/>
            <ac:spMk id="118" creationId="{6F79948C-304C-4490-9816-AC6F5E564BEC}"/>
          </ac:spMkLst>
        </pc:spChg>
        <pc:spChg chg="del">
          <ac:chgData name="Shashank Lokesha Reddy" userId="348959ee-59a1-4313-9b0d-6234a4fd0137" providerId="ADAL" clId="{18E31008-7EB6-4069-8D4C-46042C54E104}" dt="2022-02-16T22:03:17.140" v="5161" actId="478"/>
          <ac:spMkLst>
            <pc:docMk/>
            <pc:sldMk cId="700456952" sldId="1938"/>
            <ac:spMk id="118" creationId="{FB5B7400-5621-4700-A4FC-51751E470342}"/>
          </ac:spMkLst>
        </pc:spChg>
        <pc:spChg chg="mod">
          <ac:chgData name="Shashank Lokesha Reddy" userId="348959ee-59a1-4313-9b0d-6234a4fd0137" providerId="ADAL" clId="{18E31008-7EB6-4069-8D4C-46042C54E104}" dt="2022-02-20T17:00:50.323" v="14148" actId="12788"/>
          <ac:spMkLst>
            <pc:docMk/>
            <pc:sldMk cId="700456952" sldId="1938"/>
            <ac:spMk id="121" creationId="{8750DDC7-8AA2-480C-ABFA-6B9E6A3E6CF0}"/>
          </ac:spMkLst>
        </pc:spChg>
        <pc:spChg chg="add mod">
          <ac:chgData name="Shashank Lokesha Reddy" userId="348959ee-59a1-4313-9b0d-6234a4fd0137" providerId="ADAL" clId="{18E31008-7EB6-4069-8D4C-46042C54E104}" dt="2022-02-19T19:49:19.887" v="12908" actId="1076"/>
          <ac:spMkLst>
            <pc:docMk/>
            <pc:sldMk cId="700456952" sldId="1938"/>
            <ac:spMk id="123" creationId="{F5039462-D644-47B9-BA50-1FC906134321}"/>
          </ac:spMkLst>
        </pc:spChg>
        <pc:spChg chg="add mod">
          <ac:chgData name="Shashank Lokesha Reddy" userId="348959ee-59a1-4313-9b0d-6234a4fd0137" providerId="ADAL" clId="{18E31008-7EB6-4069-8D4C-46042C54E104}" dt="2022-02-19T20:01:02.882" v="12953" actId="552"/>
          <ac:spMkLst>
            <pc:docMk/>
            <pc:sldMk cId="700456952" sldId="1938"/>
            <ac:spMk id="130" creationId="{B7C922AC-BF7C-4E07-A325-4872E3BBE307}"/>
          </ac:spMkLst>
        </pc:spChg>
        <pc:spChg chg="mod">
          <ac:chgData name="Shashank Lokesha Reddy" userId="348959ee-59a1-4313-9b0d-6234a4fd0137" providerId="ADAL" clId="{18E31008-7EB6-4069-8D4C-46042C54E104}" dt="2022-02-20T17:00:50.323" v="14148" actId="12788"/>
          <ac:spMkLst>
            <pc:docMk/>
            <pc:sldMk cId="700456952" sldId="1938"/>
            <ac:spMk id="135" creationId="{A02B404B-6DBB-42C6-88A0-26364E6F8635}"/>
          </ac:spMkLst>
        </pc:spChg>
        <pc:spChg chg="mod">
          <ac:chgData name="Shashank Lokesha Reddy" userId="348959ee-59a1-4313-9b0d-6234a4fd0137" providerId="ADAL" clId="{18E31008-7EB6-4069-8D4C-46042C54E104}" dt="2022-02-20T17:00:42.446" v="14147" actId="12788"/>
          <ac:spMkLst>
            <pc:docMk/>
            <pc:sldMk cId="700456952" sldId="1938"/>
            <ac:spMk id="136" creationId="{982F10E7-8125-4F7E-BC5B-DD6185FFDC7A}"/>
          </ac:spMkLst>
        </pc:spChg>
        <pc:spChg chg="mod">
          <ac:chgData name="Shashank Lokesha Reddy" userId="348959ee-59a1-4313-9b0d-6234a4fd0137" providerId="ADAL" clId="{18E31008-7EB6-4069-8D4C-46042C54E104}" dt="2022-02-19T19:44:21.884" v="12874" actId="552"/>
          <ac:spMkLst>
            <pc:docMk/>
            <pc:sldMk cId="700456952" sldId="1938"/>
            <ac:spMk id="158" creationId="{C77EBF5C-CC0F-48E3-991D-E117A930105E}"/>
          </ac:spMkLst>
        </pc:spChg>
        <pc:spChg chg="mod">
          <ac:chgData name="Shashank Lokesha Reddy" userId="348959ee-59a1-4313-9b0d-6234a4fd0137" providerId="ADAL" clId="{18E31008-7EB6-4069-8D4C-46042C54E104}" dt="2022-02-17T16:59:44.950" v="7115" actId="2711"/>
          <ac:spMkLst>
            <pc:docMk/>
            <pc:sldMk cId="700456952" sldId="1938"/>
            <ac:spMk id="159" creationId="{63691026-E911-40CA-B157-534346E1A5B5}"/>
          </ac:spMkLst>
        </pc:spChg>
        <pc:spChg chg="mod">
          <ac:chgData name="Shashank Lokesha Reddy" userId="348959ee-59a1-4313-9b0d-6234a4fd0137" providerId="ADAL" clId="{18E31008-7EB6-4069-8D4C-46042C54E104}" dt="2022-02-17T16:59:44.950" v="7115" actId="2711"/>
          <ac:spMkLst>
            <pc:docMk/>
            <pc:sldMk cId="700456952" sldId="1938"/>
            <ac:spMk id="160" creationId="{C7FA508E-37BB-42DA-99C6-8D931B7A194E}"/>
          </ac:spMkLst>
        </pc:spChg>
        <pc:spChg chg="mod">
          <ac:chgData name="Shashank Lokesha Reddy" userId="348959ee-59a1-4313-9b0d-6234a4fd0137" providerId="ADAL" clId="{18E31008-7EB6-4069-8D4C-46042C54E104}" dt="2022-02-17T16:59:44.950" v="7115" actId="2711"/>
          <ac:spMkLst>
            <pc:docMk/>
            <pc:sldMk cId="700456952" sldId="1938"/>
            <ac:spMk id="161" creationId="{E9B48E4C-B223-44D8-ADAA-6E3143FAD9BE}"/>
          </ac:spMkLst>
        </pc:spChg>
        <pc:spChg chg="mod">
          <ac:chgData name="Shashank Lokesha Reddy" userId="348959ee-59a1-4313-9b0d-6234a4fd0137" providerId="ADAL" clId="{18E31008-7EB6-4069-8D4C-46042C54E104}" dt="2022-02-17T16:59:44.950" v="7115" actId="2711"/>
          <ac:spMkLst>
            <pc:docMk/>
            <pc:sldMk cId="700456952" sldId="1938"/>
            <ac:spMk id="165" creationId="{8852A42C-4C42-4AD9-BCE9-A02642F844A3}"/>
          </ac:spMkLst>
        </pc:spChg>
        <pc:spChg chg="mod">
          <ac:chgData name="Shashank Lokesha Reddy" userId="348959ee-59a1-4313-9b0d-6234a4fd0137" providerId="ADAL" clId="{18E31008-7EB6-4069-8D4C-46042C54E104}" dt="2022-02-17T16:59:44.950" v="7115" actId="2711"/>
          <ac:spMkLst>
            <pc:docMk/>
            <pc:sldMk cId="700456952" sldId="1938"/>
            <ac:spMk id="166" creationId="{2DBA5164-E769-4231-AF8F-3F4EA3889AA9}"/>
          </ac:spMkLst>
        </pc:spChg>
        <pc:graphicFrameChg chg="mod">
          <ac:chgData name="Shashank Lokesha Reddy" userId="348959ee-59a1-4313-9b0d-6234a4fd0137" providerId="ADAL" clId="{18E31008-7EB6-4069-8D4C-46042C54E104}" dt="2022-02-16T22:11:29.539" v="5238" actId="1076"/>
          <ac:graphicFrameMkLst>
            <pc:docMk/>
            <pc:sldMk cId="700456952" sldId="1938"/>
            <ac:graphicFrameMk id="60" creationId="{A8E23A18-A211-4CA6-B7E1-332A7E5DD65A}"/>
          </ac:graphicFrameMkLst>
        </pc:graphicFrameChg>
        <pc:graphicFrameChg chg="mod modGraphic">
          <ac:chgData name="Shashank Lokesha Reddy" userId="348959ee-59a1-4313-9b0d-6234a4fd0137" providerId="ADAL" clId="{18E31008-7EB6-4069-8D4C-46042C54E104}" dt="2022-02-19T19:42:38.713" v="12870" actId="20577"/>
          <ac:graphicFrameMkLst>
            <pc:docMk/>
            <pc:sldMk cId="700456952" sldId="1938"/>
            <ac:graphicFrameMk id="71" creationId="{0AA6686A-E8F9-4E56-AD0D-13D57379EACE}"/>
          </ac:graphicFrameMkLst>
        </pc:graphicFrameChg>
        <pc:graphicFrameChg chg="mod modGraphic">
          <ac:chgData name="Shashank Lokesha Reddy" userId="348959ee-59a1-4313-9b0d-6234a4fd0137" providerId="ADAL" clId="{18E31008-7EB6-4069-8D4C-46042C54E104}" dt="2022-02-16T22:10:32.885" v="5231" actId="1076"/>
          <ac:graphicFrameMkLst>
            <pc:docMk/>
            <pc:sldMk cId="700456952" sldId="1938"/>
            <ac:graphicFrameMk id="106" creationId="{B40AD98F-6FFE-4856-9815-6376BD872035}"/>
          </ac:graphicFrameMkLst>
        </pc:graphicFrameChg>
        <pc:graphicFrameChg chg="mod">
          <ac:chgData name="Shashank Lokesha Reddy" userId="348959ee-59a1-4313-9b0d-6234a4fd0137" providerId="ADAL" clId="{18E31008-7EB6-4069-8D4C-46042C54E104}" dt="2022-02-16T22:11:54.325" v="5239" actId="1076"/>
          <ac:graphicFrameMkLst>
            <pc:docMk/>
            <pc:sldMk cId="700456952" sldId="1938"/>
            <ac:graphicFrameMk id="170" creationId="{87280CCD-9E3F-427E-86FE-54E9814D5A41}"/>
          </ac:graphicFrameMkLst>
        </pc:graphicFrameChg>
        <pc:picChg chg="add mod">
          <ac:chgData name="Shashank Lokesha Reddy" userId="348959ee-59a1-4313-9b0d-6234a4fd0137" providerId="ADAL" clId="{18E31008-7EB6-4069-8D4C-46042C54E104}" dt="2022-02-16T22:03:33.883" v="5163" actId="1076"/>
          <ac:picMkLst>
            <pc:docMk/>
            <pc:sldMk cId="700456952" sldId="1938"/>
            <ac:picMk id="90" creationId="{1D0D1FB2-52EF-4EFD-8632-AC2A749D3C32}"/>
          </ac:picMkLst>
        </pc:picChg>
        <pc:picChg chg="add mod">
          <ac:chgData name="Shashank Lokesha Reddy" userId="348959ee-59a1-4313-9b0d-6234a4fd0137" providerId="ADAL" clId="{18E31008-7EB6-4069-8D4C-46042C54E104}" dt="2022-02-16T22:03:33.883" v="5163" actId="1076"/>
          <ac:picMkLst>
            <pc:docMk/>
            <pc:sldMk cId="700456952" sldId="1938"/>
            <ac:picMk id="98" creationId="{F5FAA502-0C87-4146-8622-0F7969E91200}"/>
          </ac:picMkLst>
        </pc:picChg>
        <pc:picChg chg="add mod">
          <ac:chgData name="Shashank Lokesha Reddy" userId="348959ee-59a1-4313-9b0d-6234a4fd0137" providerId="ADAL" clId="{18E31008-7EB6-4069-8D4C-46042C54E104}" dt="2022-02-16T22:03:33.883" v="5163" actId="1076"/>
          <ac:picMkLst>
            <pc:docMk/>
            <pc:sldMk cId="700456952" sldId="1938"/>
            <ac:picMk id="102" creationId="{452011E2-FF7D-4F58-B781-E895913DC702}"/>
          </ac:picMkLst>
        </pc:picChg>
        <pc:picChg chg="add mod">
          <ac:chgData name="Shashank Lokesha Reddy" userId="348959ee-59a1-4313-9b0d-6234a4fd0137" providerId="ADAL" clId="{18E31008-7EB6-4069-8D4C-46042C54E104}" dt="2022-02-16T22:03:33.883" v="5163" actId="1076"/>
          <ac:picMkLst>
            <pc:docMk/>
            <pc:sldMk cId="700456952" sldId="1938"/>
            <ac:picMk id="103" creationId="{84A3AE8E-3C65-4EBC-9F3E-6025DB1D8266}"/>
          </ac:picMkLst>
        </pc:picChg>
        <pc:picChg chg="del">
          <ac:chgData name="Shashank Lokesha Reddy" userId="348959ee-59a1-4313-9b0d-6234a4fd0137" providerId="ADAL" clId="{18E31008-7EB6-4069-8D4C-46042C54E104}" dt="2022-02-16T22:03:17.140" v="5161" actId="478"/>
          <ac:picMkLst>
            <pc:docMk/>
            <pc:sldMk cId="700456952" sldId="1938"/>
            <ac:picMk id="119" creationId="{E035A277-12D7-46B5-A4FF-0A18CF5FFE92}"/>
          </ac:picMkLst>
        </pc:picChg>
        <pc:picChg chg="add mod">
          <ac:chgData name="Shashank Lokesha Reddy" userId="348959ee-59a1-4313-9b0d-6234a4fd0137" providerId="ADAL" clId="{18E31008-7EB6-4069-8D4C-46042C54E104}" dt="2022-02-16T22:03:33.883" v="5163" actId="1076"/>
          <ac:picMkLst>
            <pc:docMk/>
            <pc:sldMk cId="700456952" sldId="1938"/>
            <ac:picMk id="122" creationId="{4E1E8DAD-E90F-45F9-A18A-D00CF0CB0644}"/>
          </ac:picMkLst>
        </pc:picChg>
        <pc:picChg chg="del">
          <ac:chgData name="Shashank Lokesha Reddy" userId="348959ee-59a1-4313-9b0d-6234a4fd0137" providerId="ADAL" clId="{18E31008-7EB6-4069-8D4C-46042C54E104}" dt="2022-02-16T22:03:17.140" v="5161" actId="478"/>
          <ac:picMkLst>
            <pc:docMk/>
            <pc:sldMk cId="700456952" sldId="1938"/>
            <ac:picMk id="124" creationId="{F41A92CF-DBA4-469B-86D4-A91B61821798}"/>
          </ac:picMkLst>
        </pc:picChg>
        <pc:picChg chg="del">
          <ac:chgData name="Shashank Lokesha Reddy" userId="348959ee-59a1-4313-9b0d-6234a4fd0137" providerId="ADAL" clId="{18E31008-7EB6-4069-8D4C-46042C54E104}" dt="2022-02-16T22:03:17.140" v="5161" actId="478"/>
          <ac:picMkLst>
            <pc:docMk/>
            <pc:sldMk cId="700456952" sldId="1938"/>
            <ac:picMk id="125" creationId="{762CF50C-4B97-451C-A1A2-4D1F2DDED502}"/>
          </ac:picMkLst>
        </pc:picChg>
        <pc:picChg chg="del">
          <ac:chgData name="Shashank Lokesha Reddy" userId="348959ee-59a1-4313-9b0d-6234a4fd0137" providerId="ADAL" clId="{18E31008-7EB6-4069-8D4C-46042C54E104}" dt="2022-02-16T22:03:17.140" v="5161" actId="478"/>
          <ac:picMkLst>
            <pc:docMk/>
            <pc:sldMk cId="700456952" sldId="1938"/>
            <ac:picMk id="127" creationId="{79AA59DD-49C4-4614-BB02-9224EDDAFDBD}"/>
          </ac:picMkLst>
        </pc:picChg>
        <pc:picChg chg="del">
          <ac:chgData name="Shashank Lokesha Reddy" userId="348959ee-59a1-4313-9b0d-6234a4fd0137" providerId="ADAL" clId="{18E31008-7EB6-4069-8D4C-46042C54E104}" dt="2022-02-16T22:03:17.140" v="5161" actId="478"/>
          <ac:picMkLst>
            <pc:docMk/>
            <pc:sldMk cId="700456952" sldId="1938"/>
            <ac:picMk id="129" creationId="{B1548BC3-B0E8-4717-ADDA-5AA0E572AD69}"/>
          </ac:picMkLst>
        </pc:picChg>
        <pc:cxnChg chg="mod">
          <ac:chgData name="Shashank Lokesha Reddy" userId="348959ee-59a1-4313-9b0d-6234a4fd0137" providerId="ADAL" clId="{18E31008-7EB6-4069-8D4C-46042C54E104}" dt="2022-02-19T19:45:59.622" v="12895" actId="1076"/>
          <ac:cxnSpMkLst>
            <pc:docMk/>
            <pc:sldMk cId="700456952" sldId="1938"/>
            <ac:cxnSpMk id="12" creationId="{B0274043-26DC-44E4-95B5-B70278FAE9DF}"/>
          </ac:cxnSpMkLst>
        </pc:cxnChg>
        <pc:cxnChg chg="mod">
          <ac:chgData name="Shashank Lokesha Reddy" userId="348959ee-59a1-4313-9b0d-6234a4fd0137" providerId="ADAL" clId="{18E31008-7EB6-4069-8D4C-46042C54E104}" dt="2022-02-16T22:11:29.539" v="5238" actId="1076"/>
          <ac:cxnSpMkLst>
            <pc:docMk/>
            <pc:sldMk cId="700456952" sldId="1938"/>
            <ac:cxnSpMk id="67" creationId="{44761D19-9F44-4162-8D34-D4EA3E44158C}"/>
          </ac:cxnSpMkLst>
        </pc:cxnChg>
        <pc:cxnChg chg="mod">
          <ac:chgData name="Shashank Lokesha Reddy" userId="348959ee-59a1-4313-9b0d-6234a4fd0137" providerId="ADAL" clId="{18E31008-7EB6-4069-8D4C-46042C54E104}" dt="2022-02-16T22:11:29.539" v="5238" actId="1076"/>
          <ac:cxnSpMkLst>
            <pc:docMk/>
            <pc:sldMk cId="700456952" sldId="1938"/>
            <ac:cxnSpMk id="68" creationId="{DBAA6E35-DA16-4C45-A0D5-26024A37DFBD}"/>
          </ac:cxnSpMkLst>
        </pc:cxnChg>
        <pc:cxnChg chg="mod">
          <ac:chgData name="Shashank Lokesha Reddy" userId="348959ee-59a1-4313-9b0d-6234a4fd0137" providerId="ADAL" clId="{18E31008-7EB6-4069-8D4C-46042C54E104}" dt="2022-02-19T19:54:42.365" v="12927" actId="12788"/>
          <ac:cxnSpMkLst>
            <pc:docMk/>
            <pc:sldMk cId="700456952" sldId="1938"/>
            <ac:cxnSpMk id="69" creationId="{E0010E75-A623-4E25-A7F3-609A3F40E6E8}"/>
          </ac:cxnSpMkLst>
        </pc:cxnChg>
        <pc:cxnChg chg="add mod">
          <ac:chgData name="Shashank Lokesha Reddy" userId="348959ee-59a1-4313-9b0d-6234a4fd0137" providerId="ADAL" clId="{18E31008-7EB6-4069-8D4C-46042C54E104}" dt="2022-02-16T22:03:33.883" v="5163" actId="1076"/>
          <ac:cxnSpMkLst>
            <pc:docMk/>
            <pc:sldMk cId="700456952" sldId="1938"/>
            <ac:cxnSpMk id="97" creationId="{C1145C18-41A6-427C-9753-0462C8342EE9}"/>
          </ac:cxnSpMkLst>
        </pc:cxnChg>
        <pc:cxnChg chg="mod">
          <ac:chgData name="Shashank Lokesha Reddy" userId="348959ee-59a1-4313-9b0d-6234a4fd0137" providerId="ADAL" clId="{18E31008-7EB6-4069-8D4C-46042C54E104}" dt="2022-02-19T19:54:42.365" v="12927" actId="12788"/>
          <ac:cxnSpMkLst>
            <pc:docMk/>
            <pc:sldMk cId="700456952" sldId="1938"/>
            <ac:cxnSpMk id="99" creationId="{8D36C3F9-A44C-4AFB-8AA4-A3E30772690E}"/>
          </ac:cxnSpMkLst>
        </pc:cxnChg>
        <pc:cxnChg chg="mod">
          <ac:chgData name="Shashank Lokesha Reddy" userId="348959ee-59a1-4313-9b0d-6234a4fd0137" providerId="ADAL" clId="{18E31008-7EB6-4069-8D4C-46042C54E104}" dt="2022-02-19T19:54:42.365" v="12927" actId="12788"/>
          <ac:cxnSpMkLst>
            <pc:docMk/>
            <pc:sldMk cId="700456952" sldId="1938"/>
            <ac:cxnSpMk id="100" creationId="{48DF7517-7FBA-4472-A507-64C4451C5ABE}"/>
          </ac:cxnSpMkLst>
        </pc:cxnChg>
        <pc:cxnChg chg="mod">
          <ac:chgData name="Shashank Lokesha Reddy" userId="348959ee-59a1-4313-9b0d-6234a4fd0137" providerId="ADAL" clId="{18E31008-7EB6-4069-8D4C-46042C54E104}" dt="2022-02-19T19:43:04.299" v="12871" actId="1076"/>
          <ac:cxnSpMkLst>
            <pc:docMk/>
            <pc:sldMk cId="700456952" sldId="1938"/>
            <ac:cxnSpMk id="108" creationId="{417AADE3-8F42-4F83-8362-FB0B3CC49E46}"/>
          </ac:cxnSpMkLst>
        </pc:cxnChg>
        <pc:cxnChg chg="mod">
          <ac:chgData name="Shashank Lokesha Reddy" userId="348959ee-59a1-4313-9b0d-6234a4fd0137" providerId="ADAL" clId="{18E31008-7EB6-4069-8D4C-46042C54E104}" dt="2022-02-19T19:42:21.501" v="12858" actId="14100"/>
          <ac:cxnSpMkLst>
            <pc:docMk/>
            <pc:sldMk cId="700456952" sldId="1938"/>
            <ac:cxnSpMk id="111" creationId="{17C140DD-A34C-436A-90E3-11F60682718D}"/>
          </ac:cxnSpMkLst>
        </pc:cxnChg>
        <pc:cxnChg chg="mod">
          <ac:chgData name="Shashank Lokesha Reddy" userId="348959ee-59a1-4313-9b0d-6234a4fd0137" providerId="ADAL" clId="{18E31008-7EB6-4069-8D4C-46042C54E104}" dt="2022-02-16T22:12:00.536" v="5240" actId="1076"/>
          <ac:cxnSpMkLst>
            <pc:docMk/>
            <pc:sldMk cId="700456952" sldId="1938"/>
            <ac:cxnSpMk id="116" creationId="{9FC2342B-2343-40DB-86F1-28D355DD62CD}"/>
          </ac:cxnSpMkLst>
        </pc:cxnChg>
        <pc:cxnChg chg="del">
          <ac:chgData name="Shashank Lokesha Reddy" userId="348959ee-59a1-4313-9b0d-6234a4fd0137" providerId="ADAL" clId="{18E31008-7EB6-4069-8D4C-46042C54E104}" dt="2022-02-16T22:03:17.140" v="5161" actId="478"/>
          <ac:cxnSpMkLst>
            <pc:docMk/>
            <pc:sldMk cId="700456952" sldId="1938"/>
            <ac:cxnSpMk id="120" creationId="{8A117728-EE93-4345-90B9-269305B9105F}"/>
          </ac:cxnSpMkLst>
        </pc:cxnChg>
        <pc:cxnChg chg="add mod">
          <ac:chgData name="Shashank Lokesha Reddy" userId="348959ee-59a1-4313-9b0d-6234a4fd0137" providerId="ADAL" clId="{18E31008-7EB6-4069-8D4C-46042C54E104}" dt="2022-02-16T22:11:07.224" v="5236" actId="1076"/>
          <ac:cxnSpMkLst>
            <pc:docMk/>
            <pc:sldMk cId="700456952" sldId="1938"/>
            <ac:cxnSpMk id="126" creationId="{5B81192B-713E-4F3C-A9AA-4153906BBF12}"/>
          </ac:cxnSpMkLst>
        </pc:cxnChg>
        <pc:cxnChg chg="mod">
          <ac:chgData name="Shashank Lokesha Reddy" userId="348959ee-59a1-4313-9b0d-6234a4fd0137" providerId="ADAL" clId="{18E31008-7EB6-4069-8D4C-46042C54E104}" dt="2022-02-19T19:54:42.365" v="12927" actId="12788"/>
          <ac:cxnSpMkLst>
            <pc:docMk/>
            <pc:sldMk cId="700456952" sldId="1938"/>
            <ac:cxnSpMk id="128" creationId="{6D181579-BBB5-4087-82B0-42664516DEC4}"/>
          </ac:cxnSpMkLst>
        </pc:cxnChg>
        <pc:cxnChg chg="del">
          <ac:chgData name="Shashank Lokesha Reddy" userId="348959ee-59a1-4313-9b0d-6234a4fd0137" providerId="ADAL" clId="{18E31008-7EB6-4069-8D4C-46042C54E104}" dt="2022-02-16T22:10:43.768" v="5234" actId="478"/>
          <ac:cxnSpMkLst>
            <pc:docMk/>
            <pc:sldMk cId="700456952" sldId="1938"/>
            <ac:cxnSpMk id="146" creationId="{D32DDE0D-6E2E-46C7-ACFD-CA8C3B8448C5}"/>
          </ac:cxnSpMkLst>
        </pc:cxnChg>
        <pc:cxnChg chg="mod">
          <ac:chgData name="Shashank Lokesha Reddy" userId="348959ee-59a1-4313-9b0d-6234a4fd0137" providerId="ADAL" clId="{18E31008-7EB6-4069-8D4C-46042C54E104}" dt="2022-02-19T19:54:42.365" v="12927" actId="12788"/>
          <ac:cxnSpMkLst>
            <pc:docMk/>
            <pc:sldMk cId="700456952" sldId="1938"/>
            <ac:cxnSpMk id="157" creationId="{7246D94D-BEF5-4271-82C2-6012EA784F8A}"/>
          </ac:cxnSpMkLst>
        </pc:cxnChg>
        <pc:cxnChg chg="mod">
          <ac:chgData name="Shashank Lokesha Reddy" userId="348959ee-59a1-4313-9b0d-6234a4fd0137" providerId="ADAL" clId="{18E31008-7EB6-4069-8D4C-46042C54E104}" dt="2022-02-19T19:54:42.365" v="12927" actId="12788"/>
          <ac:cxnSpMkLst>
            <pc:docMk/>
            <pc:sldMk cId="700456952" sldId="1938"/>
            <ac:cxnSpMk id="169" creationId="{3308679A-E6C6-4B62-85D3-8448C286EB21}"/>
          </ac:cxnSpMkLst>
        </pc:cxnChg>
        <pc:cxnChg chg="mod">
          <ac:chgData name="Shashank Lokesha Reddy" userId="348959ee-59a1-4313-9b0d-6234a4fd0137" providerId="ADAL" clId="{18E31008-7EB6-4069-8D4C-46042C54E104}" dt="2022-02-16T22:11:29.539" v="5238" actId="1076"/>
          <ac:cxnSpMkLst>
            <pc:docMk/>
            <pc:sldMk cId="700456952" sldId="1938"/>
            <ac:cxnSpMk id="171" creationId="{FE3B90F0-8636-47AF-96C2-DF832EB08428}"/>
          </ac:cxnSpMkLst>
        </pc:cxnChg>
        <pc:cxnChg chg="mod">
          <ac:chgData name="Shashank Lokesha Reddy" userId="348959ee-59a1-4313-9b0d-6234a4fd0137" providerId="ADAL" clId="{18E31008-7EB6-4069-8D4C-46042C54E104}" dt="2022-02-16T22:11:29.539" v="5238" actId="1076"/>
          <ac:cxnSpMkLst>
            <pc:docMk/>
            <pc:sldMk cId="700456952" sldId="1938"/>
            <ac:cxnSpMk id="172" creationId="{850570B7-B112-4B0F-8EBE-4199AA7981F7}"/>
          </ac:cxnSpMkLst>
        </pc:cxnChg>
        <pc:cxnChg chg="mod">
          <ac:chgData name="Shashank Lokesha Reddy" userId="348959ee-59a1-4313-9b0d-6234a4fd0137" providerId="ADAL" clId="{18E31008-7EB6-4069-8D4C-46042C54E104}" dt="2022-02-19T19:54:42.365" v="12927" actId="12788"/>
          <ac:cxnSpMkLst>
            <pc:docMk/>
            <pc:sldMk cId="700456952" sldId="1938"/>
            <ac:cxnSpMk id="173" creationId="{557A0996-DC1B-4B27-9090-515C775EB1DF}"/>
          </ac:cxnSpMkLst>
        </pc:cxnChg>
      </pc:sldChg>
      <pc:sldChg chg="addSp delSp modSp mod">
        <pc:chgData name="Shashank Lokesha Reddy" userId="348959ee-59a1-4313-9b0d-6234a4fd0137" providerId="ADAL" clId="{18E31008-7EB6-4069-8D4C-46042C54E104}" dt="2022-02-20T15:41:19.367" v="14041" actId="12789"/>
        <pc:sldMkLst>
          <pc:docMk/>
          <pc:sldMk cId="3802380698" sldId="1939"/>
        </pc:sldMkLst>
        <pc:spChg chg="mod">
          <ac:chgData name="Shashank Lokesha Reddy" userId="348959ee-59a1-4313-9b0d-6234a4fd0137" providerId="ADAL" clId="{18E31008-7EB6-4069-8D4C-46042C54E104}" dt="2022-02-17T16:59:32.741" v="7114" actId="2711"/>
          <ac:spMkLst>
            <pc:docMk/>
            <pc:sldMk cId="3802380698" sldId="1939"/>
            <ac:spMk id="8" creationId="{ABC0A6B8-3248-4550-BD99-F43A26B60C2D}"/>
          </ac:spMkLst>
        </pc:spChg>
        <pc:spChg chg="mod">
          <ac:chgData name="Shashank Lokesha Reddy" userId="348959ee-59a1-4313-9b0d-6234a4fd0137" providerId="ADAL" clId="{18E31008-7EB6-4069-8D4C-46042C54E104}" dt="2022-02-17T17:24:03.076" v="7183" actId="1076"/>
          <ac:spMkLst>
            <pc:docMk/>
            <pc:sldMk cId="3802380698" sldId="1939"/>
            <ac:spMk id="10" creationId="{BC2DFB99-04CE-45FE-9D85-D9FD1FD25715}"/>
          </ac:spMkLst>
        </pc:spChg>
        <pc:spChg chg="mod">
          <ac:chgData name="Shashank Lokesha Reddy" userId="348959ee-59a1-4313-9b0d-6234a4fd0137" providerId="ADAL" clId="{18E31008-7EB6-4069-8D4C-46042C54E104}" dt="2022-02-19T19:58:05.181" v="12944" actId="552"/>
          <ac:spMkLst>
            <pc:docMk/>
            <pc:sldMk cId="3802380698" sldId="1939"/>
            <ac:spMk id="11" creationId="{4ADCD9B9-1941-4C5E-A1D7-827E0007EF06}"/>
          </ac:spMkLst>
        </pc:spChg>
        <pc:spChg chg="mod">
          <ac:chgData name="Shashank Lokesha Reddy" userId="348959ee-59a1-4313-9b0d-6234a4fd0137" providerId="ADAL" clId="{18E31008-7EB6-4069-8D4C-46042C54E104}" dt="2022-02-20T15:41:19.367" v="14041" actId="12789"/>
          <ac:spMkLst>
            <pc:docMk/>
            <pc:sldMk cId="3802380698" sldId="1939"/>
            <ac:spMk id="23" creationId="{B8C8196D-7522-4A47-AD1F-44DB260AFC29}"/>
          </ac:spMkLst>
        </pc:spChg>
        <pc:spChg chg="mod">
          <ac:chgData name="Shashank Lokesha Reddy" userId="348959ee-59a1-4313-9b0d-6234a4fd0137" providerId="ADAL" clId="{18E31008-7EB6-4069-8D4C-46042C54E104}" dt="2022-02-19T19:57:20.227" v="12940" actId="554"/>
          <ac:spMkLst>
            <pc:docMk/>
            <pc:sldMk cId="3802380698" sldId="1939"/>
            <ac:spMk id="31" creationId="{9A29E1E5-DE3A-461D-B9E1-297F24BCB070}"/>
          </ac:spMkLst>
        </pc:spChg>
        <pc:spChg chg="mod">
          <ac:chgData name="Shashank Lokesha Reddy" userId="348959ee-59a1-4313-9b0d-6234a4fd0137" providerId="ADAL" clId="{18E31008-7EB6-4069-8D4C-46042C54E104}" dt="2022-02-17T16:59:32.741" v="7114" actId="2711"/>
          <ac:spMkLst>
            <pc:docMk/>
            <pc:sldMk cId="3802380698" sldId="1939"/>
            <ac:spMk id="53" creationId="{83636A85-3B80-4A57-8612-FADCA444C16E}"/>
          </ac:spMkLst>
        </pc:spChg>
        <pc:spChg chg="mod">
          <ac:chgData name="Shashank Lokesha Reddy" userId="348959ee-59a1-4313-9b0d-6234a4fd0137" providerId="ADAL" clId="{18E31008-7EB6-4069-8D4C-46042C54E104}" dt="2022-02-19T19:57:20.227" v="12940" actId="554"/>
          <ac:spMkLst>
            <pc:docMk/>
            <pc:sldMk cId="3802380698" sldId="1939"/>
            <ac:spMk id="54" creationId="{0B95BC64-1742-4974-B6DB-A28F96FCF45C}"/>
          </ac:spMkLst>
        </pc:spChg>
        <pc:spChg chg="mod">
          <ac:chgData name="Shashank Lokesha Reddy" userId="348959ee-59a1-4313-9b0d-6234a4fd0137" providerId="ADAL" clId="{18E31008-7EB6-4069-8D4C-46042C54E104}" dt="2022-02-19T19:58:05.181" v="12944" actId="552"/>
          <ac:spMkLst>
            <pc:docMk/>
            <pc:sldMk cId="3802380698" sldId="1939"/>
            <ac:spMk id="63" creationId="{38CA50E6-F4B1-4914-ADD1-1015901FB7F9}"/>
          </ac:spMkLst>
        </pc:spChg>
        <pc:spChg chg="mod">
          <ac:chgData name="Shashank Lokesha Reddy" userId="348959ee-59a1-4313-9b0d-6234a4fd0137" providerId="ADAL" clId="{18E31008-7EB6-4069-8D4C-46042C54E104}" dt="2022-02-20T15:41:19.367" v="14041" actId="12789"/>
          <ac:spMkLst>
            <pc:docMk/>
            <pc:sldMk cId="3802380698" sldId="1939"/>
            <ac:spMk id="70" creationId="{3A57DB0E-2122-493E-9771-7ADD66611E8F}"/>
          </ac:spMkLst>
        </pc:spChg>
        <pc:spChg chg="mod">
          <ac:chgData name="Shashank Lokesha Reddy" userId="348959ee-59a1-4313-9b0d-6234a4fd0137" providerId="ADAL" clId="{18E31008-7EB6-4069-8D4C-46042C54E104}" dt="2022-02-19T19:58:05.181" v="12944" actId="552"/>
          <ac:spMkLst>
            <pc:docMk/>
            <pc:sldMk cId="3802380698" sldId="1939"/>
            <ac:spMk id="72" creationId="{4BF832F9-66EB-431F-8816-26C6C21157CE}"/>
          </ac:spMkLst>
        </pc:spChg>
        <pc:spChg chg="add del mod">
          <ac:chgData name="Shashank Lokesha Reddy" userId="348959ee-59a1-4313-9b0d-6234a4fd0137" providerId="ADAL" clId="{18E31008-7EB6-4069-8D4C-46042C54E104}" dt="2022-02-17T08:45:11.329" v="5291"/>
          <ac:spMkLst>
            <pc:docMk/>
            <pc:sldMk cId="3802380698" sldId="1939"/>
            <ac:spMk id="73" creationId="{FCA08FF7-9C0C-4AC0-AC28-6DD2C85F5E62}"/>
          </ac:spMkLst>
        </pc:spChg>
        <pc:spChg chg="add del mod">
          <ac:chgData name="Shashank Lokesha Reddy" userId="348959ee-59a1-4313-9b0d-6234a4fd0137" providerId="ADAL" clId="{18E31008-7EB6-4069-8D4C-46042C54E104}" dt="2022-02-17T08:45:11.329" v="5291"/>
          <ac:spMkLst>
            <pc:docMk/>
            <pc:sldMk cId="3802380698" sldId="1939"/>
            <ac:spMk id="74" creationId="{AC0D4BDD-675C-4A41-9EED-4C1CF7214429}"/>
          </ac:spMkLst>
        </pc:spChg>
        <pc:spChg chg="del">
          <ac:chgData name="Shashank Lokesha Reddy" userId="348959ee-59a1-4313-9b0d-6234a4fd0137" providerId="ADAL" clId="{18E31008-7EB6-4069-8D4C-46042C54E104}" dt="2022-02-17T09:03:05.434" v="5461" actId="478"/>
          <ac:spMkLst>
            <pc:docMk/>
            <pc:sldMk cId="3802380698" sldId="1939"/>
            <ac:spMk id="76" creationId="{3192F3CD-411B-4C59-B1E2-DBD3F5C94F00}"/>
          </ac:spMkLst>
        </pc:spChg>
        <pc:spChg chg="add mod">
          <ac:chgData name="Shashank Lokesha Reddy" userId="348959ee-59a1-4313-9b0d-6234a4fd0137" providerId="ADAL" clId="{18E31008-7EB6-4069-8D4C-46042C54E104}" dt="2022-02-19T19:57:04.424" v="12936" actId="1076"/>
          <ac:spMkLst>
            <pc:docMk/>
            <pc:sldMk cId="3802380698" sldId="1939"/>
            <ac:spMk id="76" creationId="{EF5144CD-06B1-49A3-B2F8-EFE844F6E393}"/>
          </ac:spMkLst>
        </pc:spChg>
        <pc:spChg chg="del">
          <ac:chgData name="Shashank Lokesha Reddy" userId="348959ee-59a1-4313-9b0d-6234a4fd0137" providerId="ADAL" clId="{18E31008-7EB6-4069-8D4C-46042C54E104}" dt="2022-02-17T09:03:05.434" v="5461" actId="478"/>
          <ac:spMkLst>
            <pc:docMk/>
            <pc:sldMk cId="3802380698" sldId="1939"/>
            <ac:spMk id="77" creationId="{0DA3C171-F5DC-418C-ABEE-B3230C686211}"/>
          </ac:spMkLst>
        </pc:spChg>
        <pc:spChg chg="mod">
          <ac:chgData name="Shashank Lokesha Reddy" userId="348959ee-59a1-4313-9b0d-6234a4fd0137" providerId="ADAL" clId="{18E31008-7EB6-4069-8D4C-46042C54E104}" dt="2022-02-17T17:24:09.586" v="7184" actId="1076"/>
          <ac:spMkLst>
            <pc:docMk/>
            <pc:sldMk cId="3802380698" sldId="1939"/>
            <ac:spMk id="79" creationId="{34FDA863-CC7B-4A7F-9657-BB8C3DB417C7}"/>
          </ac:spMkLst>
        </pc:spChg>
        <pc:spChg chg="mod">
          <ac:chgData name="Shashank Lokesha Reddy" userId="348959ee-59a1-4313-9b0d-6234a4fd0137" providerId="ADAL" clId="{18E31008-7EB6-4069-8D4C-46042C54E104}" dt="2022-02-19T19:58:05.181" v="12944" actId="552"/>
          <ac:spMkLst>
            <pc:docMk/>
            <pc:sldMk cId="3802380698" sldId="1939"/>
            <ac:spMk id="80" creationId="{C3715048-DD86-429F-9D1A-7C34F849CE29}"/>
          </ac:spMkLst>
        </pc:spChg>
        <pc:spChg chg="mod">
          <ac:chgData name="Shashank Lokesha Reddy" userId="348959ee-59a1-4313-9b0d-6234a4fd0137" providerId="ADAL" clId="{18E31008-7EB6-4069-8D4C-46042C54E104}" dt="2022-02-17T17:23:53.747" v="7180" actId="1076"/>
          <ac:spMkLst>
            <pc:docMk/>
            <pc:sldMk cId="3802380698" sldId="1939"/>
            <ac:spMk id="82" creationId="{B13AB29B-51C0-4374-8688-9605B52398DE}"/>
          </ac:spMkLst>
        </pc:spChg>
        <pc:spChg chg="mod">
          <ac:chgData name="Shashank Lokesha Reddy" userId="348959ee-59a1-4313-9b0d-6234a4fd0137" providerId="ADAL" clId="{18E31008-7EB6-4069-8D4C-46042C54E104}" dt="2022-02-17T16:59:32.741" v="7114" actId="2711"/>
          <ac:spMkLst>
            <pc:docMk/>
            <pc:sldMk cId="3802380698" sldId="1939"/>
            <ac:spMk id="83" creationId="{6AD2A888-5758-4734-944E-9620C36094AC}"/>
          </ac:spMkLst>
        </pc:spChg>
        <pc:spChg chg="add del mod">
          <ac:chgData name="Shashank Lokesha Reddy" userId="348959ee-59a1-4313-9b0d-6234a4fd0137" providerId="ADAL" clId="{18E31008-7EB6-4069-8D4C-46042C54E104}" dt="2022-02-17T08:45:11.329" v="5291"/>
          <ac:spMkLst>
            <pc:docMk/>
            <pc:sldMk cId="3802380698" sldId="1939"/>
            <ac:spMk id="84" creationId="{030327A4-D3A8-4E02-8D74-5F6A2C55F70A}"/>
          </ac:spMkLst>
        </pc:spChg>
        <pc:spChg chg="add del mod">
          <ac:chgData name="Shashank Lokesha Reddy" userId="348959ee-59a1-4313-9b0d-6234a4fd0137" providerId="ADAL" clId="{18E31008-7EB6-4069-8D4C-46042C54E104}" dt="2022-02-17T08:45:11.329" v="5291"/>
          <ac:spMkLst>
            <pc:docMk/>
            <pc:sldMk cId="3802380698" sldId="1939"/>
            <ac:spMk id="85" creationId="{EDD6DCA5-5586-4541-8EB6-4BA8675D3144}"/>
          </ac:spMkLst>
        </pc:spChg>
        <pc:spChg chg="add mod">
          <ac:chgData name="Shashank Lokesha Reddy" userId="348959ee-59a1-4313-9b0d-6234a4fd0137" providerId="ADAL" clId="{18E31008-7EB6-4069-8D4C-46042C54E104}" dt="2022-02-17T16:59:32.741" v="7114" actId="2711"/>
          <ac:spMkLst>
            <pc:docMk/>
            <pc:sldMk cId="3802380698" sldId="1939"/>
            <ac:spMk id="86" creationId="{613B00E3-7D07-455D-806E-8775353C84C4}"/>
          </ac:spMkLst>
        </pc:spChg>
        <pc:spChg chg="mod">
          <ac:chgData name="Shashank Lokesha Reddy" userId="348959ee-59a1-4313-9b0d-6234a4fd0137" providerId="ADAL" clId="{18E31008-7EB6-4069-8D4C-46042C54E104}" dt="2022-02-17T16:59:32.741" v="7114" actId="2711"/>
          <ac:spMkLst>
            <pc:docMk/>
            <pc:sldMk cId="3802380698" sldId="1939"/>
            <ac:spMk id="87" creationId="{1E234C48-0979-4D8A-9061-8FBF01C33EEC}"/>
          </ac:spMkLst>
        </pc:spChg>
        <pc:spChg chg="mod">
          <ac:chgData name="Shashank Lokesha Reddy" userId="348959ee-59a1-4313-9b0d-6234a4fd0137" providerId="ADAL" clId="{18E31008-7EB6-4069-8D4C-46042C54E104}" dt="2022-02-19T19:58:05.181" v="12944" actId="552"/>
          <ac:spMkLst>
            <pc:docMk/>
            <pc:sldMk cId="3802380698" sldId="1939"/>
            <ac:spMk id="88" creationId="{BAC1F5EE-C545-4FE9-AD00-3074E75A3588}"/>
          </ac:spMkLst>
        </pc:spChg>
        <pc:spChg chg="mod">
          <ac:chgData name="Shashank Lokesha Reddy" userId="348959ee-59a1-4313-9b0d-6234a4fd0137" providerId="ADAL" clId="{18E31008-7EB6-4069-8D4C-46042C54E104}" dt="2022-02-17T16:59:32.741" v="7114" actId="2711"/>
          <ac:spMkLst>
            <pc:docMk/>
            <pc:sldMk cId="3802380698" sldId="1939"/>
            <ac:spMk id="89" creationId="{877DF413-0156-4249-B5F2-5F9FBC2B37ED}"/>
          </ac:spMkLst>
        </pc:spChg>
        <pc:spChg chg="mod">
          <ac:chgData name="Shashank Lokesha Reddy" userId="348959ee-59a1-4313-9b0d-6234a4fd0137" providerId="ADAL" clId="{18E31008-7EB6-4069-8D4C-46042C54E104}" dt="2022-02-17T16:59:32.741" v="7114" actId="2711"/>
          <ac:spMkLst>
            <pc:docMk/>
            <pc:sldMk cId="3802380698" sldId="1939"/>
            <ac:spMk id="90" creationId="{66D89D9A-596E-4A24-BE00-E29DBB563369}"/>
          </ac:spMkLst>
        </pc:spChg>
        <pc:spChg chg="mod">
          <ac:chgData name="Shashank Lokesha Reddy" userId="348959ee-59a1-4313-9b0d-6234a4fd0137" providerId="ADAL" clId="{18E31008-7EB6-4069-8D4C-46042C54E104}" dt="2022-02-17T16:59:32.741" v="7114" actId="2711"/>
          <ac:spMkLst>
            <pc:docMk/>
            <pc:sldMk cId="3802380698" sldId="1939"/>
            <ac:spMk id="91" creationId="{83C0415F-345A-4002-8009-A5CBB08D5082}"/>
          </ac:spMkLst>
        </pc:spChg>
        <pc:spChg chg="mod">
          <ac:chgData name="Shashank Lokesha Reddy" userId="348959ee-59a1-4313-9b0d-6234a4fd0137" providerId="ADAL" clId="{18E31008-7EB6-4069-8D4C-46042C54E104}" dt="2022-02-17T16:59:32.741" v="7114" actId="2711"/>
          <ac:spMkLst>
            <pc:docMk/>
            <pc:sldMk cId="3802380698" sldId="1939"/>
            <ac:spMk id="92" creationId="{BE92688E-B144-460A-ABE1-426348F811EF}"/>
          </ac:spMkLst>
        </pc:spChg>
        <pc:spChg chg="mod">
          <ac:chgData name="Shashank Lokesha Reddy" userId="348959ee-59a1-4313-9b0d-6234a4fd0137" providerId="ADAL" clId="{18E31008-7EB6-4069-8D4C-46042C54E104}" dt="2022-02-17T16:59:32.741" v="7114" actId="2711"/>
          <ac:spMkLst>
            <pc:docMk/>
            <pc:sldMk cId="3802380698" sldId="1939"/>
            <ac:spMk id="93" creationId="{B2D2F171-C465-4E28-8AE6-F1E29323893A}"/>
          </ac:spMkLst>
        </pc:spChg>
        <pc:spChg chg="mod">
          <ac:chgData name="Shashank Lokesha Reddy" userId="348959ee-59a1-4313-9b0d-6234a4fd0137" providerId="ADAL" clId="{18E31008-7EB6-4069-8D4C-46042C54E104}" dt="2022-02-17T16:59:32.741" v="7114" actId="2711"/>
          <ac:spMkLst>
            <pc:docMk/>
            <pc:sldMk cId="3802380698" sldId="1939"/>
            <ac:spMk id="94" creationId="{87DB2235-BBDD-4F16-AC3E-3401E3D94D1E}"/>
          </ac:spMkLst>
        </pc:spChg>
        <pc:spChg chg="mod">
          <ac:chgData name="Shashank Lokesha Reddy" userId="348959ee-59a1-4313-9b0d-6234a4fd0137" providerId="ADAL" clId="{18E31008-7EB6-4069-8D4C-46042C54E104}" dt="2022-02-17T17:23:58.968" v="7181" actId="1076"/>
          <ac:spMkLst>
            <pc:docMk/>
            <pc:sldMk cId="3802380698" sldId="1939"/>
            <ac:spMk id="95" creationId="{D5200FDC-DFA6-4343-B59B-445CF9448C39}"/>
          </ac:spMkLst>
        </pc:spChg>
        <pc:spChg chg="mod">
          <ac:chgData name="Shashank Lokesha Reddy" userId="348959ee-59a1-4313-9b0d-6234a4fd0137" providerId="ADAL" clId="{18E31008-7EB6-4069-8D4C-46042C54E104}" dt="2022-02-19T19:58:05.181" v="12944" actId="552"/>
          <ac:spMkLst>
            <pc:docMk/>
            <pc:sldMk cId="3802380698" sldId="1939"/>
            <ac:spMk id="96" creationId="{06A60633-6CAA-4DAE-949C-A99304CF6637}"/>
          </ac:spMkLst>
        </pc:spChg>
        <pc:spChg chg="mod">
          <ac:chgData name="Shashank Lokesha Reddy" userId="348959ee-59a1-4313-9b0d-6234a4fd0137" providerId="ADAL" clId="{18E31008-7EB6-4069-8D4C-46042C54E104}" dt="2022-02-17T16:59:32.741" v="7114" actId="2711"/>
          <ac:spMkLst>
            <pc:docMk/>
            <pc:sldMk cId="3802380698" sldId="1939"/>
            <ac:spMk id="97" creationId="{B03AC0EC-154E-4341-82B2-94CC39076B05}"/>
          </ac:spMkLst>
        </pc:spChg>
        <pc:spChg chg="add del mod">
          <ac:chgData name="Shashank Lokesha Reddy" userId="348959ee-59a1-4313-9b0d-6234a4fd0137" providerId="ADAL" clId="{18E31008-7EB6-4069-8D4C-46042C54E104}" dt="2022-02-19T19:56:02.668" v="12929" actId="478"/>
          <ac:spMkLst>
            <pc:docMk/>
            <pc:sldMk cId="3802380698" sldId="1939"/>
            <ac:spMk id="100" creationId="{7F0699CF-E0EC-43DD-93ED-040DEE64DE64}"/>
          </ac:spMkLst>
        </pc:spChg>
        <pc:spChg chg="mod">
          <ac:chgData name="Shashank Lokesha Reddy" userId="348959ee-59a1-4313-9b0d-6234a4fd0137" providerId="ADAL" clId="{18E31008-7EB6-4069-8D4C-46042C54E104}" dt="2022-02-17T17:24:22.817" v="7187" actId="554"/>
          <ac:spMkLst>
            <pc:docMk/>
            <pc:sldMk cId="3802380698" sldId="1939"/>
            <ac:spMk id="101" creationId="{7E01043A-26E7-45DD-916C-B620DF535225}"/>
          </ac:spMkLst>
        </pc:spChg>
        <pc:spChg chg="add mod">
          <ac:chgData name="Shashank Lokesha Reddy" userId="348959ee-59a1-4313-9b0d-6234a4fd0137" providerId="ADAL" clId="{18E31008-7EB6-4069-8D4C-46042C54E104}" dt="2022-02-17T16:59:32.741" v="7114" actId="2711"/>
          <ac:spMkLst>
            <pc:docMk/>
            <pc:sldMk cId="3802380698" sldId="1939"/>
            <ac:spMk id="103" creationId="{11F97B08-6089-463E-9D9F-E85EC463C625}"/>
          </ac:spMkLst>
        </pc:spChg>
        <pc:spChg chg="mod">
          <ac:chgData name="Shashank Lokesha Reddy" userId="348959ee-59a1-4313-9b0d-6234a4fd0137" providerId="ADAL" clId="{18E31008-7EB6-4069-8D4C-46042C54E104}" dt="2022-02-17T16:59:32.741" v="7114" actId="2711"/>
          <ac:spMkLst>
            <pc:docMk/>
            <pc:sldMk cId="3802380698" sldId="1939"/>
            <ac:spMk id="105" creationId="{3EAA223C-D040-4960-B03E-2BC0A7B4E9F1}"/>
          </ac:spMkLst>
        </pc:spChg>
        <pc:spChg chg="mod">
          <ac:chgData name="Shashank Lokesha Reddy" userId="348959ee-59a1-4313-9b0d-6234a4fd0137" providerId="ADAL" clId="{18E31008-7EB6-4069-8D4C-46042C54E104}" dt="2022-02-17T16:59:32.741" v="7114" actId="2711"/>
          <ac:spMkLst>
            <pc:docMk/>
            <pc:sldMk cId="3802380698" sldId="1939"/>
            <ac:spMk id="108" creationId="{53F5E237-3393-4C1B-964E-B82EE6C38D10}"/>
          </ac:spMkLst>
        </pc:spChg>
        <pc:spChg chg="mod">
          <ac:chgData name="Shashank Lokesha Reddy" userId="348959ee-59a1-4313-9b0d-6234a4fd0137" providerId="ADAL" clId="{18E31008-7EB6-4069-8D4C-46042C54E104}" dt="2022-02-17T16:59:32.741" v="7114" actId="2711"/>
          <ac:spMkLst>
            <pc:docMk/>
            <pc:sldMk cId="3802380698" sldId="1939"/>
            <ac:spMk id="109" creationId="{C0ED648E-8C29-4B93-AB8B-1859B7676876}"/>
          </ac:spMkLst>
        </pc:spChg>
        <pc:spChg chg="mod">
          <ac:chgData name="Shashank Lokesha Reddy" userId="348959ee-59a1-4313-9b0d-6234a4fd0137" providerId="ADAL" clId="{18E31008-7EB6-4069-8D4C-46042C54E104}" dt="2022-02-17T17:24:22.817" v="7187" actId="554"/>
          <ac:spMkLst>
            <pc:docMk/>
            <pc:sldMk cId="3802380698" sldId="1939"/>
            <ac:spMk id="110" creationId="{17A98887-4040-4855-9B3B-672BB75E85BB}"/>
          </ac:spMkLst>
        </pc:spChg>
        <pc:spChg chg="add mod">
          <ac:chgData name="Shashank Lokesha Reddy" userId="348959ee-59a1-4313-9b0d-6234a4fd0137" providerId="ADAL" clId="{18E31008-7EB6-4069-8D4C-46042C54E104}" dt="2022-02-17T16:59:32.741" v="7114" actId="2711"/>
          <ac:spMkLst>
            <pc:docMk/>
            <pc:sldMk cId="3802380698" sldId="1939"/>
            <ac:spMk id="111" creationId="{2BC9983D-461E-4051-8DE8-37D6091F8B5A}"/>
          </ac:spMkLst>
        </pc:spChg>
        <pc:spChg chg="mod">
          <ac:chgData name="Shashank Lokesha Reddy" userId="348959ee-59a1-4313-9b0d-6234a4fd0137" providerId="ADAL" clId="{18E31008-7EB6-4069-8D4C-46042C54E104}" dt="2022-02-17T16:59:32.741" v="7114" actId="2711"/>
          <ac:spMkLst>
            <pc:docMk/>
            <pc:sldMk cId="3802380698" sldId="1939"/>
            <ac:spMk id="112" creationId="{E8A3B549-937F-4D9E-A6A4-D16363E16A8A}"/>
          </ac:spMkLst>
        </pc:spChg>
        <pc:spChg chg="add mod">
          <ac:chgData name="Shashank Lokesha Reddy" userId="348959ee-59a1-4313-9b0d-6234a4fd0137" providerId="ADAL" clId="{18E31008-7EB6-4069-8D4C-46042C54E104}" dt="2022-02-19T19:58:05.181" v="12944" actId="552"/>
          <ac:spMkLst>
            <pc:docMk/>
            <pc:sldMk cId="3802380698" sldId="1939"/>
            <ac:spMk id="114" creationId="{9362C962-6EB1-45C7-BC1A-FBE7A1447D41}"/>
          </ac:spMkLst>
        </pc:spChg>
        <pc:spChg chg="mod">
          <ac:chgData name="Shashank Lokesha Reddy" userId="348959ee-59a1-4313-9b0d-6234a4fd0137" providerId="ADAL" clId="{18E31008-7EB6-4069-8D4C-46042C54E104}" dt="2022-02-19T20:00:51.287" v="12952" actId="552"/>
          <ac:spMkLst>
            <pc:docMk/>
            <pc:sldMk cId="3802380698" sldId="1939"/>
            <ac:spMk id="118" creationId="{51007D96-3E8F-4B31-B4C0-2080A493DBFB}"/>
          </ac:spMkLst>
        </pc:spChg>
        <pc:spChg chg="add mod">
          <ac:chgData name="Shashank Lokesha Reddy" userId="348959ee-59a1-4313-9b0d-6234a4fd0137" providerId="ADAL" clId="{18E31008-7EB6-4069-8D4C-46042C54E104}" dt="2022-02-19T20:00:51.287" v="12952" actId="552"/>
          <ac:spMkLst>
            <pc:docMk/>
            <pc:sldMk cId="3802380698" sldId="1939"/>
            <ac:spMk id="119" creationId="{9BBA4917-C6B9-4D56-AB01-C7CA30B5228B}"/>
          </ac:spMkLst>
        </pc:spChg>
        <pc:spChg chg="mod">
          <ac:chgData name="Shashank Lokesha Reddy" userId="348959ee-59a1-4313-9b0d-6234a4fd0137" providerId="ADAL" clId="{18E31008-7EB6-4069-8D4C-46042C54E104}" dt="2022-02-20T15:41:19.367" v="14041" actId="12789"/>
          <ac:spMkLst>
            <pc:docMk/>
            <pc:sldMk cId="3802380698" sldId="1939"/>
            <ac:spMk id="121" creationId="{8750DDC7-8AA2-480C-ABFA-6B9E6A3E6CF0}"/>
          </ac:spMkLst>
        </pc:spChg>
        <pc:spChg chg="mod">
          <ac:chgData name="Shashank Lokesha Reddy" userId="348959ee-59a1-4313-9b0d-6234a4fd0137" providerId="ADAL" clId="{18E31008-7EB6-4069-8D4C-46042C54E104}" dt="2022-02-17T16:59:32.741" v="7114" actId="2711"/>
          <ac:spMkLst>
            <pc:docMk/>
            <pc:sldMk cId="3802380698" sldId="1939"/>
            <ac:spMk id="123" creationId="{9384453F-3054-4F1B-8F08-E538E16BD306}"/>
          </ac:spMkLst>
        </pc:spChg>
        <pc:spChg chg="mod">
          <ac:chgData name="Shashank Lokesha Reddy" userId="348959ee-59a1-4313-9b0d-6234a4fd0137" providerId="ADAL" clId="{18E31008-7EB6-4069-8D4C-46042C54E104}" dt="2022-02-20T15:41:19.367" v="14041" actId="12789"/>
          <ac:spMkLst>
            <pc:docMk/>
            <pc:sldMk cId="3802380698" sldId="1939"/>
            <ac:spMk id="136" creationId="{982F10E7-8125-4F7E-BC5B-DD6185FFDC7A}"/>
          </ac:spMkLst>
        </pc:spChg>
        <pc:spChg chg="mod">
          <ac:chgData name="Shashank Lokesha Reddy" userId="348959ee-59a1-4313-9b0d-6234a4fd0137" providerId="ADAL" clId="{18E31008-7EB6-4069-8D4C-46042C54E104}" dt="2022-02-19T19:58:05.181" v="12944" actId="552"/>
          <ac:spMkLst>
            <pc:docMk/>
            <pc:sldMk cId="3802380698" sldId="1939"/>
            <ac:spMk id="158" creationId="{C77EBF5C-CC0F-48E3-991D-E117A930105E}"/>
          </ac:spMkLst>
        </pc:spChg>
        <pc:spChg chg="mod">
          <ac:chgData name="Shashank Lokesha Reddy" userId="348959ee-59a1-4313-9b0d-6234a4fd0137" providerId="ADAL" clId="{18E31008-7EB6-4069-8D4C-46042C54E104}" dt="2022-02-17T16:59:32.741" v="7114" actId="2711"/>
          <ac:spMkLst>
            <pc:docMk/>
            <pc:sldMk cId="3802380698" sldId="1939"/>
            <ac:spMk id="159" creationId="{63691026-E911-40CA-B157-534346E1A5B5}"/>
          </ac:spMkLst>
        </pc:spChg>
        <pc:spChg chg="mod">
          <ac:chgData name="Shashank Lokesha Reddy" userId="348959ee-59a1-4313-9b0d-6234a4fd0137" providerId="ADAL" clId="{18E31008-7EB6-4069-8D4C-46042C54E104}" dt="2022-02-17T16:59:32.741" v="7114" actId="2711"/>
          <ac:spMkLst>
            <pc:docMk/>
            <pc:sldMk cId="3802380698" sldId="1939"/>
            <ac:spMk id="160" creationId="{C7FA508E-37BB-42DA-99C6-8D931B7A194E}"/>
          </ac:spMkLst>
        </pc:spChg>
        <pc:spChg chg="mod">
          <ac:chgData name="Shashank Lokesha Reddy" userId="348959ee-59a1-4313-9b0d-6234a4fd0137" providerId="ADAL" clId="{18E31008-7EB6-4069-8D4C-46042C54E104}" dt="2022-02-17T16:59:32.741" v="7114" actId="2711"/>
          <ac:spMkLst>
            <pc:docMk/>
            <pc:sldMk cId="3802380698" sldId="1939"/>
            <ac:spMk id="161" creationId="{E9B48E4C-B223-44D8-ADAA-6E3143FAD9BE}"/>
          </ac:spMkLst>
        </pc:spChg>
        <pc:spChg chg="mod">
          <ac:chgData name="Shashank Lokesha Reddy" userId="348959ee-59a1-4313-9b0d-6234a4fd0137" providerId="ADAL" clId="{18E31008-7EB6-4069-8D4C-46042C54E104}" dt="2022-02-17T16:59:32.741" v="7114" actId="2711"/>
          <ac:spMkLst>
            <pc:docMk/>
            <pc:sldMk cId="3802380698" sldId="1939"/>
            <ac:spMk id="165" creationId="{8852A42C-4C42-4AD9-BCE9-A02642F844A3}"/>
          </ac:spMkLst>
        </pc:spChg>
        <pc:spChg chg="mod">
          <ac:chgData name="Shashank Lokesha Reddy" userId="348959ee-59a1-4313-9b0d-6234a4fd0137" providerId="ADAL" clId="{18E31008-7EB6-4069-8D4C-46042C54E104}" dt="2022-02-17T16:59:32.741" v="7114" actId="2711"/>
          <ac:spMkLst>
            <pc:docMk/>
            <pc:sldMk cId="3802380698" sldId="1939"/>
            <ac:spMk id="166" creationId="{2DBA5164-E769-4231-AF8F-3F4EA3889AA9}"/>
          </ac:spMkLst>
        </pc:spChg>
        <pc:graphicFrameChg chg="mod">
          <ac:chgData name="Shashank Lokesha Reddy" userId="348959ee-59a1-4313-9b0d-6234a4fd0137" providerId="ADAL" clId="{18E31008-7EB6-4069-8D4C-46042C54E104}" dt="2022-02-17T09:01:12.976" v="5450" actId="1076"/>
          <ac:graphicFrameMkLst>
            <pc:docMk/>
            <pc:sldMk cId="3802380698" sldId="1939"/>
            <ac:graphicFrameMk id="60" creationId="{A8E23A18-A211-4CA6-B7E1-332A7E5DD65A}"/>
          </ac:graphicFrameMkLst>
        </pc:graphicFrameChg>
        <pc:graphicFrameChg chg="mod modGraphic">
          <ac:chgData name="Shashank Lokesha Reddy" userId="348959ee-59a1-4313-9b0d-6234a4fd0137" providerId="ADAL" clId="{18E31008-7EB6-4069-8D4C-46042C54E104}" dt="2022-02-17T16:12:43.404" v="6785"/>
          <ac:graphicFrameMkLst>
            <pc:docMk/>
            <pc:sldMk cId="3802380698" sldId="1939"/>
            <ac:graphicFrameMk id="71" creationId="{0AA6686A-E8F9-4E56-AD0D-13D57379EACE}"/>
          </ac:graphicFrameMkLst>
        </pc:graphicFrameChg>
        <pc:graphicFrameChg chg="mod">
          <ac:chgData name="Shashank Lokesha Reddy" userId="348959ee-59a1-4313-9b0d-6234a4fd0137" providerId="ADAL" clId="{18E31008-7EB6-4069-8D4C-46042C54E104}" dt="2022-02-17T08:59:31.948" v="5440" actId="1076"/>
          <ac:graphicFrameMkLst>
            <pc:docMk/>
            <pc:sldMk cId="3802380698" sldId="1939"/>
            <ac:graphicFrameMk id="75" creationId="{D6A521DD-CEA6-4B0B-A7F3-78B4C31AB51D}"/>
          </ac:graphicFrameMkLst>
        </pc:graphicFrameChg>
        <pc:graphicFrameChg chg="mod">
          <ac:chgData name="Shashank Lokesha Reddy" userId="348959ee-59a1-4313-9b0d-6234a4fd0137" providerId="ADAL" clId="{18E31008-7EB6-4069-8D4C-46042C54E104}" dt="2022-02-17T09:01:51.710" v="5453" actId="1076"/>
          <ac:graphicFrameMkLst>
            <pc:docMk/>
            <pc:sldMk cId="3802380698" sldId="1939"/>
            <ac:graphicFrameMk id="170" creationId="{87280CCD-9E3F-427E-86FE-54E9814D5A41}"/>
          </ac:graphicFrameMkLst>
        </pc:graphicFrameChg>
        <pc:picChg chg="mod">
          <ac:chgData name="Shashank Lokesha Reddy" userId="348959ee-59a1-4313-9b0d-6234a4fd0137" providerId="ADAL" clId="{18E31008-7EB6-4069-8D4C-46042C54E104}" dt="2022-02-17T08:54:48.994" v="5389" actId="1076"/>
          <ac:picMkLst>
            <pc:docMk/>
            <pc:sldMk cId="3802380698" sldId="1939"/>
            <ac:picMk id="14" creationId="{47A6ACF4-0752-40F8-99E8-3B06F281215D}"/>
          </ac:picMkLst>
        </pc:picChg>
        <pc:picChg chg="mod">
          <ac:chgData name="Shashank Lokesha Reddy" userId="348959ee-59a1-4313-9b0d-6234a4fd0137" providerId="ADAL" clId="{18E31008-7EB6-4069-8D4C-46042C54E104}" dt="2022-02-17T08:49:45.577" v="5327" actId="1076"/>
          <ac:picMkLst>
            <pc:docMk/>
            <pc:sldMk cId="3802380698" sldId="1939"/>
            <ac:picMk id="25" creationId="{4D382603-C203-4403-92A1-E38F2BA85559}"/>
          </ac:picMkLst>
        </pc:picChg>
        <pc:picChg chg="mod">
          <ac:chgData name="Shashank Lokesha Reddy" userId="348959ee-59a1-4313-9b0d-6234a4fd0137" providerId="ADAL" clId="{18E31008-7EB6-4069-8D4C-46042C54E104}" dt="2022-02-17T08:54:35.276" v="5386" actId="554"/>
          <ac:picMkLst>
            <pc:docMk/>
            <pc:sldMk cId="3802380698" sldId="1939"/>
            <ac:picMk id="102" creationId="{CC7A253A-E2E6-4047-9C4C-CB9E46A7F96D}"/>
          </ac:picMkLst>
        </pc:picChg>
        <pc:picChg chg="mod">
          <ac:chgData name="Shashank Lokesha Reddy" userId="348959ee-59a1-4313-9b0d-6234a4fd0137" providerId="ADAL" clId="{18E31008-7EB6-4069-8D4C-46042C54E104}" dt="2022-02-17T08:54:35.276" v="5386" actId="554"/>
          <ac:picMkLst>
            <pc:docMk/>
            <pc:sldMk cId="3802380698" sldId="1939"/>
            <ac:picMk id="104" creationId="{57811623-4AEF-46CC-9A2D-8A42F70B7FC1}"/>
          </ac:picMkLst>
        </pc:picChg>
        <pc:picChg chg="del mod">
          <ac:chgData name="Shashank Lokesha Reddy" userId="348959ee-59a1-4313-9b0d-6234a4fd0137" providerId="ADAL" clId="{18E31008-7EB6-4069-8D4C-46042C54E104}" dt="2022-02-17T08:53:58.659" v="5378" actId="478"/>
          <ac:picMkLst>
            <pc:docMk/>
            <pc:sldMk cId="3802380698" sldId="1939"/>
            <ac:picMk id="106" creationId="{2744152C-733A-4D0D-98F8-B89A74296136}"/>
          </ac:picMkLst>
        </pc:picChg>
        <pc:picChg chg="mod">
          <ac:chgData name="Shashank Lokesha Reddy" userId="348959ee-59a1-4313-9b0d-6234a4fd0137" providerId="ADAL" clId="{18E31008-7EB6-4069-8D4C-46042C54E104}" dt="2022-02-17T08:50:25.660" v="5332" actId="1076"/>
          <ac:picMkLst>
            <pc:docMk/>
            <pc:sldMk cId="3802380698" sldId="1939"/>
            <ac:picMk id="107" creationId="{66FF138C-1115-4840-87AD-D4E896BEB424}"/>
          </ac:picMkLst>
        </pc:picChg>
        <pc:picChg chg="add mod">
          <ac:chgData name="Shashank Lokesha Reddy" userId="348959ee-59a1-4313-9b0d-6234a4fd0137" providerId="ADAL" clId="{18E31008-7EB6-4069-8D4C-46042C54E104}" dt="2022-02-17T08:54:19.226" v="5383" actId="1076"/>
          <ac:picMkLst>
            <pc:docMk/>
            <pc:sldMk cId="3802380698" sldId="1939"/>
            <ac:picMk id="113" creationId="{46E6470F-D522-41E1-AA03-B85C499FE394}"/>
          </ac:picMkLst>
        </pc:picChg>
        <pc:cxnChg chg="mod">
          <ac:chgData name="Shashank Lokesha Reddy" userId="348959ee-59a1-4313-9b0d-6234a4fd0137" providerId="ADAL" clId="{18E31008-7EB6-4069-8D4C-46042C54E104}" dt="2022-02-19T19:57:12.294" v="12939" actId="1076"/>
          <ac:cxnSpMkLst>
            <pc:docMk/>
            <pc:sldMk cId="3802380698" sldId="1939"/>
            <ac:cxnSpMk id="12" creationId="{B0274043-26DC-44E4-95B5-B70278FAE9DF}"/>
          </ac:cxnSpMkLst>
        </pc:cxnChg>
        <pc:cxnChg chg="mod">
          <ac:chgData name="Shashank Lokesha Reddy" userId="348959ee-59a1-4313-9b0d-6234a4fd0137" providerId="ADAL" clId="{18E31008-7EB6-4069-8D4C-46042C54E104}" dt="2022-02-17T09:01:12.976" v="5450" actId="1076"/>
          <ac:cxnSpMkLst>
            <pc:docMk/>
            <pc:sldMk cId="3802380698" sldId="1939"/>
            <ac:cxnSpMk id="67" creationId="{44761D19-9F44-4162-8D34-D4EA3E44158C}"/>
          </ac:cxnSpMkLst>
        </pc:cxnChg>
        <pc:cxnChg chg="mod">
          <ac:chgData name="Shashank Lokesha Reddy" userId="348959ee-59a1-4313-9b0d-6234a4fd0137" providerId="ADAL" clId="{18E31008-7EB6-4069-8D4C-46042C54E104}" dt="2022-02-17T09:01:12.976" v="5450" actId="1076"/>
          <ac:cxnSpMkLst>
            <pc:docMk/>
            <pc:sldMk cId="3802380698" sldId="1939"/>
            <ac:cxnSpMk id="68" creationId="{DBAA6E35-DA16-4C45-A0D5-26024A37DFBD}"/>
          </ac:cxnSpMkLst>
        </pc:cxnChg>
        <pc:cxnChg chg="mod">
          <ac:chgData name="Shashank Lokesha Reddy" userId="348959ee-59a1-4313-9b0d-6234a4fd0137" providerId="ADAL" clId="{18E31008-7EB6-4069-8D4C-46042C54E104}" dt="2022-02-19T20:00:06.641" v="12951" actId="12788"/>
          <ac:cxnSpMkLst>
            <pc:docMk/>
            <pc:sldMk cId="3802380698" sldId="1939"/>
            <ac:cxnSpMk id="69" creationId="{E0010E75-A623-4E25-A7F3-609A3F40E6E8}"/>
          </ac:cxnSpMkLst>
        </pc:cxnChg>
        <pc:cxnChg chg="mod">
          <ac:chgData name="Shashank Lokesha Reddy" userId="348959ee-59a1-4313-9b0d-6234a4fd0137" providerId="ADAL" clId="{18E31008-7EB6-4069-8D4C-46042C54E104}" dt="2022-02-19T20:00:06.641" v="12951" actId="12788"/>
          <ac:cxnSpMkLst>
            <pc:docMk/>
            <pc:sldMk cId="3802380698" sldId="1939"/>
            <ac:cxnSpMk id="78" creationId="{1559B4A2-1E2A-4518-AB69-71E98AA9986F}"/>
          </ac:cxnSpMkLst>
        </pc:cxnChg>
        <pc:cxnChg chg="mod">
          <ac:chgData name="Shashank Lokesha Reddy" userId="348959ee-59a1-4313-9b0d-6234a4fd0137" providerId="ADAL" clId="{18E31008-7EB6-4069-8D4C-46042C54E104}" dt="2022-02-17T08:50:25.660" v="5332" actId="1076"/>
          <ac:cxnSpMkLst>
            <pc:docMk/>
            <pc:sldMk cId="3802380698" sldId="1939"/>
            <ac:cxnSpMk id="81" creationId="{1072E832-4F13-48A3-B57D-D93F1EA74678}"/>
          </ac:cxnSpMkLst>
        </pc:cxnChg>
        <pc:cxnChg chg="mod">
          <ac:chgData name="Shashank Lokesha Reddy" userId="348959ee-59a1-4313-9b0d-6234a4fd0137" providerId="ADAL" clId="{18E31008-7EB6-4069-8D4C-46042C54E104}" dt="2022-02-17T08:56:51.346" v="5416" actId="14100"/>
          <ac:cxnSpMkLst>
            <pc:docMk/>
            <pc:sldMk cId="3802380698" sldId="1939"/>
            <ac:cxnSpMk id="98" creationId="{69C01D9F-1010-4679-AF4A-4D434B2FE82E}"/>
          </ac:cxnSpMkLst>
        </pc:cxnChg>
        <pc:cxnChg chg="mod">
          <ac:chgData name="Shashank Lokesha Reddy" userId="348959ee-59a1-4313-9b0d-6234a4fd0137" providerId="ADAL" clId="{18E31008-7EB6-4069-8D4C-46042C54E104}" dt="2022-02-19T20:00:06.641" v="12951" actId="12788"/>
          <ac:cxnSpMkLst>
            <pc:docMk/>
            <pc:sldMk cId="3802380698" sldId="1939"/>
            <ac:cxnSpMk id="99" creationId="{8D36C3F9-A44C-4AFB-8AA4-A3E30772690E}"/>
          </ac:cxnSpMkLst>
        </pc:cxnChg>
        <pc:cxnChg chg="add mod">
          <ac:chgData name="Shashank Lokesha Reddy" userId="348959ee-59a1-4313-9b0d-6234a4fd0137" providerId="ADAL" clId="{18E31008-7EB6-4069-8D4C-46042C54E104}" dt="2022-02-19T19:59:18.516" v="12950" actId="14100"/>
          <ac:cxnSpMkLst>
            <pc:docMk/>
            <pc:sldMk cId="3802380698" sldId="1939"/>
            <ac:cxnSpMk id="115" creationId="{2FC050DA-3217-44AF-B141-387687DB3736}"/>
          </ac:cxnSpMkLst>
        </pc:cxnChg>
        <pc:cxnChg chg="mod">
          <ac:chgData name="Shashank Lokesha Reddy" userId="348959ee-59a1-4313-9b0d-6234a4fd0137" providerId="ADAL" clId="{18E31008-7EB6-4069-8D4C-46042C54E104}" dt="2022-02-19T19:58:59.009" v="12948" actId="14100"/>
          <ac:cxnSpMkLst>
            <pc:docMk/>
            <pc:sldMk cId="3802380698" sldId="1939"/>
            <ac:cxnSpMk id="116" creationId="{CE54693A-420A-4617-AB84-B4CA0BD93F6C}"/>
          </ac:cxnSpMkLst>
        </pc:cxnChg>
        <pc:cxnChg chg="mod">
          <ac:chgData name="Shashank Lokesha Reddy" userId="348959ee-59a1-4313-9b0d-6234a4fd0137" providerId="ADAL" clId="{18E31008-7EB6-4069-8D4C-46042C54E104}" dt="2022-02-17T09:07:56.566" v="5502" actId="1076"/>
          <ac:cxnSpMkLst>
            <pc:docMk/>
            <pc:sldMk cId="3802380698" sldId="1939"/>
            <ac:cxnSpMk id="117" creationId="{7BB745C0-9674-4E0D-97A0-C5E6B589D37D}"/>
          </ac:cxnSpMkLst>
        </pc:cxnChg>
        <pc:cxnChg chg="mod">
          <ac:chgData name="Shashank Lokesha Reddy" userId="348959ee-59a1-4313-9b0d-6234a4fd0137" providerId="ADAL" clId="{18E31008-7EB6-4069-8D4C-46042C54E104}" dt="2022-02-19T20:00:06.641" v="12951" actId="12788"/>
          <ac:cxnSpMkLst>
            <pc:docMk/>
            <pc:sldMk cId="3802380698" sldId="1939"/>
            <ac:cxnSpMk id="128" creationId="{6D181579-BBB5-4087-82B0-42664516DEC4}"/>
          </ac:cxnSpMkLst>
        </pc:cxnChg>
        <pc:cxnChg chg="del">
          <ac:chgData name="Shashank Lokesha Reddy" userId="348959ee-59a1-4313-9b0d-6234a4fd0137" providerId="ADAL" clId="{18E31008-7EB6-4069-8D4C-46042C54E104}" dt="2022-02-17T08:59:47.684" v="5441" actId="478"/>
          <ac:cxnSpMkLst>
            <pc:docMk/>
            <pc:sldMk cId="3802380698" sldId="1939"/>
            <ac:cxnSpMk id="146" creationId="{D32DDE0D-6E2E-46C7-ACFD-CA8C3B8448C5}"/>
          </ac:cxnSpMkLst>
        </pc:cxnChg>
        <pc:cxnChg chg="mod">
          <ac:chgData name="Shashank Lokesha Reddy" userId="348959ee-59a1-4313-9b0d-6234a4fd0137" providerId="ADAL" clId="{18E31008-7EB6-4069-8D4C-46042C54E104}" dt="2022-02-19T20:00:06.641" v="12951" actId="12788"/>
          <ac:cxnSpMkLst>
            <pc:docMk/>
            <pc:sldMk cId="3802380698" sldId="1939"/>
            <ac:cxnSpMk id="157" creationId="{7246D94D-BEF5-4271-82C2-6012EA784F8A}"/>
          </ac:cxnSpMkLst>
        </pc:cxnChg>
        <pc:cxnChg chg="mod">
          <ac:chgData name="Shashank Lokesha Reddy" userId="348959ee-59a1-4313-9b0d-6234a4fd0137" providerId="ADAL" clId="{18E31008-7EB6-4069-8D4C-46042C54E104}" dt="2022-02-19T20:00:06.641" v="12951" actId="12788"/>
          <ac:cxnSpMkLst>
            <pc:docMk/>
            <pc:sldMk cId="3802380698" sldId="1939"/>
            <ac:cxnSpMk id="169" creationId="{3308679A-E6C6-4B62-85D3-8448C286EB21}"/>
          </ac:cxnSpMkLst>
        </pc:cxnChg>
        <pc:cxnChg chg="mod">
          <ac:chgData name="Shashank Lokesha Reddy" userId="348959ee-59a1-4313-9b0d-6234a4fd0137" providerId="ADAL" clId="{18E31008-7EB6-4069-8D4C-46042C54E104}" dt="2022-02-17T09:01:12.976" v="5450" actId="1076"/>
          <ac:cxnSpMkLst>
            <pc:docMk/>
            <pc:sldMk cId="3802380698" sldId="1939"/>
            <ac:cxnSpMk id="171" creationId="{FE3B90F0-8636-47AF-96C2-DF832EB08428}"/>
          </ac:cxnSpMkLst>
        </pc:cxnChg>
        <pc:cxnChg chg="mod">
          <ac:chgData name="Shashank Lokesha Reddy" userId="348959ee-59a1-4313-9b0d-6234a4fd0137" providerId="ADAL" clId="{18E31008-7EB6-4069-8D4C-46042C54E104}" dt="2022-02-17T09:01:12.976" v="5450" actId="1076"/>
          <ac:cxnSpMkLst>
            <pc:docMk/>
            <pc:sldMk cId="3802380698" sldId="1939"/>
            <ac:cxnSpMk id="172" creationId="{850570B7-B112-4B0F-8EBE-4199AA7981F7}"/>
          </ac:cxnSpMkLst>
        </pc:cxnChg>
        <pc:cxnChg chg="mod">
          <ac:chgData name="Shashank Lokesha Reddy" userId="348959ee-59a1-4313-9b0d-6234a4fd0137" providerId="ADAL" clId="{18E31008-7EB6-4069-8D4C-46042C54E104}" dt="2022-02-19T20:00:06.641" v="12951" actId="12788"/>
          <ac:cxnSpMkLst>
            <pc:docMk/>
            <pc:sldMk cId="3802380698" sldId="1939"/>
            <ac:cxnSpMk id="173" creationId="{557A0996-DC1B-4B27-9090-515C775EB1DF}"/>
          </ac:cxnSpMkLst>
        </pc:cxnChg>
      </pc:sldChg>
      <pc:sldChg chg="addSp delSp modSp mod">
        <pc:chgData name="Shashank Lokesha Reddy" userId="348959ee-59a1-4313-9b0d-6234a4fd0137" providerId="ADAL" clId="{18E31008-7EB6-4069-8D4C-46042C54E104}" dt="2022-02-20T15:41:27.458" v="14042" actId="12789"/>
        <pc:sldMkLst>
          <pc:docMk/>
          <pc:sldMk cId="3291102196" sldId="1940"/>
        </pc:sldMkLst>
        <pc:spChg chg="mod">
          <ac:chgData name="Shashank Lokesha Reddy" userId="348959ee-59a1-4313-9b0d-6234a4fd0137" providerId="ADAL" clId="{18E31008-7EB6-4069-8D4C-46042C54E104}" dt="2022-02-17T16:59:16.246" v="7113" actId="2711"/>
          <ac:spMkLst>
            <pc:docMk/>
            <pc:sldMk cId="3291102196" sldId="1940"/>
            <ac:spMk id="8" creationId="{ABC0A6B8-3248-4550-BD99-F43A26B60C2D}"/>
          </ac:spMkLst>
        </pc:spChg>
        <pc:spChg chg="mod">
          <ac:chgData name="Shashank Lokesha Reddy" userId="348959ee-59a1-4313-9b0d-6234a4fd0137" providerId="ADAL" clId="{18E31008-7EB6-4069-8D4C-46042C54E104}" dt="2022-02-17T16:59:16.246" v="7113" actId="2711"/>
          <ac:spMkLst>
            <pc:docMk/>
            <pc:sldMk cId="3291102196" sldId="1940"/>
            <ac:spMk id="10" creationId="{BC2DFB99-04CE-45FE-9D85-D9FD1FD25715}"/>
          </ac:spMkLst>
        </pc:spChg>
        <pc:spChg chg="mod">
          <ac:chgData name="Shashank Lokesha Reddy" userId="348959ee-59a1-4313-9b0d-6234a4fd0137" providerId="ADAL" clId="{18E31008-7EB6-4069-8D4C-46042C54E104}" dt="2022-02-19T20:10:53.952" v="13012" actId="1076"/>
          <ac:spMkLst>
            <pc:docMk/>
            <pc:sldMk cId="3291102196" sldId="1940"/>
            <ac:spMk id="11" creationId="{4ADCD9B9-1941-4C5E-A1D7-827E0007EF06}"/>
          </ac:spMkLst>
        </pc:spChg>
        <pc:spChg chg="mod">
          <ac:chgData name="Shashank Lokesha Reddy" userId="348959ee-59a1-4313-9b0d-6234a4fd0137" providerId="ADAL" clId="{18E31008-7EB6-4069-8D4C-46042C54E104}" dt="2022-02-20T15:41:27.458" v="14042" actId="12789"/>
          <ac:spMkLst>
            <pc:docMk/>
            <pc:sldMk cId="3291102196" sldId="1940"/>
            <ac:spMk id="23" creationId="{B8C8196D-7522-4A47-AD1F-44DB260AFC29}"/>
          </ac:spMkLst>
        </pc:spChg>
        <pc:spChg chg="mod">
          <ac:chgData name="Shashank Lokesha Reddy" userId="348959ee-59a1-4313-9b0d-6234a4fd0137" providerId="ADAL" clId="{18E31008-7EB6-4069-8D4C-46042C54E104}" dt="2022-02-19T20:05:33.539" v="12980" actId="14100"/>
          <ac:spMkLst>
            <pc:docMk/>
            <pc:sldMk cId="3291102196" sldId="1940"/>
            <ac:spMk id="31" creationId="{9A29E1E5-DE3A-461D-B9E1-297F24BCB070}"/>
          </ac:spMkLst>
        </pc:spChg>
        <pc:spChg chg="mod">
          <ac:chgData name="Shashank Lokesha Reddy" userId="348959ee-59a1-4313-9b0d-6234a4fd0137" providerId="ADAL" clId="{18E31008-7EB6-4069-8D4C-46042C54E104}" dt="2022-02-17T16:59:16.246" v="7113" actId="2711"/>
          <ac:spMkLst>
            <pc:docMk/>
            <pc:sldMk cId="3291102196" sldId="1940"/>
            <ac:spMk id="53" creationId="{83636A85-3B80-4A57-8612-FADCA444C16E}"/>
          </ac:spMkLst>
        </pc:spChg>
        <pc:spChg chg="mod">
          <ac:chgData name="Shashank Lokesha Reddy" userId="348959ee-59a1-4313-9b0d-6234a4fd0137" providerId="ADAL" clId="{18E31008-7EB6-4069-8D4C-46042C54E104}" dt="2022-02-17T16:59:16.246" v="7113" actId="2711"/>
          <ac:spMkLst>
            <pc:docMk/>
            <pc:sldMk cId="3291102196" sldId="1940"/>
            <ac:spMk id="54" creationId="{0B95BC64-1742-4974-B6DB-A28F96FCF45C}"/>
          </ac:spMkLst>
        </pc:spChg>
        <pc:spChg chg="mod">
          <ac:chgData name="Shashank Lokesha Reddy" userId="348959ee-59a1-4313-9b0d-6234a4fd0137" providerId="ADAL" clId="{18E31008-7EB6-4069-8D4C-46042C54E104}" dt="2022-02-19T20:10:53.952" v="13012" actId="1076"/>
          <ac:spMkLst>
            <pc:docMk/>
            <pc:sldMk cId="3291102196" sldId="1940"/>
            <ac:spMk id="63" creationId="{38CA50E6-F4B1-4914-ADD1-1015901FB7F9}"/>
          </ac:spMkLst>
        </pc:spChg>
        <pc:spChg chg="mod">
          <ac:chgData name="Shashank Lokesha Reddy" userId="348959ee-59a1-4313-9b0d-6234a4fd0137" providerId="ADAL" clId="{18E31008-7EB6-4069-8D4C-46042C54E104}" dt="2022-02-17T16:59:16.246" v="7113" actId="2711"/>
          <ac:spMkLst>
            <pc:docMk/>
            <pc:sldMk cId="3291102196" sldId="1940"/>
            <ac:spMk id="66" creationId="{B7563A9A-EEFE-4A0E-B98A-A57DD5F7639B}"/>
          </ac:spMkLst>
        </pc:spChg>
        <pc:spChg chg="mod">
          <ac:chgData name="Shashank Lokesha Reddy" userId="348959ee-59a1-4313-9b0d-6234a4fd0137" providerId="ADAL" clId="{18E31008-7EB6-4069-8D4C-46042C54E104}" dt="2022-02-20T15:41:27.458" v="14042" actId="12789"/>
          <ac:spMkLst>
            <pc:docMk/>
            <pc:sldMk cId="3291102196" sldId="1940"/>
            <ac:spMk id="70" creationId="{3A57DB0E-2122-493E-9771-7ADD66611E8F}"/>
          </ac:spMkLst>
        </pc:spChg>
        <pc:spChg chg="mod">
          <ac:chgData name="Shashank Lokesha Reddy" userId="348959ee-59a1-4313-9b0d-6234a4fd0137" providerId="ADAL" clId="{18E31008-7EB6-4069-8D4C-46042C54E104}" dt="2022-02-19T20:14:44.618" v="13038" actId="1076"/>
          <ac:spMkLst>
            <pc:docMk/>
            <pc:sldMk cId="3291102196" sldId="1940"/>
            <ac:spMk id="72" creationId="{4BF832F9-66EB-431F-8816-26C6C21157CE}"/>
          </ac:spMkLst>
        </pc:spChg>
        <pc:spChg chg="mod">
          <ac:chgData name="Shashank Lokesha Reddy" userId="348959ee-59a1-4313-9b0d-6234a4fd0137" providerId="ADAL" clId="{18E31008-7EB6-4069-8D4C-46042C54E104}" dt="2022-02-17T16:59:16.246" v="7113" actId="2711"/>
          <ac:spMkLst>
            <pc:docMk/>
            <pc:sldMk cId="3291102196" sldId="1940"/>
            <ac:spMk id="73" creationId="{242DA101-C282-45C7-BDB6-30D2B75EC359}"/>
          </ac:spMkLst>
        </pc:spChg>
        <pc:spChg chg="mod">
          <ac:chgData name="Shashank Lokesha Reddy" userId="348959ee-59a1-4313-9b0d-6234a4fd0137" providerId="ADAL" clId="{18E31008-7EB6-4069-8D4C-46042C54E104}" dt="2022-02-17T17:25:09.643" v="7190" actId="1076"/>
          <ac:spMkLst>
            <pc:docMk/>
            <pc:sldMk cId="3291102196" sldId="1940"/>
            <ac:spMk id="75" creationId="{FAAC0771-13E0-4498-93B5-ACABCA01E020}"/>
          </ac:spMkLst>
        </pc:spChg>
        <pc:spChg chg="mod">
          <ac:chgData name="Shashank Lokesha Reddy" userId="348959ee-59a1-4313-9b0d-6234a4fd0137" providerId="ADAL" clId="{18E31008-7EB6-4069-8D4C-46042C54E104}" dt="2022-02-19T20:10:53.952" v="13012" actId="1076"/>
          <ac:spMkLst>
            <pc:docMk/>
            <pc:sldMk cId="3291102196" sldId="1940"/>
            <ac:spMk id="76" creationId="{8B386233-BA5D-46C7-92CA-F0CE227A5A93}"/>
          </ac:spMkLst>
        </pc:spChg>
        <pc:spChg chg="mod">
          <ac:chgData name="Shashank Lokesha Reddy" userId="348959ee-59a1-4313-9b0d-6234a4fd0137" providerId="ADAL" clId="{18E31008-7EB6-4069-8D4C-46042C54E104}" dt="2022-02-17T17:24:52.849" v="7188" actId="1076"/>
          <ac:spMkLst>
            <pc:docMk/>
            <pc:sldMk cId="3291102196" sldId="1940"/>
            <ac:spMk id="77" creationId="{8131C7DF-13E5-4A88-BBA4-BC39A5A435DE}"/>
          </ac:spMkLst>
        </pc:spChg>
        <pc:spChg chg="mod">
          <ac:chgData name="Shashank Lokesha Reddy" userId="348959ee-59a1-4313-9b0d-6234a4fd0137" providerId="ADAL" clId="{18E31008-7EB6-4069-8D4C-46042C54E104}" dt="2022-02-17T16:59:16.246" v="7113" actId="2711"/>
          <ac:spMkLst>
            <pc:docMk/>
            <pc:sldMk cId="3291102196" sldId="1940"/>
            <ac:spMk id="78" creationId="{3DC8A48A-1E90-45A0-9D67-DC994B084744}"/>
          </ac:spMkLst>
        </pc:spChg>
        <pc:spChg chg="mod">
          <ac:chgData name="Shashank Lokesha Reddy" userId="348959ee-59a1-4313-9b0d-6234a4fd0137" providerId="ADAL" clId="{18E31008-7EB6-4069-8D4C-46042C54E104}" dt="2022-02-17T16:59:16.246" v="7113" actId="2711"/>
          <ac:spMkLst>
            <pc:docMk/>
            <pc:sldMk cId="3291102196" sldId="1940"/>
            <ac:spMk id="79" creationId="{231D7232-3F14-44E9-AA55-A25ED198ECC4}"/>
          </ac:spMkLst>
        </pc:spChg>
        <pc:spChg chg="mod">
          <ac:chgData name="Shashank Lokesha Reddy" userId="348959ee-59a1-4313-9b0d-6234a4fd0137" providerId="ADAL" clId="{18E31008-7EB6-4069-8D4C-46042C54E104}" dt="2022-02-17T17:24:56.390" v="7189" actId="1076"/>
          <ac:spMkLst>
            <pc:docMk/>
            <pc:sldMk cId="3291102196" sldId="1940"/>
            <ac:spMk id="80" creationId="{8C84F8D7-F76F-4DD9-BB68-C1F551625C1B}"/>
          </ac:spMkLst>
        </pc:spChg>
        <pc:spChg chg="mod">
          <ac:chgData name="Shashank Lokesha Reddy" userId="348959ee-59a1-4313-9b0d-6234a4fd0137" providerId="ADAL" clId="{18E31008-7EB6-4069-8D4C-46042C54E104}" dt="2022-02-17T17:25:22.332" v="7192" actId="554"/>
          <ac:spMkLst>
            <pc:docMk/>
            <pc:sldMk cId="3291102196" sldId="1940"/>
            <ac:spMk id="82" creationId="{931D144F-6001-443C-98B6-624A917D44D9}"/>
          </ac:spMkLst>
        </pc:spChg>
        <pc:spChg chg="mod">
          <ac:chgData name="Shashank Lokesha Reddy" userId="348959ee-59a1-4313-9b0d-6234a4fd0137" providerId="ADAL" clId="{18E31008-7EB6-4069-8D4C-46042C54E104}" dt="2022-02-17T16:59:16.246" v="7113" actId="2711"/>
          <ac:spMkLst>
            <pc:docMk/>
            <pc:sldMk cId="3291102196" sldId="1940"/>
            <ac:spMk id="83" creationId="{A96B405D-912F-41EE-B32D-2B1364FDDDDF}"/>
          </ac:spMkLst>
        </pc:spChg>
        <pc:spChg chg="mod">
          <ac:chgData name="Shashank Lokesha Reddy" userId="348959ee-59a1-4313-9b0d-6234a4fd0137" providerId="ADAL" clId="{18E31008-7EB6-4069-8D4C-46042C54E104}" dt="2022-02-17T17:25:22.332" v="7192" actId="554"/>
          <ac:spMkLst>
            <pc:docMk/>
            <pc:sldMk cId="3291102196" sldId="1940"/>
            <ac:spMk id="84" creationId="{774A92D5-AD00-4685-9146-364BC1C802E9}"/>
          </ac:spMkLst>
        </pc:spChg>
        <pc:spChg chg="add mod">
          <ac:chgData name="Shashank Lokesha Reddy" userId="348959ee-59a1-4313-9b0d-6234a4fd0137" providerId="ADAL" clId="{18E31008-7EB6-4069-8D4C-46042C54E104}" dt="2022-02-19T20:08:03.475" v="12996" actId="1076"/>
          <ac:spMkLst>
            <pc:docMk/>
            <pc:sldMk cId="3291102196" sldId="1940"/>
            <ac:spMk id="85" creationId="{BFBE0EEA-1334-4DBC-9D5D-BC62BE4009BA}"/>
          </ac:spMkLst>
        </pc:spChg>
        <pc:spChg chg="mod">
          <ac:chgData name="Shashank Lokesha Reddy" userId="348959ee-59a1-4313-9b0d-6234a4fd0137" providerId="ADAL" clId="{18E31008-7EB6-4069-8D4C-46042C54E104}" dt="2022-02-17T16:59:16.246" v="7113" actId="2711"/>
          <ac:spMkLst>
            <pc:docMk/>
            <pc:sldMk cId="3291102196" sldId="1940"/>
            <ac:spMk id="87" creationId="{1E234C48-0979-4D8A-9061-8FBF01C33EEC}"/>
          </ac:spMkLst>
        </pc:spChg>
        <pc:spChg chg="mod">
          <ac:chgData name="Shashank Lokesha Reddy" userId="348959ee-59a1-4313-9b0d-6234a4fd0137" providerId="ADAL" clId="{18E31008-7EB6-4069-8D4C-46042C54E104}" dt="2022-02-19T20:11:05.150" v="13013" actId="12789"/>
          <ac:spMkLst>
            <pc:docMk/>
            <pc:sldMk cId="3291102196" sldId="1940"/>
            <ac:spMk id="88" creationId="{BAC1F5EE-C545-4FE9-AD00-3074E75A3588}"/>
          </ac:spMkLst>
        </pc:spChg>
        <pc:spChg chg="mod">
          <ac:chgData name="Shashank Lokesha Reddy" userId="348959ee-59a1-4313-9b0d-6234a4fd0137" providerId="ADAL" clId="{18E31008-7EB6-4069-8D4C-46042C54E104}" dt="2022-02-17T16:59:16.246" v="7113" actId="2711"/>
          <ac:spMkLst>
            <pc:docMk/>
            <pc:sldMk cId="3291102196" sldId="1940"/>
            <ac:spMk id="89" creationId="{877DF413-0156-4249-B5F2-5F9FBC2B37ED}"/>
          </ac:spMkLst>
        </pc:spChg>
        <pc:spChg chg="mod">
          <ac:chgData name="Shashank Lokesha Reddy" userId="348959ee-59a1-4313-9b0d-6234a4fd0137" providerId="ADAL" clId="{18E31008-7EB6-4069-8D4C-46042C54E104}" dt="2022-02-19T20:20:07.952" v="13084" actId="552"/>
          <ac:spMkLst>
            <pc:docMk/>
            <pc:sldMk cId="3291102196" sldId="1940"/>
            <ac:spMk id="90" creationId="{1E37B379-7B8A-41E1-ABEC-2F4C2DA04418}"/>
          </ac:spMkLst>
        </pc:spChg>
        <pc:spChg chg="mod">
          <ac:chgData name="Shashank Lokesha Reddy" userId="348959ee-59a1-4313-9b0d-6234a4fd0137" providerId="ADAL" clId="{18E31008-7EB6-4069-8D4C-46042C54E104}" dt="2022-02-17T16:59:16.246" v="7113" actId="2711"/>
          <ac:spMkLst>
            <pc:docMk/>
            <pc:sldMk cId="3291102196" sldId="1940"/>
            <ac:spMk id="91" creationId="{83C0415F-345A-4002-8009-A5CBB08D5082}"/>
          </ac:spMkLst>
        </pc:spChg>
        <pc:spChg chg="mod">
          <ac:chgData name="Shashank Lokesha Reddy" userId="348959ee-59a1-4313-9b0d-6234a4fd0137" providerId="ADAL" clId="{18E31008-7EB6-4069-8D4C-46042C54E104}" dt="2022-02-17T16:59:16.246" v="7113" actId="2711"/>
          <ac:spMkLst>
            <pc:docMk/>
            <pc:sldMk cId="3291102196" sldId="1940"/>
            <ac:spMk id="92" creationId="{BE92688E-B144-460A-ABE1-426348F811EF}"/>
          </ac:spMkLst>
        </pc:spChg>
        <pc:spChg chg="mod">
          <ac:chgData name="Shashank Lokesha Reddy" userId="348959ee-59a1-4313-9b0d-6234a4fd0137" providerId="ADAL" clId="{18E31008-7EB6-4069-8D4C-46042C54E104}" dt="2022-02-17T16:59:16.246" v="7113" actId="2711"/>
          <ac:spMkLst>
            <pc:docMk/>
            <pc:sldMk cId="3291102196" sldId="1940"/>
            <ac:spMk id="93" creationId="{B2D2F171-C465-4E28-8AE6-F1E29323893A}"/>
          </ac:spMkLst>
        </pc:spChg>
        <pc:spChg chg="mod">
          <ac:chgData name="Shashank Lokesha Reddy" userId="348959ee-59a1-4313-9b0d-6234a4fd0137" providerId="ADAL" clId="{18E31008-7EB6-4069-8D4C-46042C54E104}" dt="2022-02-17T16:59:16.246" v="7113" actId="2711"/>
          <ac:spMkLst>
            <pc:docMk/>
            <pc:sldMk cId="3291102196" sldId="1940"/>
            <ac:spMk id="94" creationId="{87DB2235-BBDD-4F16-AC3E-3401E3D94D1E}"/>
          </ac:spMkLst>
        </pc:spChg>
        <pc:spChg chg="mod">
          <ac:chgData name="Shashank Lokesha Reddy" userId="348959ee-59a1-4313-9b0d-6234a4fd0137" providerId="ADAL" clId="{18E31008-7EB6-4069-8D4C-46042C54E104}" dt="2022-02-19T20:10:53.952" v="13012" actId="1076"/>
          <ac:spMkLst>
            <pc:docMk/>
            <pc:sldMk cId="3291102196" sldId="1940"/>
            <ac:spMk id="96" creationId="{06A60633-6CAA-4DAE-949C-A99304CF6637}"/>
          </ac:spMkLst>
        </pc:spChg>
        <pc:spChg chg="mod">
          <ac:chgData name="Shashank Lokesha Reddy" userId="348959ee-59a1-4313-9b0d-6234a4fd0137" providerId="ADAL" clId="{18E31008-7EB6-4069-8D4C-46042C54E104}" dt="2022-02-17T16:59:16.246" v="7113" actId="2711"/>
          <ac:spMkLst>
            <pc:docMk/>
            <pc:sldMk cId="3291102196" sldId="1940"/>
            <ac:spMk id="97" creationId="{B03AC0EC-154E-4341-82B2-94CC39076B05}"/>
          </ac:spMkLst>
        </pc:spChg>
        <pc:spChg chg="add del mod">
          <ac:chgData name="Shashank Lokesha Reddy" userId="348959ee-59a1-4313-9b0d-6234a4fd0137" providerId="ADAL" clId="{18E31008-7EB6-4069-8D4C-46042C54E104}" dt="2022-02-19T20:04:33.147" v="12972" actId="478"/>
          <ac:spMkLst>
            <pc:docMk/>
            <pc:sldMk cId="3291102196" sldId="1940"/>
            <ac:spMk id="100" creationId="{019F8DDB-7341-427D-AD13-31685EA87498}"/>
          </ac:spMkLst>
        </pc:spChg>
        <pc:spChg chg="add mod">
          <ac:chgData name="Shashank Lokesha Reddy" userId="348959ee-59a1-4313-9b0d-6234a4fd0137" providerId="ADAL" clId="{18E31008-7EB6-4069-8D4C-46042C54E104}" dt="2022-02-17T16:59:16.246" v="7113" actId="2711"/>
          <ac:spMkLst>
            <pc:docMk/>
            <pc:sldMk cId="3291102196" sldId="1940"/>
            <ac:spMk id="103" creationId="{E843A8A7-7F93-4921-8A54-EA301E392EE5}"/>
          </ac:spMkLst>
        </pc:spChg>
        <pc:spChg chg="mod">
          <ac:chgData name="Shashank Lokesha Reddy" userId="348959ee-59a1-4313-9b0d-6234a4fd0137" providerId="ADAL" clId="{18E31008-7EB6-4069-8D4C-46042C54E104}" dt="2022-02-17T16:59:16.246" v="7113" actId="2711"/>
          <ac:spMkLst>
            <pc:docMk/>
            <pc:sldMk cId="3291102196" sldId="1940"/>
            <ac:spMk id="105" creationId="{3EAA223C-D040-4960-B03E-2BC0A7B4E9F1}"/>
          </ac:spMkLst>
        </pc:spChg>
        <pc:spChg chg="add del mod">
          <ac:chgData name="Shashank Lokesha Reddy" userId="348959ee-59a1-4313-9b0d-6234a4fd0137" providerId="ADAL" clId="{18E31008-7EB6-4069-8D4C-46042C54E104}" dt="2022-02-19T20:05:47.612" v="12981" actId="478"/>
          <ac:spMkLst>
            <pc:docMk/>
            <pc:sldMk cId="3291102196" sldId="1940"/>
            <ac:spMk id="106" creationId="{F8A53D67-4CF2-44D5-9F91-3EC969478A07}"/>
          </ac:spMkLst>
        </pc:spChg>
        <pc:spChg chg="add mod">
          <ac:chgData name="Shashank Lokesha Reddy" userId="348959ee-59a1-4313-9b0d-6234a4fd0137" providerId="ADAL" clId="{18E31008-7EB6-4069-8D4C-46042C54E104}" dt="2022-02-17T16:59:16.246" v="7113" actId="2711"/>
          <ac:spMkLst>
            <pc:docMk/>
            <pc:sldMk cId="3291102196" sldId="1940"/>
            <ac:spMk id="107" creationId="{C34B4573-E834-456D-A525-4F33DBEC431F}"/>
          </ac:spMkLst>
        </pc:spChg>
        <pc:spChg chg="mod">
          <ac:chgData name="Shashank Lokesha Reddy" userId="348959ee-59a1-4313-9b0d-6234a4fd0137" providerId="ADAL" clId="{18E31008-7EB6-4069-8D4C-46042C54E104}" dt="2022-02-19T20:11:05.150" v="13013" actId="12789"/>
          <ac:spMkLst>
            <pc:docMk/>
            <pc:sldMk cId="3291102196" sldId="1940"/>
            <ac:spMk id="109" creationId="{C0ED648E-8C29-4B93-AB8B-1859B7676876}"/>
          </ac:spMkLst>
        </pc:spChg>
        <pc:spChg chg="add mod">
          <ac:chgData name="Shashank Lokesha Reddy" userId="348959ee-59a1-4313-9b0d-6234a4fd0137" providerId="ADAL" clId="{18E31008-7EB6-4069-8D4C-46042C54E104}" dt="2022-02-19T20:10:53.952" v="13012" actId="1076"/>
          <ac:spMkLst>
            <pc:docMk/>
            <pc:sldMk cId="3291102196" sldId="1940"/>
            <ac:spMk id="110" creationId="{A87A75FA-EAA6-4B1B-B865-6E0F5DEDE645}"/>
          </ac:spMkLst>
        </pc:spChg>
        <pc:spChg chg="mod">
          <ac:chgData name="Shashank Lokesha Reddy" userId="348959ee-59a1-4313-9b0d-6234a4fd0137" providerId="ADAL" clId="{18E31008-7EB6-4069-8D4C-46042C54E104}" dt="2022-02-17T16:59:16.246" v="7113" actId="2711"/>
          <ac:spMkLst>
            <pc:docMk/>
            <pc:sldMk cId="3291102196" sldId="1940"/>
            <ac:spMk id="112" creationId="{E8A3B549-937F-4D9E-A6A4-D16363E16A8A}"/>
          </ac:spMkLst>
        </pc:spChg>
        <pc:spChg chg="add mod">
          <ac:chgData name="Shashank Lokesha Reddy" userId="348959ee-59a1-4313-9b0d-6234a4fd0137" providerId="ADAL" clId="{18E31008-7EB6-4069-8D4C-46042C54E104}" dt="2022-02-19T20:20:07.952" v="13084" actId="552"/>
          <ac:spMkLst>
            <pc:docMk/>
            <pc:sldMk cId="3291102196" sldId="1940"/>
            <ac:spMk id="113" creationId="{599AA379-05E2-41BD-8791-D43661A23859}"/>
          </ac:spMkLst>
        </pc:spChg>
        <pc:spChg chg="add mod">
          <ac:chgData name="Shashank Lokesha Reddy" userId="348959ee-59a1-4313-9b0d-6234a4fd0137" providerId="ADAL" clId="{18E31008-7EB6-4069-8D4C-46042C54E104}" dt="2022-02-19T20:09:11.411" v="12999" actId="1076"/>
          <ac:spMkLst>
            <pc:docMk/>
            <pc:sldMk cId="3291102196" sldId="1940"/>
            <ac:spMk id="114" creationId="{73C08CCD-13D3-4224-87B6-C3DFAE9C4B18}"/>
          </ac:spMkLst>
        </pc:spChg>
        <pc:spChg chg="add mod">
          <ac:chgData name="Shashank Lokesha Reddy" userId="348959ee-59a1-4313-9b0d-6234a4fd0137" providerId="ADAL" clId="{18E31008-7EB6-4069-8D4C-46042C54E104}" dt="2022-02-19T20:06:32.643" v="12985" actId="1076"/>
          <ac:spMkLst>
            <pc:docMk/>
            <pc:sldMk cId="3291102196" sldId="1940"/>
            <ac:spMk id="115" creationId="{084A5024-42BC-4142-AC29-BE89071D44EE}"/>
          </ac:spMkLst>
        </pc:spChg>
        <pc:spChg chg="add mod">
          <ac:chgData name="Shashank Lokesha Reddy" userId="348959ee-59a1-4313-9b0d-6234a4fd0137" providerId="ADAL" clId="{18E31008-7EB6-4069-8D4C-46042C54E104}" dt="2022-02-19T20:14:14.925" v="13035" actId="1076"/>
          <ac:spMkLst>
            <pc:docMk/>
            <pc:sldMk cId="3291102196" sldId="1940"/>
            <ac:spMk id="116" creationId="{A2C024FB-2541-453C-A2B2-E353CA14EBAF}"/>
          </ac:spMkLst>
        </pc:spChg>
        <pc:spChg chg="mod">
          <ac:chgData name="Shashank Lokesha Reddy" userId="348959ee-59a1-4313-9b0d-6234a4fd0137" providerId="ADAL" clId="{18E31008-7EB6-4069-8D4C-46042C54E104}" dt="2022-02-20T15:41:27.458" v="14042" actId="12789"/>
          <ac:spMkLst>
            <pc:docMk/>
            <pc:sldMk cId="3291102196" sldId="1940"/>
            <ac:spMk id="121" creationId="{8750DDC7-8AA2-480C-ABFA-6B9E6A3E6CF0}"/>
          </ac:spMkLst>
        </pc:spChg>
        <pc:spChg chg="mod">
          <ac:chgData name="Shashank Lokesha Reddy" userId="348959ee-59a1-4313-9b0d-6234a4fd0137" providerId="ADAL" clId="{18E31008-7EB6-4069-8D4C-46042C54E104}" dt="2022-02-17T16:59:16.246" v="7113" actId="2711"/>
          <ac:spMkLst>
            <pc:docMk/>
            <pc:sldMk cId="3291102196" sldId="1940"/>
            <ac:spMk id="123" creationId="{9384453F-3054-4F1B-8F08-E538E16BD306}"/>
          </ac:spMkLst>
        </pc:spChg>
        <pc:spChg chg="mod">
          <ac:chgData name="Shashank Lokesha Reddy" userId="348959ee-59a1-4313-9b0d-6234a4fd0137" providerId="ADAL" clId="{18E31008-7EB6-4069-8D4C-46042C54E104}" dt="2022-02-20T15:41:27.458" v="14042" actId="12789"/>
          <ac:spMkLst>
            <pc:docMk/>
            <pc:sldMk cId="3291102196" sldId="1940"/>
            <ac:spMk id="136" creationId="{982F10E7-8125-4F7E-BC5B-DD6185FFDC7A}"/>
          </ac:spMkLst>
        </pc:spChg>
        <pc:spChg chg="mod">
          <ac:chgData name="Shashank Lokesha Reddy" userId="348959ee-59a1-4313-9b0d-6234a4fd0137" providerId="ADAL" clId="{18E31008-7EB6-4069-8D4C-46042C54E104}" dt="2022-02-19T20:10:53.952" v="13012" actId="1076"/>
          <ac:spMkLst>
            <pc:docMk/>
            <pc:sldMk cId="3291102196" sldId="1940"/>
            <ac:spMk id="158" creationId="{C77EBF5C-CC0F-48E3-991D-E117A930105E}"/>
          </ac:spMkLst>
        </pc:spChg>
        <pc:spChg chg="mod">
          <ac:chgData name="Shashank Lokesha Reddy" userId="348959ee-59a1-4313-9b0d-6234a4fd0137" providerId="ADAL" clId="{18E31008-7EB6-4069-8D4C-46042C54E104}" dt="2022-02-17T16:59:16.246" v="7113" actId="2711"/>
          <ac:spMkLst>
            <pc:docMk/>
            <pc:sldMk cId="3291102196" sldId="1940"/>
            <ac:spMk id="159" creationId="{63691026-E911-40CA-B157-534346E1A5B5}"/>
          </ac:spMkLst>
        </pc:spChg>
        <pc:spChg chg="mod">
          <ac:chgData name="Shashank Lokesha Reddy" userId="348959ee-59a1-4313-9b0d-6234a4fd0137" providerId="ADAL" clId="{18E31008-7EB6-4069-8D4C-46042C54E104}" dt="2022-02-17T16:59:16.246" v="7113" actId="2711"/>
          <ac:spMkLst>
            <pc:docMk/>
            <pc:sldMk cId="3291102196" sldId="1940"/>
            <ac:spMk id="160" creationId="{C7FA508E-37BB-42DA-99C6-8D931B7A194E}"/>
          </ac:spMkLst>
        </pc:spChg>
        <pc:spChg chg="mod">
          <ac:chgData name="Shashank Lokesha Reddy" userId="348959ee-59a1-4313-9b0d-6234a4fd0137" providerId="ADAL" clId="{18E31008-7EB6-4069-8D4C-46042C54E104}" dt="2022-02-17T16:59:16.246" v="7113" actId="2711"/>
          <ac:spMkLst>
            <pc:docMk/>
            <pc:sldMk cId="3291102196" sldId="1940"/>
            <ac:spMk id="161" creationId="{E9B48E4C-B223-44D8-ADAA-6E3143FAD9BE}"/>
          </ac:spMkLst>
        </pc:spChg>
        <pc:spChg chg="mod">
          <ac:chgData name="Shashank Lokesha Reddy" userId="348959ee-59a1-4313-9b0d-6234a4fd0137" providerId="ADAL" clId="{18E31008-7EB6-4069-8D4C-46042C54E104}" dt="2022-02-17T16:59:16.246" v="7113" actId="2711"/>
          <ac:spMkLst>
            <pc:docMk/>
            <pc:sldMk cId="3291102196" sldId="1940"/>
            <ac:spMk id="165" creationId="{8852A42C-4C42-4AD9-BCE9-A02642F844A3}"/>
          </ac:spMkLst>
        </pc:spChg>
        <pc:spChg chg="mod">
          <ac:chgData name="Shashank Lokesha Reddy" userId="348959ee-59a1-4313-9b0d-6234a4fd0137" providerId="ADAL" clId="{18E31008-7EB6-4069-8D4C-46042C54E104}" dt="2022-02-17T16:59:16.246" v="7113" actId="2711"/>
          <ac:spMkLst>
            <pc:docMk/>
            <pc:sldMk cId="3291102196" sldId="1940"/>
            <ac:spMk id="166" creationId="{2DBA5164-E769-4231-AF8F-3F4EA3889AA9}"/>
          </ac:spMkLst>
        </pc:spChg>
        <pc:graphicFrameChg chg="mod">
          <ac:chgData name="Shashank Lokesha Reddy" userId="348959ee-59a1-4313-9b0d-6234a4fd0137" providerId="ADAL" clId="{18E31008-7EB6-4069-8D4C-46042C54E104}" dt="2022-02-17T09:25:47.928" v="5668" actId="1076"/>
          <ac:graphicFrameMkLst>
            <pc:docMk/>
            <pc:sldMk cId="3291102196" sldId="1940"/>
            <ac:graphicFrameMk id="60" creationId="{A8E23A18-A211-4CA6-B7E1-332A7E5DD65A}"/>
          </ac:graphicFrameMkLst>
        </pc:graphicFrameChg>
        <pc:graphicFrameChg chg="mod modGraphic">
          <ac:chgData name="Shashank Lokesha Reddy" userId="348959ee-59a1-4313-9b0d-6234a4fd0137" providerId="ADAL" clId="{18E31008-7EB6-4069-8D4C-46042C54E104}" dt="2022-02-19T20:14:44.618" v="13038" actId="1076"/>
          <ac:graphicFrameMkLst>
            <pc:docMk/>
            <pc:sldMk cId="3291102196" sldId="1940"/>
            <ac:graphicFrameMk id="71" creationId="{0AA6686A-E8F9-4E56-AD0D-13D57379EACE}"/>
          </ac:graphicFrameMkLst>
        </pc:graphicFrameChg>
        <pc:graphicFrameChg chg="mod">
          <ac:chgData name="Shashank Lokesha Reddy" userId="348959ee-59a1-4313-9b0d-6234a4fd0137" providerId="ADAL" clId="{18E31008-7EB6-4069-8D4C-46042C54E104}" dt="2022-02-17T09:24:11.953" v="5658" actId="1076"/>
          <ac:graphicFrameMkLst>
            <pc:docMk/>
            <pc:sldMk cId="3291102196" sldId="1940"/>
            <ac:graphicFrameMk id="101" creationId="{17B84A1E-F727-411F-A7CC-7E1E789D4744}"/>
          </ac:graphicFrameMkLst>
        </pc:graphicFrameChg>
        <pc:graphicFrameChg chg="mod">
          <ac:chgData name="Shashank Lokesha Reddy" userId="348959ee-59a1-4313-9b0d-6234a4fd0137" providerId="ADAL" clId="{18E31008-7EB6-4069-8D4C-46042C54E104}" dt="2022-02-17T09:25:59.059" v="5669" actId="1076"/>
          <ac:graphicFrameMkLst>
            <pc:docMk/>
            <pc:sldMk cId="3291102196" sldId="1940"/>
            <ac:graphicFrameMk id="170" creationId="{87280CCD-9E3F-427E-86FE-54E9814D5A41}"/>
          </ac:graphicFrameMkLst>
        </pc:graphicFrameChg>
        <pc:picChg chg="mod">
          <ac:chgData name="Shashank Lokesha Reddy" userId="348959ee-59a1-4313-9b0d-6234a4fd0137" providerId="ADAL" clId="{18E31008-7EB6-4069-8D4C-46042C54E104}" dt="2022-02-19T20:14:57.754" v="13039" actId="14100"/>
          <ac:picMkLst>
            <pc:docMk/>
            <pc:sldMk cId="3291102196" sldId="1940"/>
            <ac:picMk id="3" creationId="{232E597C-312F-40C8-A78F-90F18522E602}"/>
          </ac:picMkLst>
        </pc:picChg>
        <pc:picChg chg="mod">
          <ac:chgData name="Shashank Lokesha Reddy" userId="348959ee-59a1-4313-9b0d-6234a4fd0137" providerId="ADAL" clId="{18E31008-7EB6-4069-8D4C-46042C54E104}" dt="2022-02-19T20:15:15.881" v="13044" actId="14100"/>
          <ac:picMkLst>
            <pc:docMk/>
            <pc:sldMk cId="3291102196" sldId="1940"/>
            <ac:picMk id="5" creationId="{2037479D-186D-4F9A-AFD8-F004B2B0A2EB}"/>
          </ac:picMkLst>
        </pc:picChg>
        <pc:picChg chg="mod">
          <ac:chgData name="Shashank Lokesha Reddy" userId="348959ee-59a1-4313-9b0d-6234a4fd0137" providerId="ADAL" clId="{18E31008-7EB6-4069-8D4C-46042C54E104}" dt="2022-02-17T09:17:21.747" v="5575" actId="1076"/>
          <ac:picMkLst>
            <pc:docMk/>
            <pc:sldMk cId="3291102196" sldId="1940"/>
            <ac:picMk id="102" creationId="{CC7A253A-E2E6-4047-9C4C-CB9E46A7F96D}"/>
          </ac:picMkLst>
        </pc:picChg>
        <pc:picChg chg="mod">
          <ac:chgData name="Shashank Lokesha Reddy" userId="348959ee-59a1-4313-9b0d-6234a4fd0137" providerId="ADAL" clId="{18E31008-7EB6-4069-8D4C-46042C54E104}" dt="2022-02-17T09:17:21.747" v="5575" actId="1076"/>
          <ac:picMkLst>
            <pc:docMk/>
            <pc:sldMk cId="3291102196" sldId="1940"/>
            <ac:picMk id="104" creationId="{57811623-4AEF-46CC-9A2D-8A42F70B7FC1}"/>
          </ac:picMkLst>
        </pc:picChg>
        <pc:picChg chg="del mod">
          <ac:chgData name="Shashank Lokesha Reddy" userId="348959ee-59a1-4313-9b0d-6234a4fd0137" providerId="ADAL" clId="{18E31008-7EB6-4069-8D4C-46042C54E104}" dt="2022-02-17T09:17:34.117" v="5577" actId="478"/>
          <ac:picMkLst>
            <pc:docMk/>
            <pc:sldMk cId="3291102196" sldId="1940"/>
            <ac:picMk id="106" creationId="{6150107E-B790-43FD-9E1A-865F45E9E7BF}"/>
          </ac:picMkLst>
        </pc:picChg>
        <pc:picChg chg="add mod">
          <ac:chgData name="Shashank Lokesha Reddy" userId="348959ee-59a1-4313-9b0d-6234a4fd0137" providerId="ADAL" clId="{18E31008-7EB6-4069-8D4C-46042C54E104}" dt="2022-02-19T20:15:11.938" v="13043" actId="1076"/>
          <ac:picMkLst>
            <pc:docMk/>
            <pc:sldMk cId="3291102196" sldId="1940"/>
            <ac:picMk id="108" creationId="{650DAFC1-1C10-4EBA-8CEF-83C2219DACFF}"/>
          </ac:picMkLst>
        </pc:picChg>
        <pc:cxnChg chg="mod">
          <ac:chgData name="Shashank Lokesha Reddy" userId="348959ee-59a1-4313-9b0d-6234a4fd0137" providerId="ADAL" clId="{18E31008-7EB6-4069-8D4C-46042C54E104}" dt="2022-02-19T20:05:25.286" v="12979" actId="14100"/>
          <ac:cxnSpMkLst>
            <pc:docMk/>
            <pc:sldMk cId="3291102196" sldId="1940"/>
            <ac:cxnSpMk id="12" creationId="{B0274043-26DC-44E4-95B5-B70278FAE9DF}"/>
          </ac:cxnSpMkLst>
        </pc:cxnChg>
        <pc:cxnChg chg="mod">
          <ac:chgData name="Shashank Lokesha Reddy" userId="348959ee-59a1-4313-9b0d-6234a4fd0137" providerId="ADAL" clId="{18E31008-7EB6-4069-8D4C-46042C54E104}" dt="2022-02-17T09:25:47.928" v="5668" actId="1076"/>
          <ac:cxnSpMkLst>
            <pc:docMk/>
            <pc:sldMk cId="3291102196" sldId="1940"/>
            <ac:cxnSpMk id="67" creationId="{44761D19-9F44-4162-8D34-D4EA3E44158C}"/>
          </ac:cxnSpMkLst>
        </pc:cxnChg>
        <pc:cxnChg chg="mod">
          <ac:chgData name="Shashank Lokesha Reddy" userId="348959ee-59a1-4313-9b0d-6234a4fd0137" providerId="ADAL" clId="{18E31008-7EB6-4069-8D4C-46042C54E104}" dt="2022-02-17T09:25:47.928" v="5668" actId="1076"/>
          <ac:cxnSpMkLst>
            <pc:docMk/>
            <pc:sldMk cId="3291102196" sldId="1940"/>
            <ac:cxnSpMk id="68" creationId="{DBAA6E35-DA16-4C45-A0D5-26024A37DFBD}"/>
          </ac:cxnSpMkLst>
        </pc:cxnChg>
        <pc:cxnChg chg="mod">
          <ac:chgData name="Shashank Lokesha Reddy" userId="348959ee-59a1-4313-9b0d-6234a4fd0137" providerId="ADAL" clId="{18E31008-7EB6-4069-8D4C-46042C54E104}" dt="2022-02-17T09:14:20.152" v="5551" actId="1076"/>
          <ac:cxnSpMkLst>
            <pc:docMk/>
            <pc:sldMk cId="3291102196" sldId="1940"/>
            <ac:cxnSpMk id="69" creationId="{E0010E75-A623-4E25-A7F3-609A3F40E6E8}"/>
          </ac:cxnSpMkLst>
        </pc:cxnChg>
        <pc:cxnChg chg="mod">
          <ac:chgData name="Shashank Lokesha Reddy" userId="348959ee-59a1-4313-9b0d-6234a4fd0137" providerId="ADAL" clId="{18E31008-7EB6-4069-8D4C-46042C54E104}" dt="2022-02-19T20:11:16.723" v="13014" actId="1076"/>
          <ac:cxnSpMkLst>
            <pc:docMk/>
            <pc:sldMk cId="3291102196" sldId="1940"/>
            <ac:cxnSpMk id="74" creationId="{D38E73E7-EE99-4069-A230-063E2E06FA99}"/>
          </ac:cxnSpMkLst>
        </pc:cxnChg>
        <pc:cxnChg chg="mod">
          <ac:chgData name="Shashank Lokesha Reddy" userId="348959ee-59a1-4313-9b0d-6234a4fd0137" providerId="ADAL" clId="{18E31008-7EB6-4069-8D4C-46042C54E104}" dt="2022-02-19T20:15:23.917" v="13046" actId="1076"/>
          <ac:cxnSpMkLst>
            <pc:docMk/>
            <pc:sldMk cId="3291102196" sldId="1940"/>
            <ac:cxnSpMk id="81" creationId="{1072E832-4F13-48A3-B57D-D93F1EA74678}"/>
          </ac:cxnSpMkLst>
        </pc:cxnChg>
        <pc:cxnChg chg="mod">
          <ac:chgData name="Shashank Lokesha Reddy" userId="348959ee-59a1-4313-9b0d-6234a4fd0137" providerId="ADAL" clId="{18E31008-7EB6-4069-8D4C-46042C54E104}" dt="2022-02-19T20:07:43.395" v="12995" actId="14100"/>
          <ac:cxnSpMkLst>
            <pc:docMk/>
            <pc:sldMk cId="3291102196" sldId="1940"/>
            <ac:cxnSpMk id="86" creationId="{E1414D88-B47B-47A8-B9D6-BE1516FF4664}"/>
          </ac:cxnSpMkLst>
        </pc:cxnChg>
        <pc:cxnChg chg="mod">
          <ac:chgData name="Shashank Lokesha Reddy" userId="348959ee-59a1-4313-9b0d-6234a4fd0137" providerId="ADAL" clId="{18E31008-7EB6-4069-8D4C-46042C54E104}" dt="2022-02-19T20:07:04.223" v="12989" actId="14100"/>
          <ac:cxnSpMkLst>
            <pc:docMk/>
            <pc:sldMk cId="3291102196" sldId="1940"/>
            <ac:cxnSpMk id="95" creationId="{CA65C2DC-B041-4D52-A3DE-6BE133DE2E13}"/>
          </ac:cxnSpMkLst>
        </pc:cxnChg>
        <pc:cxnChg chg="mod">
          <ac:chgData name="Shashank Lokesha Reddy" userId="348959ee-59a1-4313-9b0d-6234a4fd0137" providerId="ADAL" clId="{18E31008-7EB6-4069-8D4C-46042C54E104}" dt="2022-02-19T20:15:08.330" v="13042" actId="14100"/>
          <ac:cxnSpMkLst>
            <pc:docMk/>
            <pc:sldMk cId="3291102196" sldId="1940"/>
            <ac:cxnSpMk id="98" creationId="{69C01D9F-1010-4679-AF4A-4D434B2FE82E}"/>
          </ac:cxnSpMkLst>
        </pc:cxnChg>
        <pc:cxnChg chg="mod">
          <ac:chgData name="Shashank Lokesha Reddy" userId="348959ee-59a1-4313-9b0d-6234a4fd0137" providerId="ADAL" clId="{18E31008-7EB6-4069-8D4C-46042C54E104}" dt="2022-02-19T20:14:44.618" v="13038" actId="1076"/>
          <ac:cxnSpMkLst>
            <pc:docMk/>
            <pc:sldMk cId="3291102196" sldId="1940"/>
            <ac:cxnSpMk id="99" creationId="{8D36C3F9-A44C-4AFB-8AA4-A3E30772690E}"/>
          </ac:cxnSpMkLst>
        </pc:cxnChg>
        <pc:cxnChg chg="add mod">
          <ac:chgData name="Shashank Lokesha Reddy" userId="348959ee-59a1-4313-9b0d-6234a4fd0137" providerId="ADAL" clId="{18E31008-7EB6-4069-8D4C-46042C54E104}" dt="2022-02-19T20:07:11.443" v="12990" actId="14100"/>
          <ac:cxnSpMkLst>
            <pc:docMk/>
            <pc:sldMk cId="3291102196" sldId="1940"/>
            <ac:cxnSpMk id="111" creationId="{2AE3D800-3A13-4226-8EFD-F7EEF62BFA3A}"/>
          </ac:cxnSpMkLst>
        </pc:cxnChg>
        <pc:cxnChg chg="mod">
          <ac:chgData name="Shashank Lokesha Reddy" userId="348959ee-59a1-4313-9b0d-6234a4fd0137" providerId="ADAL" clId="{18E31008-7EB6-4069-8D4C-46042C54E104}" dt="2022-02-17T09:13:02.976" v="5540" actId="1076"/>
          <ac:cxnSpMkLst>
            <pc:docMk/>
            <pc:sldMk cId="3291102196" sldId="1940"/>
            <ac:cxnSpMk id="128" creationId="{6D181579-BBB5-4087-82B0-42664516DEC4}"/>
          </ac:cxnSpMkLst>
        </pc:cxnChg>
        <pc:cxnChg chg="del">
          <ac:chgData name="Shashank Lokesha Reddy" userId="348959ee-59a1-4313-9b0d-6234a4fd0137" providerId="ADAL" clId="{18E31008-7EB6-4069-8D4C-46042C54E104}" dt="2022-02-17T09:24:28.980" v="5660" actId="478"/>
          <ac:cxnSpMkLst>
            <pc:docMk/>
            <pc:sldMk cId="3291102196" sldId="1940"/>
            <ac:cxnSpMk id="146" creationId="{D32DDE0D-6E2E-46C7-ACFD-CA8C3B8448C5}"/>
          </ac:cxnSpMkLst>
        </pc:cxnChg>
        <pc:cxnChg chg="mod">
          <ac:chgData name="Shashank Lokesha Reddy" userId="348959ee-59a1-4313-9b0d-6234a4fd0137" providerId="ADAL" clId="{18E31008-7EB6-4069-8D4C-46042C54E104}" dt="2022-02-17T09:21:21.349" v="5638" actId="1076"/>
          <ac:cxnSpMkLst>
            <pc:docMk/>
            <pc:sldMk cId="3291102196" sldId="1940"/>
            <ac:cxnSpMk id="157" creationId="{7246D94D-BEF5-4271-82C2-6012EA784F8A}"/>
          </ac:cxnSpMkLst>
        </pc:cxnChg>
        <pc:cxnChg chg="mod">
          <ac:chgData name="Shashank Lokesha Reddy" userId="348959ee-59a1-4313-9b0d-6234a4fd0137" providerId="ADAL" clId="{18E31008-7EB6-4069-8D4C-46042C54E104}" dt="2022-02-17T09:23:33.061" v="5651" actId="1076"/>
          <ac:cxnSpMkLst>
            <pc:docMk/>
            <pc:sldMk cId="3291102196" sldId="1940"/>
            <ac:cxnSpMk id="169" creationId="{3308679A-E6C6-4B62-85D3-8448C286EB21}"/>
          </ac:cxnSpMkLst>
        </pc:cxnChg>
        <pc:cxnChg chg="mod">
          <ac:chgData name="Shashank Lokesha Reddy" userId="348959ee-59a1-4313-9b0d-6234a4fd0137" providerId="ADAL" clId="{18E31008-7EB6-4069-8D4C-46042C54E104}" dt="2022-02-17T09:25:47.928" v="5668" actId="1076"/>
          <ac:cxnSpMkLst>
            <pc:docMk/>
            <pc:sldMk cId="3291102196" sldId="1940"/>
            <ac:cxnSpMk id="171" creationId="{FE3B90F0-8636-47AF-96C2-DF832EB08428}"/>
          </ac:cxnSpMkLst>
        </pc:cxnChg>
        <pc:cxnChg chg="mod">
          <ac:chgData name="Shashank Lokesha Reddy" userId="348959ee-59a1-4313-9b0d-6234a4fd0137" providerId="ADAL" clId="{18E31008-7EB6-4069-8D4C-46042C54E104}" dt="2022-02-17T09:25:47.928" v="5668" actId="1076"/>
          <ac:cxnSpMkLst>
            <pc:docMk/>
            <pc:sldMk cId="3291102196" sldId="1940"/>
            <ac:cxnSpMk id="172" creationId="{850570B7-B112-4B0F-8EBE-4199AA7981F7}"/>
          </ac:cxnSpMkLst>
        </pc:cxnChg>
        <pc:cxnChg chg="mod">
          <ac:chgData name="Shashank Lokesha Reddy" userId="348959ee-59a1-4313-9b0d-6234a4fd0137" providerId="ADAL" clId="{18E31008-7EB6-4069-8D4C-46042C54E104}" dt="2022-02-19T20:11:16.723" v="13014" actId="1076"/>
          <ac:cxnSpMkLst>
            <pc:docMk/>
            <pc:sldMk cId="3291102196" sldId="1940"/>
            <ac:cxnSpMk id="173" creationId="{557A0996-DC1B-4B27-9090-515C775EB1DF}"/>
          </ac:cxnSpMkLst>
        </pc:cxnChg>
      </pc:sldChg>
      <pc:sldChg chg="addSp delSp modSp mod">
        <pc:chgData name="Shashank Lokesha Reddy" userId="348959ee-59a1-4313-9b0d-6234a4fd0137" providerId="ADAL" clId="{18E31008-7EB6-4069-8D4C-46042C54E104}" dt="2022-02-20T15:48:45.223" v="14078" actId="14100"/>
        <pc:sldMkLst>
          <pc:docMk/>
          <pc:sldMk cId="2808451803" sldId="1941"/>
        </pc:sldMkLst>
        <pc:spChg chg="mod">
          <ac:chgData name="Shashank Lokesha Reddy" userId="348959ee-59a1-4313-9b0d-6234a4fd0137" providerId="ADAL" clId="{18E31008-7EB6-4069-8D4C-46042C54E104}" dt="2022-02-19T20:27:13.206" v="13098" actId="1076"/>
          <ac:spMkLst>
            <pc:docMk/>
            <pc:sldMk cId="2808451803" sldId="1941"/>
            <ac:spMk id="8" creationId="{ABC0A6B8-3248-4550-BD99-F43A26B60C2D}"/>
          </ac:spMkLst>
        </pc:spChg>
        <pc:spChg chg="mod">
          <ac:chgData name="Shashank Lokesha Reddy" userId="348959ee-59a1-4313-9b0d-6234a4fd0137" providerId="ADAL" clId="{18E31008-7EB6-4069-8D4C-46042C54E104}" dt="2022-02-19T20:28:15.025" v="13107" actId="14100"/>
          <ac:spMkLst>
            <pc:docMk/>
            <pc:sldMk cId="2808451803" sldId="1941"/>
            <ac:spMk id="10" creationId="{BC2DFB99-04CE-45FE-9D85-D9FD1FD25715}"/>
          </ac:spMkLst>
        </pc:spChg>
        <pc:spChg chg="mod">
          <ac:chgData name="Shashank Lokesha Reddy" userId="348959ee-59a1-4313-9b0d-6234a4fd0137" providerId="ADAL" clId="{18E31008-7EB6-4069-8D4C-46042C54E104}" dt="2022-02-19T20:34:04.829" v="13145" actId="552"/>
          <ac:spMkLst>
            <pc:docMk/>
            <pc:sldMk cId="2808451803" sldId="1941"/>
            <ac:spMk id="11" creationId="{4ADCD9B9-1941-4C5E-A1D7-827E0007EF06}"/>
          </ac:spMkLst>
        </pc:spChg>
        <pc:spChg chg="mod">
          <ac:chgData name="Shashank Lokesha Reddy" userId="348959ee-59a1-4313-9b0d-6234a4fd0137" providerId="ADAL" clId="{18E31008-7EB6-4069-8D4C-46042C54E104}" dt="2022-02-20T15:41:53.923" v="14045" actId="12789"/>
          <ac:spMkLst>
            <pc:docMk/>
            <pc:sldMk cId="2808451803" sldId="1941"/>
            <ac:spMk id="23" creationId="{B8C8196D-7522-4A47-AD1F-44DB260AFC29}"/>
          </ac:spMkLst>
        </pc:spChg>
        <pc:spChg chg="mod">
          <ac:chgData name="Shashank Lokesha Reddy" userId="348959ee-59a1-4313-9b0d-6234a4fd0137" providerId="ADAL" clId="{18E31008-7EB6-4069-8D4C-46042C54E104}" dt="2022-02-17T16:58:49.522" v="7111" actId="2711"/>
          <ac:spMkLst>
            <pc:docMk/>
            <pc:sldMk cId="2808451803" sldId="1941"/>
            <ac:spMk id="31" creationId="{9A29E1E5-DE3A-461D-B9E1-297F24BCB070}"/>
          </ac:spMkLst>
        </pc:spChg>
        <pc:spChg chg="mod">
          <ac:chgData name="Shashank Lokesha Reddy" userId="348959ee-59a1-4313-9b0d-6234a4fd0137" providerId="ADAL" clId="{18E31008-7EB6-4069-8D4C-46042C54E104}" dt="2022-02-19T20:27:52.286" v="13103" actId="555"/>
          <ac:spMkLst>
            <pc:docMk/>
            <pc:sldMk cId="2808451803" sldId="1941"/>
            <ac:spMk id="53" creationId="{83636A85-3B80-4A57-8612-FADCA444C16E}"/>
          </ac:spMkLst>
        </pc:spChg>
        <pc:spChg chg="mod">
          <ac:chgData name="Shashank Lokesha Reddy" userId="348959ee-59a1-4313-9b0d-6234a4fd0137" providerId="ADAL" clId="{18E31008-7EB6-4069-8D4C-46042C54E104}" dt="2022-02-17T16:58:49.522" v="7111" actId="2711"/>
          <ac:spMkLst>
            <pc:docMk/>
            <pc:sldMk cId="2808451803" sldId="1941"/>
            <ac:spMk id="54" creationId="{0B95BC64-1742-4974-B6DB-A28F96FCF45C}"/>
          </ac:spMkLst>
        </pc:spChg>
        <pc:spChg chg="mod">
          <ac:chgData name="Shashank Lokesha Reddy" userId="348959ee-59a1-4313-9b0d-6234a4fd0137" providerId="ADAL" clId="{18E31008-7EB6-4069-8D4C-46042C54E104}" dt="2022-02-19T20:34:04.829" v="13145" actId="552"/>
          <ac:spMkLst>
            <pc:docMk/>
            <pc:sldMk cId="2808451803" sldId="1941"/>
            <ac:spMk id="63" creationId="{38CA50E6-F4B1-4914-ADD1-1015901FB7F9}"/>
          </ac:spMkLst>
        </pc:spChg>
        <pc:spChg chg="mod">
          <ac:chgData name="Shashank Lokesha Reddy" userId="348959ee-59a1-4313-9b0d-6234a4fd0137" providerId="ADAL" clId="{18E31008-7EB6-4069-8D4C-46042C54E104}" dt="2022-02-20T15:41:53.923" v="14045" actId="12789"/>
          <ac:spMkLst>
            <pc:docMk/>
            <pc:sldMk cId="2808451803" sldId="1941"/>
            <ac:spMk id="78" creationId="{8004A93C-60D0-45D5-BC92-E156CC5AC3BA}"/>
          </ac:spMkLst>
        </pc:spChg>
        <pc:spChg chg="mod">
          <ac:chgData name="Shashank Lokesha Reddy" userId="348959ee-59a1-4313-9b0d-6234a4fd0137" providerId="ADAL" clId="{18E31008-7EB6-4069-8D4C-46042C54E104}" dt="2022-02-19T20:34:04.829" v="13145" actId="552"/>
          <ac:spMkLst>
            <pc:docMk/>
            <pc:sldMk cId="2808451803" sldId="1941"/>
            <ac:spMk id="79" creationId="{E22F0A7B-4180-4CEF-A9A0-8C77280F7AD0}"/>
          </ac:spMkLst>
        </pc:spChg>
        <pc:spChg chg="mod">
          <ac:chgData name="Shashank Lokesha Reddy" userId="348959ee-59a1-4313-9b0d-6234a4fd0137" providerId="ADAL" clId="{18E31008-7EB6-4069-8D4C-46042C54E104}" dt="2022-02-17T16:58:49.522" v="7111" actId="2711"/>
          <ac:spMkLst>
            <pc:docMk/>
            <pc:sldMk cId="2808451803" sldId="1941"/>
            <ac:spMk id="80" creationId="{8772BB0C-426A-46A4-B5DB-AB93F5C14906}"/>
          </ac:spMkLst>
        </pc:spChg>
        <pc:spChg chg="mod">
          <ac:chgData name="Shashank Lokesha Reddy" userId="348959ee-59a1-4313-9b0d-6234a4fd0137" providerId="ADAL" clId="{18E31008-7EB6-4069-8D4C-46042C54E104}" dt="2022-02-17T16:58:49.522" v="7111" actId="2711"/>
          <ac:spMkLst>
            <pc:docMk/>
            <pc:sldMk cId="2808451803" sldId="1941"/>
            <ac:spMk id="81" creationId="{CE4623A0-C6A0-4C36-8143-9D649247D4D0}"/>
          </ac:spMkLst>
        </pc:spChg>
        <pc:spChg chg="mod">
          <ac:chgData name="Shashank Lokesha Reddy" userId="348959ee-59a1-4313-9b0d-6234a4fd0137" providerId="ADAL" clId="{18E31008-7EB6-4069-8D4C-46042C54E104}" dt="2022-02-19T20:34:28.266" v="13147" actId="14100"/>
          <ac:spMkLst>
            <pc:docMk/>
            <pc:sldMk cId="2808451803" sldId="1941"/>
            <ac:spMk id="82" creationId="{52C9E3C5-3508-40F7-A16C-B458B93AE326}"/>
          </ac:spMkLst>
        </pc:spChg>
        <pc:spChg chg="mod">
          <ac:chgData name="Shashank Lokesha Reddy" userId="348959ee-59a1-4313-9b0d-6234a4fd0137" providerId="ADAL" clId="{18E31008-7EB6-4069-8D4C-46042C54E104}" dt="2022-02-19T20:34:04.829" v="13145" actId="552"/>
          <ac:spMkLst>
            <pc:docMk/>
            <pc:sldMk cId="2808451803" sldId="1941"/>
            <ac:spMk id="83" creationId="{747DA9B2-8987-477F-9CCB-144D93673B8A}"/>
          </ac:spMkLst>
        </pc:spChg>
        <pc:spChg chg="mod">
          <ac:chgData name="Shashank Lokesha Reddy" userId="348959ee-59a1-4313-9b0d-6234a4fd0137" providerId="ADAL" clId="{18E31008-7EB6-4069-8D4C-46042C54E104}" dt="2022-02-19T20:34:57.398" v="13150" actId="14100"/>
          <ac:spMkLst>
            <pc:docMk/>
            <pc:sldMk cId="2808451803" sldId="1941"/>
            <ac:spMk id="84" creationId="{6910DEE9-5AD3-40EE-A8AC-C64CF17562FD}"/>
          </ac:spMkLst>
        </pc:spChg>
        <pc:spChg chg="mod">
          <ac:chgData name="Shashank Lokesha Reddy" userId="348959ee-59a1-4313-9b0d-6234a4fd0137" providerId="ADAL" clId="{18E31008-7EB6-4069-8D4C-46042C54E104}" dt="2022-02-17T16:58:49.522" v="7111" actId="2711"/>
          <ac:spMkLst>
            <pc:docMk/>
            <pc:sldMk cId="2808451803" sldId="1941"/>
            <ac:spMk id="85" creationId="{ADCD117E-EA47-47C2-B8A2-2927955CE9E3}"/>
          </ac:spMkLst>
        </pc:spChg>
        <pc:spChg chg="mod">
          <ac:chgData name="Shashank Lokesha Reddy" userId="348959ee-59a1-4313-9b0d-6234a4fd0137" providerId="ADAL" clId="{18E31008-7EB6-4069-8D4C-46042C54E104}" dt="2022-02-17T16:58:49.522" v="7111" actId="2711"/>
          <ac:spMkLst>
            <pc:docMk/>
            <pc:sldMk cId="2808451803" sldId="1941"/>
            <ac:spMk id="86" creationId="{E735EB57-6E2C-4E89-B7F2-0ED07BFCDDC7}"/>
          </ac:spMkLst>
        </pc:spChg>
        <pc:spChg chg="del mod">
          <ac:chgData name="Shashank Lokesha Reddy" userId="348959ee-59a1-4313-9b0d-6234a4fd0137" providerId="ADAL" clId="{18E31008-7EB6-4069-8D4C-46042C54E104}" dt="2022-02-17T10:04:01.603" v="5969" actId="478"/>
          <ac:spMkLst>
            <pc:docMk/>
            <pc:sldMk cId="2808451803" sldId="1941"/>
            <ac:spMk id="87" creationId="{231FC3DF-24FC-447B-BBE9-427DD4E25BEE}"/>
          </ac:spMkLst>
        </pc:spChg>
        <pc:spChg chg="add del mod">
          <ac:chgData name="Shashank Lokesha Reddy" userId="348959ee-59a1-4313-9b0d-6234a4fd0137" providerId="ADAL" clId="{18E31008-7EB6-4069-8D4C-46042C54E104}" dt="2022-02-19T20:28:58.538" v="13116" actId="478"/>
          <ac:spMkLst>
            <pc:docMk/>
            <pc:sldMk cId="2808451803" sldId="1941"/>
            <ac:spMk id="87" creationId="{EA0A1BD6-2A52-4A0B-BFDD-0C39E10D8E3A}"/>
          </ac:spMkLst>
        </pc:spChg>
        <pc:spChg chg="mod">
          <ac:chgData name="Shashank Lokesha Reddy" userId="348959ee-59a1-4313-9b0d-6234a4fd0137" providerId="ADAL" clId="{18E31008-7EB6-4069-8D4C-46042C54E104}" dt="2022-02-19T20:34:04.829" v="13145" actId="552"/>
          <ac:spMkLst>
            <pc:docMk/>
            <pc:sldMk cId="2808451803" sldId="1941"/>
            <ac:spMk id="88" creationId="{BAC1F5EE-C545-4FE9-AD00-3074E75A3588}"/>
          </ac:spMkLst>
        </pc:spChg>
        <pc:spChg chg="mod">
          <ac:chgData name="Shashank Lokesha Reddy" userId="348959ee-59a1-4313-9b0d-6234a4fd0137" providerId="ADAL" clId="{18E31008-7EB6-4069-8D4C-46042C54E104}" dt="2022-02-20T15:41:53.923" v="14045" actId="12789"/>
          <ac:spMkLst>
            <pc:docMk/>
            <pc:sldMk cId="2808451803" sldId="1941"/>
            <ac:spMk id="89" creationId="{6DA75C72-04E9-44A9-ADF4-52DD43B4A51F}"/>
          </ac:spMkLst>
        </pc:spChg>
        <pc:spChg chg="mod">
          <ac:chgData name="Shashank Lokesha Reddy" userId="348959ee-59a1-4313-9b0d-6234a4fd0137" providerId="ADAL" clId="{18E31008-7EB6-4069-8D4C-46042C54E104}" dt="2022-02-20T15:42:00.425" v="14046" actId="12789"/>
          <ac:spMkLst>
            <pc:docMk/>
            <pc:sldMk cId="2808451803" sldId="1941"/>
            <ac:spMk id="90" creationId="{7B4D98A3-84BF-4176-954B-7D36B24B450B}"/>
          </ac:spMkLst>
        </pc:spChg>
        <pc:spChg chg="add mod">
          <ac:chgData name="Shashank Lokesha Reddy" userId="348959ee-59a1-4313-9b0d-6234a4fd0137" providerId="ADAL" clId="{18E31008-7EB6-4069-8D4C-46042C54E104}" dt="2022-02-19T20:33:20.876" v="13143" actId="1076"/>
          <ac:spMkLst>
            <pc:docMk/>
            <pc:sldMk cId="2808451803" sldId="1941"/>
            <ac:spMk id="91" creationId="{18B28964-4067-4619-8F06-628CCA7A7749}"/>
          </ac:spMkLst>
        </pc:spChg>
        <pc:spChg chg="add mod">
          <ac:chgData name="Shashank Lokesha Reddy" userId="348959ee-59a1-4313-9b0d-6234a4fd0137" providerId="ADAL" clId="{18E31008-7EB6-4069-8D4C-46042C54E104}" dt="2022-02-17T16:58:49.522" v="7111" actId="2711"/>
          <ac:spMkLst>
            <pc:docMk/>
            <pc:sldMk cId="2808451803" sldId="1941"/>
            <ac:spMk id="92" creationId="{7C93CB98-5A06-43BC-A900-76073E1BBE61}"/>
          </ac:spMkLst>
        </pc:spChg>
        <pc:spChg chg="mod">
          <ac:chgData name="Shashank Lokesha Reddy" userId="348959ee-59a1-4313-9b0d-6234a4fd0137" providerId="ADAL" clId="{18E31008-7EB6-4069-8D4C-46042C54E104}" dt="2022-02-17T16:58:49.522" v="7111" actId="2711"/>
          <ac:spMkLst>
            <pc:docMk/>
            <pc:sldMk cId="2808451803" sldId="1941"/>
            <ac:spMk id="94" creationId="{5A70EB95-F6EC-4470-A6FC-4BC46454AC5C}"/>
          </ac:spMkLst>
        </pc:spChg>
        <pc:spChg chg="mod">
          <ac:chgData name="Shashank Lokesha Reddy" userId="348959ee-59a1-4313-9b0d-6234a4fd0137" providerId="ADAL" clId="{18E31008-7EB6-4069-8D4C-46042C54E104}" dt="2022-02-17T16:58:49.522" v="7111" actId="2711"/>
          <ac:spMkLst>
            <pc:docMk/>
            <pc:sldMk cId="2808451803" sldId="1941"/>
            <ac:spMk id="95" creationId="{A73D341C-1428-4E30-B076-6EE26FB9A928}"/>
          </ac:spMkLst>
        </pc:spChg>
        <pc:spChg chg="mod">
          <ac:chgData name="Shashank Lokesha Reddy" userId="348959ee-59a1-4313-9b0d-6234a4fd0137" providerId="ADAL" clId="{18E31008-7EB6-4069-8D4C-46042C54E104}" dt="2022-02-19T20:34:04.829" v="13145" actId="552"/>
          <ac:spMkLst>
            <pc:docMk/>
            <pc:sldMk cId="2808451803" sldId="1941"/>
            <ac:spMk id="96" creationId="{06A60633-6CAA-4DAE-949C-A99304CF6637}"/>
          </ac:spMkLst>
        </pc:spChg>
        <pc:spChg chg="mod">
          <ac:chgData name="Shashank Lokesha Reddy" userId="348959ee-59a1-4313-9b0d-6234a4fd0137" providerId="ADAL" clId="{18E31008-7EB6-4069-8D4C-46042C54E104}" dt="2022-02-17T16:58:49.522" v="7111" actId="2711"/>
          <ac:spMkLst>
            <pc:docMk/>
            <pc:sldMk cId="2808451803" sldId="1941"/>
            <ac:spMk id="97" creationId="{B03AC0EC-154E-4341-82B2-94CC39076B05}"/>
          </ac:spMkLst>
        </pc:spChg>
        <pc:spChg chg="add mod">
          <ac:chgData name="Shashank Lokesha Reddy" userId="348959ee-59a1-4313-9b0d-6234a4fd0137" providerId="ADAL" clId="{18E31008-7EB6-4069-8D4C-46042C54E104}" dt="2022-02-17T16:58:49.522" v="7111" actId="2711"/>
          <ac:spMkLst>
            <pc:docMk/>
            <pc:sldMk cId="2808451803" sldId="1941"/>
            <ac:spMk id="100" creationId="{0322F1AB-E31D-46E7-BA15-6B1B243C1153}"/>
          </ac:spMkLst>
        </pc:spChg>
        <pc:spChg chg="mod">
          <ac:chgData name="Shashank Lokesha Reddy" userId="348959ee-59a1-4313-9b0d-6234a4fd0137" providerId="ADAL" clId="{18E31008-7EB6-4069-8D4C-46042C54E104}" dt="2022-02-17T16:58:49.522" v="7111" actId="2711"/>
          <ac:spMkLst>
            <pc:docMk/>
            <pc:sldMk cId="2808451803" sldId="1941"/>
            <ac:spMk id="101" creationId="{D1A9677B-43FE-4516-8F0E-7C28803C6844}"/>
          </ac:spMkLst>
        </pc:spChg>
        <pc:spChg chg="add del mod">
          <ac:chgData name="Shashank Lokesha Reddy" userId="348959ee-59a1-4313-9b0d-6234a4fd0137" providerId="ADAL" clId="{18E31008-7EB6-4069-8D4C-46042C54E104}" dt="2022-02-19T20:26:37.580" v="13093" actId="478"/>
          <ac:spMkLst>
            <pc:docMk/>
            <pc:sldMk cId="2808451803" sldId="1941"/>
            <ac:spMk id="102" creationId="{2916CE47-0645-4F14-8697-8FD7F8D11D0B}"/>
          </ac:spMkLst>
        </pc:spChg>
        <pc:spChg chg="mod">
          <ac:chgData name="Shashank Lokesha Reddy" userId="348959ee-59a1-4313-9b0d-6234a4fd0137" providerId="ADAL" clId="{18E31008-7EB6-4069-8D4C-46042C54E104}" dt="2022-02-17T16:58:49.522" v="7111" actId="2711"/>
          <ac:spMkLst>
            <pc:docMk/>
            <pc:sldMk cId="2808451803" sldId="1941"/>
            <ac:spMk id="103" creationId="{9F8A0E66-35FC-45AA-A36D-9B56CDC6CFA3}"/>
          </ac:spMkLst>
        </pc:spChg>
        <pc:spChg chg="add mod">
          <ac:chgData name="Shashank Lokesha Reddy" userId="348959ee-59a1-4313-9b0d-6234a4fd0137" providerId="ADAL" clId="{18E31008-7EB6-4069-8D4C-46042C54E104}" dt="2022-02-17T16:58:49.522" v="7111" actId="2711"/>
          <ac:spMkLst>
            <pc:docMk/>
            <pc:sldMk cId="2808451803" sldId="1941"/>
            <ac:spMk id="104" creationId="{01199DBA-BC97-433E-A8F7-C709725989F9}"/>
          </ac:spMkLst>
        </pc:spChg>
        <pc:spChg chg="mod">
          <ac:chgData name="Shashank Lokesha Reddy" userId="348959ee-59a1-4313-9b0d-6234a4fd0137" providerId="ADAL" clId="{18E31008-7EB6-4069-8D4C-46042C54E104}" dt="2022-02-19T20:35:06.715" v="13152" actId="14100"/>
          <ac:spMkLst>
            <pc:docMk/>
            <pc:sldMk cId="2808451803" sldId="1941"/>
            <ac:spMk id="105" creationId="{84E9C51C-1ADE-4051-B6DA-6888F91C9BCB}"/>
          </ac:spMkLst>
        </pc:spChg>
        <pc:spChg chg="add mod">
          <ac:chgData name="Shashank Lokesha Reddy" userId="348959ee-59a1-4313-9b0d-6234a4fd0137" providerId="ADAL" clId="{18E31008-7EB6-4069-8D4C-46042C54E104}" dt="2022-02-19T20:37:13.313" v="13166" actId="1076"/>
          <ac:spMkLst>
            <pc:docMk/>
            <pc:sldMk cId="2808451803" sldId="1941"/>
            <ac:spMk id="107" creationId="{466143F0-760C-4FC1-86AB-F6C168090F94}"/>
          </ac:spMkLst>
        </pc:spChg>
        <pc:spChg chg="mod">
          <ac:chgData name="Shashank Lokesha Reddy" userId="348959ee-59a1-4313-9b0d-6234a4fd0137" providerId="ADAL" clId="{18E31008-7EB6-4069-8D4C-46042C54E104}" dt="2022-02-17T16:58:49.522" v="7111" actId="2711"/>
          <ac:spMkLst>
            <pc:docMk/>
            <pc:sldMk cId="2808451803" sldId="1941"/>
            <ac:spMk id="108" creationId="{E6BE5F09-AED5-4119-AB19-C63A5CEB362D}"/>
          </ac:spMkLst>
        </pc:spChg>
        <pc:spChg chg="mod">
          <ac:chgData name="Shashank Lokesha Reddy" userId="348959ee-59a1-4313-9b0d-6234a4fd0137" providerId="ADAL" clId="{18E31008-7EB6-4069-8D4C-46042C54E104}" dt="2022-02-17T16:58:49.522" v="7111" actId="2711"/>
          <ac:spMkLst>
            <pc:docMk/>
            <pc:sldMk cId="2808451803" sldId="1941"/>
            <ac:spMk id="109" creationId="{C0ED648E-8C29-4B93-AB8B-1859B7676876}"/>
          </ac:spMkLst>
        </pc:spChg>
        <pc:spChg chg="mod">
          <ac:chgData name="Shashank Lokesha Reddy" userId="348959ee-59a1-4313-9b0d-6234a4fd0137" providerId="ADAL" clId="{18E31008-7EB6-4069-8D4C-46042C54E104}" dt="2022-02-19T20:34:33.496" v="13148" actId="14100"/>
          <ac:spMkLst>
            <pc:docMk/>
            <pc:sldMk cId="2808451803" sldId="1941"/>
            <ac:spMk id="110" creationId="{50B84FE0-6E86-4694-9E20-01BBB79FA503}"/>
          </ac:spMkLst>
        </pc:spChg>
        <pc:spChg chg="mod">
          <ac:chgData name="Shashank Lokesha Reddy" userId="348959ee-59a1-4313-9b0d-6234a4fd0137" providerId="ADAL" clId="{18E31008-7EB6-4069-8D4C-46042C54E104}" dt="2022-02-17T16:58:49.522" v="7111" actId="2711"/>
          <ac:spMkLst>
            <pc:docMk/>
            <pc:sldMk cId="2808451803" sldId="1941"/>
            <ac:spMk id="112" creationId="{E8A3B549-937F-4D9E-A6A4-D16363E16A8A}"/>
          </ac:spMkLst>
        </pc:spChg>
        <pc:spChg chg="add mod">
          <ac:chgData name="Shashank Lokesha Reddy" userId="348959ee-59a1-4313-9b0d-6234a4fd0137" providerId="ADAL" clId="{18E31008-7EB6-4069-8D4C-46042C54E104}" dt="2022-02-17T16:58:49.522" v="7111" actId="2711"/>
          <ac:spMkLst>
            <pc:docMk/>
            <pc:sldMk cId="2808451803" sldId="1941"/>
            <ac:spMk id="114" creationId="{BC443DCD-6299-4BB2-9634-DF8F7C6D9D38}"/>
          </ac:spMkLst>
        </pc:spChg>
        <pc:spChg chg="mod">
          <ac:chgData name="Shashank Lokesha Reddy" userId="348959ee-59a1-4313-9b0d-6234a4fd0137" providerId="ADAL" clId="{18E31008-7EB6-4069-8D4C-46042C54E104}" dt="2022-02-19T20:34:15.437" v="13146" actId="552"/>
          <ac:spMkLst>
            <pc:docMk/>
            <pc:sldMk cId="2808451803" sldId="1941"/>
            <ac:spMk id="117" creationId="{C86966C7-427E-40C5-BE4C-C0F94ED3EB3E}"/>
          </ac:spMkLst>
        </pc:spChg>
        <pc:spChg chg="mod">
          <ac:chgData name="Shashank Lokesha Reddy" userId="348959ee-59a1-4313-9b0d-6234a4fd0137" providerId="ADAL" clId="{18E31008-7EB6-4069-8D4C-46042C54E104}" dt="2022-02-17T16:58:49.522" v="7111" actId="2711"/>
          <ac:spMkLst>
            <pc:docMk/>
            <pc:sldMk cId="2808451803" sldId="1941"/>
            <ac:spMk id="120" creationId="{B8D51AE6-FBE6-4C34-A311-BF01CF68AC2B}"/>
          </ac:spMkLst>
        </pc:spChg>
        <pc:spChg chg="mod">
          <ac:chgData name="Shashank Lokesha Reddy" userId="348959ee-59a1-4313-9b0d-6234a4fd0137" providerId="ADAL" clId="{18E31008-7EB6-4069-8D4C-46042C54E104}" dt="2022-02-20T15:41:53.923" v="14045" actId="12789"/>
          <ac:spMkLst>
            <pc:docMk/>
            <pc:sldMk cId="2808451803" sldId="1941"/>
            <ac:spMk id="121" creationId="{8750DDC7-8AA2-480C-ABFA-6B9E6A3E6CF0}"/>
          </ac:spMkLst>
        </pc:spChg>
        <pc:spChg chg="add mod">
          <ac:chgData name="Shashank Lokesha Reddy" userId="348959ee-59a1-4313-9b0d-6234a4fd0137" providerId="ADAL" clId="{18E31008-7EB6-4069-8D4C-46042C54E104}" dt="2022-02-19T20:34:04.829" v="13145" actId="552"/>
          <ac:spMkLst>
            <pc:docMk/>
            <pc:sldMk cId="2808451803" sldId="1941"/>
            <ac:spMk id="122" creationId="{596EB44A-8CD4-4718-BE05-C747ACD0D3AE}"/>
          </ac:spMkLst>
        </pc:spChg>
        <pc:spChg chg="add mod">
          <ac:chgData name="Shashank Lokesha Reddy" userId="348959ee-59a1-4313-9b0d-6234a4fd0137" providerId="ADAL" clId="{18E31008-7EB6-4069-8D4C-46042C54E104}" dt="2022-02-19T20:34:15.437" v="13146" actId="552"/>
          <ac:spMkLst>
            <pc:docMk/>
            <pc:sldMk cId="2808451803" sldId="1941"/>
            <ac:spMk id="124" creationId="{00EC6876-950A-45B3-A459-FF0E946CEE14}"/>
          </ac:spMkLst>
        </pc:spChg>
        <pc:spChg chg="mod">
          <ac:chgData name="Shashank Lokesha Reddy" userId="348959ee-59a1-4313-9b0d-6234a4fd0137" providerId="ADAL" clId="{18E31008-7EB6-4069-8D4C-46042C54E104}" dt="2022-02-17T16:58:49.522" v="7111" actId="2711"/>
          <ac:spMkLst>
            <pc:docMk/>
            <pc:sldMk cId="2808451803" sldId="1941"/>
            <ac:spMk id="127" creationId="{F91A99A3-06B6-428C-B8E1-CE21452AC417}"/>
          </ac:spMkLst>
        </pc:spChg>
        <pc:spChg chg="mod">
          <ac:chgData name="Shashank Lokesha Reddy" userId="348959ee-59a1-4313-9b0d-6234a4fd0137" providerId="ADAL" clId="{18E31008-7EB6-4069-8D4C-46042C54E104}" dt="2022-02-17T16:58:49.522" v="7111" actId="2711"/>
          <ac:spMkLst>
            <pc:docMk/>
            <pc:sldMk cId="2808451803" sldId="1941"/>
            <ac:spMk id="129" creationId="{72D5EF64-D223-4E15-8526-71196831EE6E}"/>
          </ac:spMkLst>
        </pc:spChg>
        <pc:spChg chg="mod">
          <ac:chgData name="Shashank Lokesha Reddy" userId="348959ee-59a1-4313-9b0d-6234a4fd0137" providerId="ADAL" clId="{18E31008-7EB6-4069-8D4C-46042C54E104}" dt="2022-02-20T15:42:00.425" v="14046" actId="12789"/>
          <ac:spMkLst>
            <pc:docMk/>
            <pc:sldMk cId="2808451803" sldId="1941"/>
            <ac:spMk id="135" creationId="{A02B404B-6DBB-42C6-88A0-26364E6F8635}"/>
          </ac:spMkLst>
        </pc:spChg>
        <pc:spChg chg="mod">
          <ac:chgData name="Shashank Lokesha Reddy" userId="348959ee-59a1-4313-9b0d-6234a4fd0137" providerId="ADAL" clId="{18E31008-7EB6-4069-8D4C-46042C54E104}" dt="2022-02-20T15:41:53.923" v="14045" actId="12789"/>
          <ac:spMkLst>
            <pc:docMk/>
            <pc:sldMk cId="2808451803" sldId="1941"/>
            <ac:spMk id="136" creationId="{982F10E7-8125-4F7E-BC5B-DD6185FFDC7A}"/>
          </ac:spMkLst>
        </pc:spChg>
        <pc:spChg chg="mod">
          <ac:chgData name="Shashank Lokesha Reddy" userId="348959ee-59a1-4313-9b0d-6234a4fd0137" providerId="ADAL" clId="{18E31008-7EB6-4069-8D4C-46042C54E104}" dt="2022-02-17T16:58:49.522" v="7111" actId="2711"/>
          <ac:spMkLst>
            <pc:docMk/>
            <pc:sldMk cId="2808451803" sldId="1941"/>
            <ac:spMk id="138" creationId="{9BFC84B3-1710-4E97-8124-0117C35CDFFA}"/>
          </ac:spMkLst>
        </pc:spChg>
        <pc:spChg chg="mod">
          <ac:chgData name="Shashank Lokesha Reddy" userId="348959ee-59a1-4313-9b0d-6234a4fd0137" providerId="ADAL" clId="{18E31008-7EB6-4069-8D4C-46042C54E104}" dt="2022-02-17T16:58:49.522" v="7111" actId="2711"/>
          <ac:spMkLst>
            <pc:docMk/>
            <pc:sldMk cId="2808451803" sldId="1941"/>
            <ac:spMk id="139" creationId="{BD027607-C566-4AD4-9599-4476EAE8F3A2}"/>
          </ac:spMkLst>
        </pc:spChg>
        <pc:spChg chg="mod">
          <ac:chgData name="Shashank Lokesha Reddy" userId="348959ee-59a1-4313-9b0d-6234a4fd0137" providerId="ADAL" clId="{18E31008-7EB6-4069-8D4C-46042C54E104}" dt="2022-02-17T16:58:49.522" v="7111" actId="2711"/>
          <ac:spMkLst>
            <pc:docMk/>
            <pc:sldMk cId="2808451803" sldId="1941"/>
            <ac:spMk id="141" creationId="{E02B6010-061A-483D-AAF4-B2A2C61CC80C}"/>
          </ac:spMkLst>
        </pc:spChg>
        <pc:spChg chg="mod">
          <ac:chgData name="Shashank Lokesha Reddy" userId="348959ee-59a1-4313-9b0d-6234a4fd0137" providerId="ADAL" clId="{18E31008-7EB6-4069-8D4C-46042C54E104}" dt="2022-02-17T16:58:49.522" v="7111" actId="2711"/>
          <ac:spMkLst>
            <pc:docMk/>
            <pc:sldMk cId="2808451803" sldId="1941"/>
            <ac:spMk id="142" creationId="{D8521F32-E92D-4BCC-B99A-4B5CD0D59A27}"/>
          </ac:spMkLst>
        </pc:spChg>
        <pc:spChg chg="mod">
          <ac:chgData name="Shashank Lokesha Reddy" userId="348959ee-59a1-4313-9b0d-6234a4fd0137" providerId="ADAL" clId="{18E31008-7EB6-4069-8D4C-46042C54E104}" dt="2022-02-19T20:34:04.829" v="13145" actId="552"/>
          <ac:spMkLst>
            <pc:docMk/>
            <pc:sldMk cId="2808451803" sldId="1941"/>
            <ac:spMk id="158" creationId="{C77EBF5C-CC0F-48E3-991D-E117A930105E}"/>
          </ac:spMkLst>
        </pc:spChg>
        <pc:spChg chg="mod">
          <ac:chgData name="Shashank Lokesha Reddy" userId="348959ee-59a1-4313-9b0d-6234a4fd0137" providerId="ADAL" clId="{18E31008-7EB6-4069-8D4C-46042C54E104}" dt="2022-02-17T16:58:49.522" v="7111" actId="2711"/>
          <ac:spMkLst>
            <pc:docMk/>
            <pc:sldMk cId="2808451803" sldId="1941"/>
            <ac:spMk id="159" creationId="{63691026-E911-40CA-B157-534346E1A5B5}"/>
          </ac:spMkLst>
        </pc:spChg>
        <pc:spChg chg="mod">
          <ac:chgData name="Shashank Lokesha Reddy" userId="348959ee-59a1-4313-9b0d-6234a4fd0137" providerId="ADAL" clId="{18E31008-7EB6-4069-8D4C-46042C54E104}" dt="2022-02-17T16:58:49.522" v="7111" actId="2711"/>
          <ac:spMkLst>
            <pc:docMk/>
            <pc:sldMk cId="2808451803" sldId="1941"/>
            <ac:spMk id="160" creationId="{C7FA508E-37BB-42DA-99C6-8D931B7A194E}"/>
          </ac:spMkLst>
        </pc:spChg>
        <pc:spChg chg="mod">
          <ac:chgData name="Shashank Lokesha Reddy" userId="348959ee-59a1-4313-9b0d-6234a4fd0137" providerId="ADAL" clId="{18E31008-7EB6-4069-8D4C-46042C54E104}" dt="2022-02-17T16:58:49.522" v="7111" actId="2711"/>
          <ac:spMkLst>
            <pc:docMk/>
            <pc:sldMk cId="2808451803" sldId="1941"/>
            <ac:spMk id="161" creationId="{E9B48E4C-B223-44D8-ADAA-6E3143FAD9BE}"/>
          </ac:spMkLst>
        </pc:spChg>
        <pc:spChg chg="mod">
          <ac:chgData name="Shashank Lokesha Reddy" userId="348959ee-59a1-4313-9b0d-6234a4fd0137" providerId="ADAL" clId="{18E31008-7EB6-4069-8D4C-46042C54E104}" dt="2022-02-17T16:58:49.522" v="7111" actId="2711"/>
          <ac:spMkLst>
            <pc:docMk/>
            <pc:sldMk cId="2808451803" sldId="1941"/>
            <ac:spMk id="163" creationId="{A2BBA838-BD3B-433C-AE2F-48A382C5B84A}"/>
          </ac:spMkLst>
        </pc:spChg>
        <pc:spChg chg="mod">
          <ac:chgData name="Shashank Lokesha Reddy" userId="348959ee-59a1-4313-9b0d-6234a4fd0137" providerId="ADAL" clId="{18E31008-7EB6-4069-8D4C-46042C54E104}" dt="2022-02-17T16:58:49.522" v="7111" actId="2711"/>
          <ac:spMkLst>
            <pc:docMk/>
            <pc:sldMk cId="2808451803" sldId="1941"/>
            <ac:spMk id="165" creationId="{8852A42C-4C42-4AD9-BCE9-A02642F844A3}"/>
          </ac:spMkLst>
        </pc:spChg>
        <pc:spChg chg="mod">
          <ac:chgData name="Shashank Lokesha Reddy" userId="348959ee-59a1-4313-9b0d-6234a4fd0137" providerId="ADAL" clId="{18E31008-7EB6-4069-8D4C-46042C54E104}" dt="2022-02-17T16:58:49.522" v="7111" actId="2711"/>
          <ac:spMkLst>
            <pc:docMk/>
            <pc:sldMk cId="2808451803" sldId="1941"/>
            <ac:spMk id="166" creationId="{2DBA5164-E769-4231-AF8F-3F4EA3889AA9}"/>
          </ac:spMkLst>
        </pc:spChg>
        <pc:graphicFrameChg chg="mod">
          <ac:chgData name="Shashank Lokesha Reddy" userId="348959ee-59a1-4313-9b0d-6234a4fd0137" providerId="ADAL" clId="{18E31008-7EB6-4069-8D4C-46042C54E104}" dt="2022-02-17T10:14:08.047" v="6081" actId="1076"/>
          <ac:graphicFrameMkLst>
            <pc:docMk/>
            <pc:sldMk cId="2808451803" sldId="1941"/>
            <ac:graphicFrameMk id="60" creationId="{A8E23A18-A211-4CA6-B7E1-332A7E5DD65A}"/>
          </ac:graphicFrameMkLst>
        </pc:graphicFrameChg>
        <pc:graphicFrameChg chg="mod modGraphic">
          <ac:chgData name="Shashank Lokesha Reddy" userId="348959ee-59a1-4313-9b0d-6234a4fd0137" providerId="ADAL" clId="{18E31008-7EB6-4069-8D4C-46042C54E104}" dt="2022-02-19T20:30:53.796" v="13130" actId="1076"/>
          <ac:graphicFrameMkLst>
            <pc:docMk/>
            <pc:sldMk cId="2808451803" sldId="1941"/>
            <ac:graphicFrameMk id="77" creationId="{767BF741-FB9D-4FEB-82B1-AF5D1E36DB3C}"/>
          </ac:graphicFrameMkLst>
        </pc:graphicFrameChg>
        <pc:graphicFrameChg chg="mod">
          <ac:chgData name="Shashank Lokesha Reddy" userId="348959ee-59a1-4313-9b0d-6234a4fd0137" providerId="ADAL" clId="{18E31008-7EB6-4069-8D4C-46042C54E104}" dt="2022-02-17T10:12:09.318" v="6070" actId="1076"/>
          <ac:graphicFrameMkLst>
            <pc:docMk/>
            <pc:sldMk cId="2808451803" sldId="1941"/>
            <ac:graphicFrameMk id="106" creationId="{19F5D85A-E4BD-492C-9F2C-C183DACE6888}"/>
          </ac:graphicFrameMkLst>
        </pc:graphicFrameChg>
        <pc:graphicFrameChg chg="mod">
          <ac:chgData name="Shashank Lokesha Reddy" userId="348959ee-59a1-4313-9b0d-6234a4fd0137" providerId="ADAL" clId="{18E31008-7EB6-4069-8D4C-46042C54E104}" dt="2022-02-17T10:14:28.584" v="6082" actId="1076"/>
          <ac:graphicFrameMkLst>
            <pc:docMk/>
            <pc:sldMk cId="2808451803" sldId="1941"/>
            <ac:graphicFrameMk id="170" creationId="{87280CCD-9E3F-427E-86FE-54E9814D5A41}"/>
          </ac:graphicFrameMkLst>
        </pc:graphicFrameChg>
        <pc:picChg chg="mod">
          <ac:chgData name="Shashank Lokesha Reddy" userId="348959ee-59a1-4313-9b0d-6234a4fd0137" providerId="ADAL" clId="{18E31008-7EB6-4069-8D4C-46042C54E104}" dt="2022-02-19T20:31:20.370" v="13133" actId="14100"/>
          <ac:picMkLst>
            <pc:docMk/>
            <pc:sldMk cId="2808451803" sldId="1941"/>
            <ac:picMk id="3" creationId="{18C64E4D-DC3F-44E4-B82A-AEF89AAF4ACF}"/>
          </ac:picMkLst>
        </pc:picChg>
        <pc:picChg chg="add mod">
          <ac:chgData name="Shashank Lokesha Reddy" userId="348959ee-59a1-4313-9b0d-6234a4fd0137" providerId="ADAL" clId="{18E31008-7EB6-4069-8D4C-46042C54E104}" dt="2022-02-17T10:06:00.341" v="5990" actId="1076"/>
          <ac:picMkLst>
            <pc:docMk/>
            <pc:sldMk cId="2808451803" sldId="1941"/>
            <ac:picMk id="5" creationId="{7B20EBE4-3C45-4D15-A7EF-DAE561608D8A}"/>
          </ac:picMkLst>
        </pc:picChg>
        <pc:picChg chg="del">
          <ac:chgData name="Shashank Lokesha Reddy" userId="348959ee-59a1-4313-9b0d-6234a4fd0137" providerId="ADAL" clId="{18E31008-7EB6-4069-8D4C-46042C54E104}" dt="2022-02-17T10:03:17.543" v="5957" actId="478"/>
          <ac:picMkLst>
            <pc:docMk/>
            <pc:sldMk cId="2808451803" sldId="1941"/>
            <ac:picMk id="14" creationId="{FFBDD390-53B2-4AFC-B5A0-233372C3DCDF}"/>
          </ac:picMkLst>
        </pc:picChg>
        <pc:picChg chg="mod">
          <ac:chgData name="Shashank Lokesha Reddy" userId="348959ee-59a1-4313-9b0d-6234a4fd0137" providerId="ADAL" clId="{18E31008-7EB6-4069-8D4C-46042C54E104}" dt="2022-02-17T10:06:00.341" v="5990" actId="1076"/>
          <ac:picMkLst>
            <pc:docMk/>
            <pc:sldMk cId="2808451803" sldId="1941"/>
            <ac:picMk id="16" creationId="{3DBF9B77-5387-49BF-9648-7E27BCCFAA34}"/>
          </ac:picMkLst>
        </pc:picChg>
        <pc:picChg chg="add del mod">
          <ac:chgData name="Shashank Lokesha Reddy" userId="348959ee-59a1-4313-9b0d-6234a4fd0137" providerId="ADAL" clId="{18E31008-7EB6-4069-8D4C-46042C54E104}" dt="2022-02-17T10:03:14.166" v="5956" actId="478"/>
          <ac:picMkLst>
            <pc:docMk/>
            <pc:sldMk cId="2808451803" sldId="1941"/>
            <ac:picMk id="91" creationId="{94DFA3D5-6DC1-414C-9145-0CC24CF7EEA6}"/>
          </ac:picMkLst>
        </pc:picChg>
        <pc:picChg chg="del">
          <ac:chgData name="Shashank Lokesha Reddy" userId="348959ee-59a1-4313-9b0d-6234a4fd0137" providerId="ADAL" clId="{18E31008-7EB6-4069-8D4C-46042C54E104}" dt="2022-02-17T09:59:56.498" v="5927" actId="478"/>
          <ac:picMkLst>
            <pc:docMk/>
            <pc:sldMk cId="2808451803" sldId="1941"/>
            <ac:picMk id="107" creationId="{B4FB9AEF-558A-49F2-8BD3-FDD1656D014E}"/>
          </ac:picMkLst>
        </pc:picChg>
        <pc:picChg chg="mod">
          <ac:chgData name="Shashank Lokesha Reddy" userId="348959ee-59a1-4313-9b0d-6234a4fd0137" providerId="ADAL" clId="{18E31008-7EB6-4069-8D4C-46042C54E104}" dt="2022-02-19T20:31:26.992" v="13134" actId="14100"/>
          <ac:picMkLst>
            <pc:docMk/>
            <pc:sldMk cId="2808451803" sldId="1941"/>
            <ac:picMk id="111" creationId="{53959447-F4F8-4B2B-9D80-6DE6760B7492}"/>
          </ac:picMkLst>
        </pc:picChg>
        <pc:picChg chg="mod">
          <ac:chgData name="Shashank Lokesha Reddy" userId="348959ee-59a1-4313-9b0d-6234a4fd0137" providerId="ADAL" clId="{18E31008-7EB6-4069-8D4C-46042C54E104}" dt="2022-02-19T20:31:26.992" v="13134" actId="14100"/>
          <ac:picMkLst>
            <pc:docMk/>
            <pc:sldMk cId="2808451803" sldId="1941"/>
            <ac:picMk id="113" creationId="{53D69FF8-0C56-448E-A1D3-32457F1B685B}"/>
          </ac:picMkLst>
        </pc:picChg>
        <pc:picChg chg="add mod">
          <ac:chgData name="Shashank Lokesha Reddy" userId="348959ee-59a1-4313-9b0d-6234a4fd0137" providerId="ADAL" clId="{18E31008-7EB6-4069-8D4C-46042C54E104}" dt="2022-02-19T20:31:26.992" v="13134" actId="14100"/>
          <ac:picMkLst>
            <pc:docMk/>
            <pc:sldMk cId="2808451803" sldId="1941"/>
            <ac:picMk id="115" creationId="{7DCA6274-8D3F-4D4D-AE17-9DE282ADE51D}"/>
          </ac:picMkLst>
        </pc:picChg>
        <pc:picChg chg="mod">
          <ac:chgData name="Shashank Lokesha Reddy" userId="348959ee-59a1-4313-9b0d-6234a4fd0137" providerId="ADAL" clId="{18E31008-7EB6-4069-8D4C-46042C54E104}" dt="2022-02-17T10:06:00.341" v="5990" actId="1076"/>
          <ac:picMkLst>
            <pc:docMk/>
            <pc:sldMk cId="2808451803" sldId="1941"/>
            <ac:picMk id="145" creationId="{90D78521-6A19-4C69-8A7C-DB29A6825E3E}"/>
          </ac:picMkLst>
        </pc:picChg>
        <pc:picChg chg="mod">
          <ac:chgData name="Shashank Lokesha Reddy" userId="348959ee-59a1-4313-9b0d-6234a4fd0137" providerId="ADAL" clId="{18E31008-7EB6-4069-8D4C-46042C54E104}" dt="2022-02-17T10:06:00.341" v="5990" actId="1076"/>
          <ac:picMkLst>
            <pc:docMk/>
            <pc:sldMk cId="2808451803" sldId="1941"/>
            <ac:picMk id="147" creationId="{5AAB878B-4C07-42B9-854F-BF5EE79258A1}"/>
          </ac:picMkLst>
        </pc:picChg>
        <pc:cxnChg chg="mod">
          <ac:chgData name="Shashank Lokesha Reddy" userId="348959ee-59a1-4313-9b0d-6234a4fd0137" providerId="ADAL" clId="{18E31008-7EB6-4069-8D4C-46042C54E104}" dt="2022-02-19T20:28:54.050" v="13115" actId="1076"/>
          <ac:cxnSpMkLst>
            <pc:docMk/>
            <pc:sldMk cId="2808451803" sldId="1941"/>
            <ac:cxnSpMk id="12" creationId="{B0274043-26DC-44E4-95B5-B70278FAE9DF}"/>
          </ac:cxnSpMkLst>
        </pc:cxnChg>
        <pc:cxnChg chg="mod">
          <ac:chgData name="Shashank Lokesha Reddy" userId="348959ee-59a1-4313-9b0d-6234a4fd0137" providerId="ADAL" clId="{18E31008-7EB6-4069-8D4C-46042C54E104}" dt="2022-02-17T10:14:08.047" v="6081" actId="1076"/>
          <ac:cxnSpMkLst>
            <pc:docMk/>
            <pc:sldMk cId="2808451803" sldId="1941"/>
            <ac:cxnSpMk id="67" creationId="{44761D19-9F44-4162-8D34-D4EA3E44158C}"/>
          </ac:cxnSpMkLst>
        </pc:cxnChg>
        <pc:cxnChg chg="mod">
          <ac:chgData name="Shashank Lokesha Reddy" userId="348959ee-59a1-4313-9b0d-6234a4fd0137" providerId="ADAL" clId="{18E31008-7EB6-4069-8D4C-46042C54E104}" dt="2022-02-20T15:48:45.223" v="14078" actId="14100"/>
          <ac:cxnSpMkLst>
            <pc:docMk/>
            <pc:sldMk cId="2808451803" sldId="1941"/>
            <ac:cxnSpMk id="68" creationId="{DBAA6E35-DA16-4C45-A0D5-26024A37DFBD}"/>
          </ac:cxnSpMkLst>
        </pc:cxnChg>
        <pc:cxnChg chg="mod">
          <ac:chgData name="Shashank Lokesha Reddy" userId="348959ee-59a1-4313-9b0d-6234a4fd0137" providerId="ADAL" clId="{18E31008-7EB6-4069-8D4C-46042C54E104}" dt="2022-02-19T20:33:06.254" v="13142" actId="12788"/>
          <ac:cxnSpMkLst>
            <pc:docMk/>
            <pc:sldMk cId="2808451803" sldId="1941"/>
            <ac:cxnSpMk id="93" creationId="{8EC4E425-9F5E-4359-95A1-3034FD4974DC}"/>
          </ac:cxnSpMkLst>
        </pc:cxnChg>
        <pc:cxnChg chg="mod">
          <ac:chgData name="Shashank Lokesha Reddy" userId="348959ee-59a1-4313-9b0d-6234a4fd0137" providerId="ADAL" clId="{18E31008-7EB6-4069-8D4C-46042C54E104}" dt="2022-02-19T20:29:20.374" v="13120" actId="1076"/>
          <ac:cxnSpMkLst>
            <pc:docMk/>
            <pc:sldMk cId="2808451803" sldId="1941"/>
            <ac:cxnSpMk id="98" creationId="{69C01D9F-1010-4679-AF4A-4D434B2FE82E}"/>
          </ac:cxnSpMkLst>
        </pc:cxnChg>
        <pc:cxnChg chg="mod">
          <ac:chgData name="Shashank Lokesha Reddy" userId="348959ee-59a1-4313-9b0d-6234a4fd0137" providerId="ADAL" clId="{18E31008-7EB6-4069-8D4C-46042C54E104}" dt="2022-02-19T20:33:06.254" v="13142" actId="12788"/>
          <ac:cxnSpMkLst>
            <pc:docMk/>
            <pc:sldMk cId="2808451803" sldId="1941"/>
            <ac:cxnSpMk id="99" creationId="{8D36C3F9-A44C-4AFB-8AA4-A3E30772690E}"/>
          </ac:cxnSpMkLst>
        </pc:cxnChg>
        <pc:cxnChg chg="mod">
          <ac:chgData name="Shashank Lokesha Reddy" userId="348959ee-59a1-4313-9b0d-6234a4fd0137" providerId="ADAL" clId="{18E31008-7EB6-4069-8D4C-46042C54E104}" dt="2022-02-19T20:32:19.245" v="13138" actId="1076"/>
          <ac:cxnSpMkLst>
            <pc:docMk/>
            <pc:sldMk cId="2808451803" sldId="1941"/>
            <ac:cxnSpMk id="116" creationId="{D0CAD2D4-BEA0-4A6B-8FD4-1C1BEBAC52B3}"/>
          </ac:cxnSpMkLst>
        </pc:cxnChg>
        <pc:cxnChg chg="mod">
          <ac:chgData name="Shashank Lokesha Reddy" userId="348959ee-59a1-4313-9b0d-6234a4fd0137" providerId="ADAL" clId="{18E31008-7EB6-4069-8D4C-46042C54E104}" dt="2022-02-19T20:33:06.254" v="13142" actId="12788"/>
          <ac:cxnSpMkLst>
            <pc:docMk/>
            <pc:sldMk cId="2808451803" sldId="1941"/>
            <ac:cxnSpMk id="118" creationId="{72054350-9715-4629-9494-E4FC823FE84B}"/>
          </ac:cxnSpMkLst>
        </pc:cxnChg>
        <pc:cxnChg chg="mod">
          <ac:chgData name="Shashank Lokesha Reddy" userId="348959ee-59a1-4313-9b0d-6234a4fd0137" providerId="ADAL" clId="{18E31008-7EB6-4069-8D4C-46042C54E104}" dt="2022-02-17T10:18:50.491" v="6123" actId="14100"/>
          <ac:cxnSpMkLst>
            <pc:docMk/>
            <pc:sldMk cId="2808451803" sldId="1941"/>
            <ac:cxnSpMk id="119" creationId="{86298AE2-F076-4A66-BD07-E8BA0AA8C2C4}"/>
          </ac:cxnSpMkLst>
        </pc:cxnChg>
        <pc:cxnChg chg="add mod">
          <ac:chgData name="Shashank Lokesha Reddy" userId="348959ee-59a1-4313-9b0d-6234a4fd0137" providerId="ADAL" clId="{18E31008-7EB6-4069-8D4C-46042C54E104}" dt="2022-02-17T10:13:46.668" v="6078" actId="1076"/>
          <ac:cxnSpMkLst>
            <pc:docMk/>
            <pc:sldMk cId="2808451803" sldId="1941"/>
            <ac:cxnSpMk id="123" creationId="{9AB7799A-1295-4041-AEE1-20D1BDEF7028}"/>
          </ac:cxnSpMkLst>
        </pc:cxnChg>
        <pc:cxnChg chg="mod">
          <ac:chgData name="Shashank Lokesha Reddy" userId="348959ee-59a1-4313-9b0d-6234a4fd0137" providerId="ADAL" clId="{18E31008-7EB6-4069-8D4C-46042C54E104}" dt="2022-02-19T20:33:06.254" v="13142" actId="12788"/>
          <ac:cxnSpMkLst>
            <pc:docMk/>
            <pc:sldMk cId="2808451803" sldId="1941"/>
            <ac:cxnSpMk id="128" creationId="{6D181579-BBB5-4087-82B0-42664516DEC4}"/>
          </ac:cxnSpMkLst>
        </pc:cxnChg>
        <pc:cxnChg chg="mod">
          <ac:chgData name="Shashank Lokesha Reddy" userId="348959ee-59a1-4313-9b0d-6234a4fd0137" providerId="ADAL" clId="{18E31008-7EB6-4069-8D4C-46042C54E104}" dt="2022-02-17T10:06:00.341" v="5990" actId="1076"/>
          <ac:cxnSpMkLst>
            <pc:docMk/>
            <pc:sldMk cId="2808451803" sldId="1941"/>
            <ac:cxnSpMk id="140" creationId="{3F989697-A747-4EC6-923C-CDAB8493DCD8}"/>
          </ac:cxnSpMkLst>
        </pc:cxnChg>
        <pc:cxnChg chg="del">
          <ac:chgData name="Shashank Lokesha Reddy" userId="348959ee-59a1-4313-9b0d-6234a4fd0137" providerId="ADAL" clId="{18E31008-7EB6-4069-8D4C-46042C54E104}" dt="2022-02-17T10:13:27.228" v="6076" actId="478"/>
          <ac:cxnSpMkLst>
            <pc:docMk/>
            <pc:sldMk cId="2808451803" sldId="1941"/>
            <ac:cxnSpMk id="146" creationId="{D32DDE0D-6E2E-46C7-ACFD-CA8C3B8448C5}"/>
          </ac:cxnSpMkLst>
        </pc:cxnChg>
        <pc:cxnChg chg="mod">
          <ac:chgData name="Shashank Lokesha Reddy" userId="348959ee-59a1-4313-9b0d-6234a4fd0137" providerId="ADAL" clId="{18E31008-7EB6-4069-8D4C-46042C54E104}" dt="2022-02-19T20:33:06.254" v="13142" actId="12788"/>
          <ac:cxnSpMkLst>
            <pc:docMk/>
            <pc:sldMk cId="2808451803" sldId="1941"/>
            <ac:cxnSpMk id="157" creationId="{7246D94D-BEF5-4271-82C2-6012EA784F8A}"/>
          </ac:cxnSpMkLst>
        </pc:cxnChg>
        <pc:cxnChg chg="mod">
          <ac:chgData name="Shashank Lokesha Reddy" userId="348959ee-59a1-4313-9b0d-6234a4fd0137" providerId="ADAL" clId="{18E31008-7EB6-4069-8D4C-46042C54E104}" dt="2022-02-19T20:33:06.254" v="13142" actId="12788"/>
          <ac:cxnSpMkLst>
            <pc:docMk/>
            <pc:sldMk cId="2808451803" sldId="1941"/>
            <ac:cxnSpMk id="169" creationId="{3308679A-E6C6-4B62-85D3-8448C286EB21}"/>
          </ac:cxnSpMkLst>
        </pc:cxnChg>
        <pc:cxnChg chg="mod">
          <ac:chgData name="Shashank Lokesha Reddy" userId="348959ee-59a1-4313-9b0d-6234a4fd0137" providerId="ADAL" clId="{18E31008-7EB6-4069-8D4C-46042C54E104}" dt="2022-02-17T10:14:08.047" v="6081" actId="1076"/>
          <ac:cxnSpMkLst>
            <pc:docMk/>
            <pc:sldMk cId="2808451803" sldId="1941"/>
            <ac:cxnSpMk id="171" creationId="{FE3B90F0-8636-47AF-96C2-DF832EB08428}"/>
          </ac:cxnSpMkLst>
        </pc:cxnChg>
        <pc:cxnChg chg="mod">
          <ac:chgData name="Shashank Lokesha Reddy" userId="348959ee-59a1-4313-9b0d-6234a4fd0137" providerId="ADAL" clId="{18E31008-7EB6-4069-8D4C-46042C54E104}" dt="2022-02-17T10:14:08.047" v="6081" actId="1076"/>
          <ac:cxnSpMkLst>
            <pc:docMk/>
            <pc:sldMk cId="2808451803" sldId="1941"/>
            <ac:cxnSpMk id="172" creationId="{850570B7-B112-4B0F-8EBE-4199AA7981F7}"/>
          </ac:cxnSpMkLst>
        </pc:cxnChg>
        <pc:cxnChg chg="mod">
          <ac:chgData name="Shashank Lokesha Reddy" userId="348959ee-59a1-4313-9b0d-6234a4fd0137" providerId="ADAL" clId="{18E31008-7EB6-4069-8D4C-46042C54E104}" dt="2022-02-19T20:33:06.254" v="13142" actId="12788"/>
          <ac:cxnSpMkLst>
            <pc:docMk/>
            <pc:sldMk cId="2808451803" sldId="1941"/>
            <ac:cxnSpMk id="173" creationId="{557A0996-DC1B-4B27-9090-515C775EB1DF}"/>
          </ac:cxnSpMkLst>
        </pc:cxnChg>
      </pc:sldChg>
      <pc:sldChg chg="addSp delSp modSp mod">
        <pc:chgData name="Shashank Lokesha Reddy" userId="348959ee-59a1-4313-9b0d-6234a4fd0137" providerId="ADAL" clId="{18E31008-7EB6-4069-8D4C-46042C54E104}" dt="2022-02-27T21:07:23.116" v="15276"/>
        <pc:sldMkLst>
          <pc:docMk/>
          <pc:sldMk cId="927283924" sldId="1942"/>
        </pc:sldMkLst>
        <pc:spChg chg="mod">
          <ac:chgData name="Shashank Lokesha Reddy" userId="348959ee-59a1-4313-9b0d-6234a4fd0137" providerId="ADAL" clId="{18E31008-7EB6-4069-8D4C-46042C54E104}" dt="2022-02-19T20:36:26.908" v="13164" actId="1076"/>
          <ac:spMkLst>
            <pc:docMk/>
            <pc:sldMk cId="927283924" sldId="1942"/>
            <ac:spMk id="8" creationId="{ABC0A6B8-3248-4550-BD99-F43A26B60C2D}"/>
          </ac:spMkLst>
        </pc:spChg>
        <pc:spChg chg="mod">
          <ac:chgData name="Shashank Lokesha Reddy" userId="348959ee-59a1-4313-9b0d-6234a4fd0137" providerId="ADAL" clId="{18E31008-7EB6-4069-8D4C-46042C54E104}" dt="2022-02-19T20:38:03.334" v="13172" actId="1076"/>
          <ac:spMkLst>
            <pc:docMk/>
            <pc:sldMk cId="927283924" sldId="1942"/>
            <ac:spMk id="10" creationId="{BC2DFB99-04CE-45FE-9D85-D9FD1FD25715}"/>
          </ac:spMkLst>
        </pc:spChg>
        <pc:spChg chg="mod">
          <ac:chgData name="Shashank Lokesha Reddy" userId="348959ee-59a1-4313-9b0d-6234a4fd0137" providerId="ADAL" clId="{18E31008-7EB6-4069-8D4C-46042C54E104}" dt="2022-02-19T20:42:17.465" v="13189" actId="552"/>
          <ac:spMkLst>
            <pc:docMk/>
            <pc:sldMk cId="927283924" sldId="1942"/>
            <ac:spMk id="11" creationId="{4ADCD9B9-1941-4C5E-A1D7-827E0007EF06}"/>
          </ac:spMkLst>
        </pc:spChg>
        <pc:spChg chg="mod">
          <ac:chgData name="Shashank Lokesha Reddy" userId="348959ee-59a1-4313-9b0d-6234a4fd0137" providerId="ADAL" clId="{18E31008-7EB6-4069-8D4C-46042C54E104}" dt="2022-02-20T15:42:10.883" v="14047" actId="12789"/>
          <ac:spMkLst>
            <pc:docMk/>
            <pc:sldMk cId="927283924" sldId="1942"/>
            <ac:spMk id="23" creationId="{B8C8196D-7522-4A47-AD1F-44DB260AFC29}"/>
          </ac:spMkLst>
        </pc:spChg>
        <pc:spChg chg="mod">
          <ac:chgData name="Shashank Lokesha Reddy" userId="348959ee-59a1-4313-9b0d-6234a4fd0137" providerId="ADAL" clId="{18E31008-7EB6-4069-8D4C-46042C54E104}" dt="2022-02-17T16:58:17.608" v="7110" actId="2711"/>
          <ac:spMkLst>
            <pc:docMk/>
            <pc:sldMk cId="927283924" sldId="1942"/>
            <ac:spMk id="31" creationId="{9A29E1E5-DE3A-461D-B9E1-297F24BCB070}"/>
          </ac:spMkLst>
        </pc:spChg>
        <pc:spChg chg="mod">
          <ac:chgData name="Shashank Lokesha Reddy" userId="348959ee-59a1-4313-9b0d-6234a4fd0137" providerId="ADAL" clId="{18E31008-7EB6-4069-8D4C-46042C54E104}" dt="2022-02-19T20:35:44.141" v="13157" actId="555"/>
          <ac:spMkLst>
            <pc:docMk/>
            <pc:sldMk cId="927283924" sldId="1942"/>
            <ac:spMk id="53" creationId="{83636A85-3B80-4A57-8612-FADCA444C16E}"/>
          </ac:spMkLst>
        </pc:spChg>
        <pc:spChg chg="mod">
          <ac:chgData name="Shashank Lokesha Reddy" userId="348959ee-59a1-4313-9b0d-6234a4fd0137" providerId="ADAL" clId="{18E31008-7EB6-4069-8D4C-46042C54E104}" dt="2022-02-17T16:58:17.608" v="7110" actId="2711"/>
          <ac:spMkLst>
            <pc:docMk/>
            <pc:sldMk cId="927283924" sldId="1942"/>
            <ac:spMk id="54" creationId="{0B95BC64-1742-4974-B6DB-A28F96FCF45C}"/>
          </ac:spMkLst>
        </pc:spChg>
        <pc:spChg chg="mod">
          <ac:chgData name="Shashank Lokesha Reddy" userId="348959ee-59a1-4313-9b0d-6234a4fd0137" providerId="ADAL" clId="{18E31008-7EB6-4069-8D4C-46042C54E104}" dt="2022-02-19T20:42:17.465" v="13189" actId="552"/>
          <ac:spMkLst>
            <pc:docMk/>
            <pc:sldMk cId="927283924" sldId="1942"/>
            <ac:spMk id="63" creationId="{38CA50E6-F4B1-4914-ADD1-1015901FB7F9}"/>
          </ac:spMkLst>
        </pc:spChg>
        <pc:spChg chg="mod">
          <ac:chgData name="Shashank Lokesha Reddy" userId="348959ee-59a1-4313-9b0d-6234a4fd0137" providerId="ADAL" clId="{18E31008-7EB6-4069-8D4C-46042C54E104}" dt="2022-02-19T20:39:27.163" v="13180" actId="1076"/>
          <ac:spMkLst>
            <pc:docMk/>
            <pc:sldMk cId="927283924" sldId="1942"/>
            <ac:spMk id="76" creationId="{3F20551A-E815-48AB-BFED-87A7A371E957}"/>
          </ac:spMkLst>
        </pc:spChg>
        <pc:spChg chg="mod">
          <ac:chgData name="Shashank Lokesha Reddy" userId="348959ee-59a1-4313-9b0d-6234a4fd0137" providerId="ADAL" clId="{18E31008-7EB6-4069-8D4C-46042C54E104}" dt="2022-02-17T16:58:17.608" v="7110" actId="2711"/>
          <ac:spMkLst>
            <pc:docMk/>
            <pc:sldMk cId="927283924" sldId="1942"/>
            <ac:spMk id="78" creationId="{0BE76623-4F33-45D9-9122-CE1EECE015BA}"/>
          </ac:spMkLst>
        </pc:spChg>
        <pc:spChg chg="mod">
          <ac:chgData name="Shashank Lokesha Reddy" userId="348959ee-59a1-4313-9b0d-6234a4fd0137" providerId="ADAL" clId="{18E31008-7EB6-4069-8D4C-46042C54E104}" dt="2022-02-19T20:42:17.465" v="13189" actId="552"/>
          <ac:spMkLst>
            <pc:docMk/>
            <pc:sldMk cId="927283924" sldId="1942"/>
            <ac:spMk id="79" creationId="{E22F0A7B-4180-4CEF-A9A0-8C77280F7AD0}"/>
          </ac:spMkLst>
        </pc:spChg>
        <pc:spChg chg="add mod">
          <ac:chgData name="Shashank Lokesha Reddy" userId="348959ee-59a1-4313-9b0d-6234a4fd0137" providerId="ADAL" clId="{18E31008-7EB6-4069-8D4C-46042C54E104}" dt="2022-02-17T16:58:17.608" v="7110" actId="2711"/>
          <ac:spMkLst>
            <pc:docMk/>
            <pc:sldMk cId="927283924" sldId="1942"/>
            <ac:spMk id="81" creationId="{6489CF92-5606-4023-9C4A-FDF03BFB61A5}"/>
          </ac:spMkLst>
        </pc:spChg>
        <pc:spChg chg="add del mod">
          <ac:chgData name="Shashank Lokesha Reddy" userId="348959ee-59a1-4313-9b0d-6234a4fd0137" providerId="ADAL" clId="{18E31008-7EB6-4069-8D4C-46042C54E104}" dt="2022-02-19T20:35:17.699" v="13153" actId="478"/>
          <ac:spMkLst>
            <pc:docMk/>
            <pc:sldMk cId="927283924" sldId="1942"/>
            <ac:spMk id="82" creationId="{E4C4818F-3705-4B9B-8697-F06DC261949B}"/>
          </ac:spMkLst>
        </pc:spChg>
        <pc:spChg chg="mod">
          <ac:chgData name="Shashank Lokesha Reddy" userId="348959ee-59a1-4313-9b0d-6234a4fd0137" providerId="ADAL" clId="{18E31008-7EB6-4069-8D4C-46042C54E104}" dt="2022-02-17T16:58:17.608" v="7110" actId="2711"/>
          <ac:spMkLst>
            <pc:docMk/>
            <pc:sldMk cId="927283924" sldId="1942"/>
            <ac:spMk id="83" creationId="{954B9A5F-A54A-4A67-B5C8-55AE4DDC2F7A}"/>
          </ac:spMkLst>
        </pc:spChg>
        <pc:spChg chg="mod">
          <ac:chgData name="Shashank Lokesha Reddy" userId="348959ee-59a1-4313-9b0d-6234a4fd0137" providerId="ADAL" clId="{18E31008-7EB6-4069-8D4C-46042C54E104}" dt="2022-02-17T16:58:17.608" v="7110" actId="2711"/>
          <ac:spMkLst>
            <pc:docMk/>
            <pc:sldMk cId="927283924" sldId="1942"/>
            <ac:spMk id="84" creationId="{58D4479E-E474-47CE-9BFE-3AB124E1C852}"/>
          </ac:spMkLst>
        </pc:spChg>
        <pc:spChg chg="mod">
          <ac:chgData name="Shashank Lokesha Reddy" userId="348959ee-59a1-4313-9b0d-6234a4fd0137" providerId="ADAL" clId="{18E31008-7EB6-4069-8D4C-46042C54E104}" dt="2022-02-17T16:58:17.608" v="7110" actId="2711"/>
          <ac:spMkLst>
            <pc:docMk/>
            <pc:sldMk cId="927283924" sldId="1942"/>
            <ac:spMk id="85" creationId="{ADCD117E-EA47-47C2-B8A2-2927955CE9E3}"/>
          </ac:spMkLst>
        </pc:spChg>
        <pc:spChg chg="mod">
          <ac:chgData name="Shashank Lokesha Reddy" userId="348959ee-59a1-4313-9b0d-6234a4fd0137" providerId="ADAL" clId="{18E31008-7EB6-4069-8D4C-46042C54E104}" dt="2022-02-17T16:58:17.608" v="7110" actId="2711"/>
          <ac:spMkLst>
            <pc:docMk/>
            <pc:sldMk cId="927283924" sldId="1942"/>
            <ac:spMk id="86" creationId="{E735EB57-6E2C-4E89-B7F2-0ED07BFCDDC7}"/>
          </ac:spMkLst>
        </pc:spChg>
        <pc:spChg chg="mod">
          <ac:chgData name="Shashank Lokesha Reddy" userId="348959ee-59a1-4313-9b0d-6234a4fd0137" providerId="ADAL" clId="{18E31008-7EB6-4069-8D4C-46042C54E104}" dt="2022-02-19T20:51:05.032" v="13252" actId="14100"/>
          <ac:spMkLst>
            <pc:docMk/>
            <pc:sldMk cId="927283924" sldId="1942"/>
            <ac:spMk id="87" creationId="{63BFE96D-D6AE-4D66-B5E9-B3E4D72F5BD8}"/>
          </ac:spMkLst>
        </pc:spChg>
        <pc:spChg chg="mod">
          <ac:chgData name="Shashank Lokesha Reddy" userId="348959ee-59a1-4313-9b0d-6234a4fd0137" providerId="ADAL" clId="{18E31008-7EB6-4069-8D4C-46042C54E104}" dt="2022-02-19T20:42:17.465" v="13189" actId="552"/>
          <ac:spMkLst>
            <pc:docMk/>
            <pc:sldMk cId="927283924" sldId="1942"/>
            <ac:spMk id="88" creationId="{BAC1F5EE-C545-4FE9-AD00-3074E75A3588}"/>
          </ac:spMkLst>
        </pc:spChg>
        <pc:spChg chg="mod">
          <ac:chgData name="Shashank Lokesha Reddy" userId="348959ee-59a1-4313-9b0d-6234a4fd0137" providerId="ADAL" clId="{18E31008-7EB6-4069-8D4C-46042C54E104}" dt="2022-02-20T15:42:10.883" v="14047" actId="12789"/>
          <ac:spMkLst>
            <pc:docMk/>
            <pc:sldMk cId="927283924" sldId="1942"/>
            <ac:spMk id="89" creationId="{6DA75C72-04E9-44A9-ADF4-52DD43B4A51F}"/>
          </ac:spMkLst>
        </pc:spChg>
        <pc:spChg chg="mod">
          <ac:chgData name="Shashank Lokesha Reddy" userId="348959ee-59a1-4313-9b0d-6234a4fd0137" providerId="ADAL" clId="{18E31008-7EB6-4069-8D4C-46042C54E104}" dt="2022-02-20T15:42:17.952" v="14048" actId="12789"/>
          <ac:spMkLst>
            <pc:docMk/>
            <pc:sldMk cId="927283924" sldId="1942"/>
            <ac:spMk id="90" creationId="{7B4D98A3-84BF-4176-954B-7D36B24B450B}"/>
          </ac:spMkLst>
        </pc:spChg>
        <pc:spChg chg="add mod">
          <ac:chgData name="Shashank Lokesha Reddy" userId="348959ee-59a1-4313-9b0d-6234a4fd0137" providerId="ADAL" clId="{18E31008-7EB6-4069-8D4C-46042C54E104}" dt="2022-02-17T16:58:17.608" v="7110" actId="2711"/>
          <ac:spMkLst>
            <pc:docMk/>
            <pc:sldMk cId="927283924" sldId="1942"/>
            <ac:spMk id="91" creationId="{3AE0AB77-168A-4E19-A3E6-8292CD8A94C7}"/>
          </ac:spMkLst>
        </pc:spChg>
        <pc:spChg chg="add mod">
          <ac:chgData name="Shashank Lokesha Reddy" userId="348959ee-59a1-4313-9b0d-6234a4fd0137" providerId="ADAL" clId="{18E31008-7EB6-4069-8D4C-46042C54E104}" dt="2022-02-17T16:58:17.608" v="7110" actId="2711"/>
          <ac:spMkLst>
            <pc:docMk/>
            <pc:sldMk cId="927283924" sldId="1942"/>
            <ac:spMk id="92" creationId="{D232815A-021A-4933-B678-CEE89A155CFC}"/>
          </ac:spMkLst>
        </pc:spChg>
        <pc:spChg chg="mod">
          <ac:chgData name="Shashank Lokesha Reddy" userId="348959ee-59a1-4313-9b0d-6234a4fd0137" providerId="ADAL" clId="{18E31008-7EB6-4069-8D4C-46042C54E104}" dt="2022-02-17T16:58:17.608" v="7110" actId="2711"/>
          <ac:spMkLst>
            <pc:docMk/>
            <pc:sldMk cId="927283924" sldId="1942"/>
            <ac:spMk id="94" creationId="{5A70EB95-F6EC-4470-A6FC-4BC46454AC5C}"/>
          </ac:spMkLst>
        </pc:spChg>
        <pc:spChg chg="mod">
          <ac:chgData name="Shashank Lokesha Reddy" userId="348959ee-59a1-4313-9b0d-6234a4fd0137" providerId="ADAL" clId="{18E31008-7EB6-4069-8D4C-46042C54E104}" dt="2022-02-17T16:58:17.608" v="7110" actId="2711"/>
          <ac:spMkLst>
            <pc:docMk/>
            <pc:sldMk cId="927283924" sldId="1942"/>
            <ac:spMk id="95" creationId="{A73D341C-1428-4E30-B076-6EE26FB9A928}"/>
          </ac:spMkLst>
        </pc:spChg>
        <pc:spChg chg="mod">
          <ac:chgData name="Shashank Lokesha Reddy" userId="348959ee-59a1-4313-9b0d-6234a4fd0137" providerId="ADAL" clId="{18E31008-7EB6-4069-8D4C-46042C54E104}" dt="2022-02-19T20:42:17.465" v="13189" actId="552"/>
          <ac:spMkLst>
            <pc:docMk/>
            <pc:sldMk cId="927283924" sldId="1942"/>
            <ac:spMk id="96" creationId="{06A60633-6CAA-4DAE-949C-A99304CF6637}"/>
          </ac:spMkLst>
        </pc:spChg>
        <pc:spChg chg="mod">
          <ac:chgData name="Shashank Lokesha Reddy" userId="348959ee-59a1-4313-9b0d-6234a4fd0137" providerId="ADAL" clId="{18E31008-7EB6-4069-8D4C-46042C54E104}" dt="2022-02-19T20:39:27.163" v="13180" actId="1076"/>
          <ac:spMkLst>
            <pc:docMk/>
            <pc:sldMk cId="927283924" sldId="1942"/>
            <ac:spMk id="97" creationId="{B03AC0EC-154E-4341-82B2-94CC39076B05}"/>
          </ac:spMkLst>
        </pc:spChg>
        <pc:spChg chg="mod">
          <ac:chgData name="Shashank Lokesha Reddy" userId="348959ee-59a1-4313-9b0d-6234a4fd0137" providerId="ADAL" clId="{18E31008-7EB6-4069-8D4C-46042C54E104}" dt="2022-02-19T20:42:17.465" v="13189" actId="552"/>
          <ac:spMkLst>
            <pc:docMk/>
            <pc:sldMk cId="927283924" sldId="1942"/>
            <ac:spMk id="101" creationId="{8336B787-5A68-40C4-99C8-8CE7155CF1C5}"/>
          </ac:spMkLst>
        </pc:spChg>
        <pc:spChg chg="add mod">
          <ac:chgData name="Shashank Lokesha Reddy" userId="348959ee-59a1-4313-9b0d-6234a4fd0137" providerId="ADAL" clId="{18E31008-7EB6-4069-8D4C-46042C54E104}" dt="2022-02-19T20:42:17.465" v="13189" actId="552"/>
          <ac:spMkLst>
            <pc:docMk/>
            <pc:sldMk cId="927283924" sldId="1942"/>
            <ac:spMk id="102" creationId="{9720017C-5C9B-4A62-A071-575E05D3069E}"/>
          </ac:spMkLst>
        </pc:spChg>
        <pc:spChg chg="mod">
          <ac:chgData name="Shashank Lokesha Reddy" userId="348959ee-59a1-4313-9b0d-6234a4fd0137" providerId="ADAL" clId="{18E31008-7EB6-4069-8D4C-46042C54E104}" dt="2022-02-17T17:29:32.124" v="7217" actId="552"/>
          <ac:spMkLst>
            <pc:docMk/>
            <pc:sldMk cId="927283924" sldId="1942"/>
            <ac:spMk id="103" creationId="{1A7434EA-DB99-43DD-905B-0F41F5FA2FAD}"/>
          </ac:spMkLst>
        </pc:spChg>
        <pc:spChg chg="mod">
          <ac:chgData name="Shashank Lokesha Reddy" userId="348959ee-59a1-4313-9b0d-6234a4fd0137" providerId="ADAL" clId="{18E31008-7EB6-4069-8D4C-46042C54E104}" dt="2022-02-17T16:58:17.608" v="7110" actId="2711"/>
          <ac:spMkLst>
            <pc:docMk/>
            <pc:sldMk cId="927283924" sldId="1942"/>
            <ac:spMk id="105" creationId="{CB3B64B5-C0EF-4203-9D58-698C14BC2A5F}"/>
          </ac:spMkLst>
        </pc:spChg>
        <pc:spChg chg="mod">
          <ac:chgData name="Shashank Lokesha Reddy" userId="348959ee-59a1-4313-9b0d-6234a4fd0137" providerId="ADAL" clId="{18E31008-7EB6-4069-8D4C-46042C54E104}" dt="2022-02-17T16:58:17.608" v="7110" actId="2711"/>
          <ac:spMkLst>
            <pc:docMk/>
            <pc:sldMk cId="927283924" sldId="1942"/>
            <ac:spMk id="108" creationId="{36CA643B-9A39-4224-BD77-BF5D54BD665F}"/>
          </ac:spMkLst>
        </pc:spChg>
        <pc:spChg chg="mod">
          <ac:chgData name="Shashank Lokesha Reddy" userId="348959ee-59a1-4313-9b0d-6234a4fd0137" providerId="ADAL" clId="{18E31008-7EB6-4069-8D4C-46042C54E104}" dt="2022-02-17T16:58:17.608" v="7110" actId="2711"/>
          <ac:spMkLst>
            <pc:docMk/>
            <pc:sldMk cId="927283924" sldId="1942"/>
            <ac:spMk id="109" creationId="{C0ED648E-8C29-4B93-AB8B-1859B7676876}"/>
          </ac:spMkLst>
        </pc:spChg>
        <pc:spChg chg="mod">
          <ac:chgData name="Shashank Lokesha Reddy" userId="348959ee-59a1-4313-9b0d-6234a4fd0137" providerId="ADAL" clId="{18E31008-7EB6-4069-8D4C-46042C54E104}" dt="2022-02-17T17:29:32.124" v="7217" actId="552"/>
          <ac:spMkLst>
            <pc:docMk/>
            <pc:sldMk cId="927283924" sldId="1942"/>
            <ac:spMk id="110" creationId="{9ACF4E38-762B-46D6-B4F3-9E008DBCF39F}"/>
          </ac:spMkLst>
        </pc:spChg>
        <pc:spChg chg="add mod">
          <ac:chgData name="Shashank Lokesha Reddy" userId="348959ee-59a1-4313-9b0d-6234a4fd0137" providerId="ADAL" clId="{18E31008-7EB6-4069-8D4C-46042C54E104}" dt="2022-02-17T16:58:17.608" v="7110" actId="2711"/>
          <ac:spMkLst>
            <pc:docMk/>
            <pc:sldMk cId="927283924" sldId="1942"/>
            <ac:spMk id="111" creationId="{3E39E3FC-5158-464C-8B43-8F3F1FB7F2F7}"/>
          </ac:spMkLst>
        </pc:spChg>
        <pc:spChg chg="mod">
          <ac:chgData name="Shashank Lokesha Reddy" userId="348959ee-59a1-4313-9b0d-6234a4fd0137" providerId="ADAL" clId="{18E31008-7EB6-4069-8D4C-46042C54E104}" dt="2022-02-27T21:07:23.116" v="15276"/>
          <ac:spMkLst>
            <pc:docMk/>
            <pc:sldMk cId="927283924" sldId="1942"/>
            <ac:spMk id="112" creationId="{E8A3B549-937F-4D9E-A6A4-D16363E16A8A}"/>
          </ac:spMkLst>
        </pc:spChg>
        <pc:spChg chg="add mod">
          <ac:chgData name="Shashank Lokesha Reddy" userId="348959ee-59a1-4313-9b0d-6234a4fd0137" providerId="ADAL" clId="{18E31008-7EB6-4069-8D4C-46042C54E104}" dt="2022-02-19T20:42:32.909" v="13192" actId="1076"/>
          <ac:spMkLst>
            <pc:docMk/>
            <pc:sldMk cId="927283924" sldId="1942"/>
            <ac:spMk id="113" creationId="{B3B56612-7796-43E8-89E5-860D705285A9}"/>
          </ac:spMkLst>
        </pc:spChg>
        <pc:spChg chg="add mod">
          <ac:chgData name="Shashank Lokesha Reddy" userId="348959ee-59a1-4313-9b0d-6234a4fd0137" providerId="ADAL" clId="{18E31008-7EB6-4069-8D4C-46042C54E104}" dt="2022-02-19T20:47:25.717" v="13228" actId="1076"/>
          <ac:spMkLst>
            <pc:docMk/>
            <pc:sldMk cId="927283924" sldId="1942"/>
            <ac:spMk id="115" creationId="{324798D6-6582-41CC-A635-724F53E0C443}"/>
          </ac:spMkLst>
        </pc:spChg>
        <pc:spChg chg="mod">
          <ac:chgData name="Shashank Lokesha Reddy" userId="348959ee-59a1-4313-9b0d-6234a4fd0137" providerId="ADAL" clId="{18E31008-7EB6-4069-8D4C-46042C54E104}" dt="2022-02-19T20:51:09.537" v="13253" actId="14100"/>
          <ac:spMkLst>
            <pc:docMk/>
            <pc:sldMk cId="927283924" sldId="1942"/>
            <ac:spMk id="116" creationId="{052B1F43-0AFE-47A9-BE63-073C74DDF725}"/>
          </ac:spMkLst>
        </pc:spChg>
        <pc:spChg chg="mod">
          <ac:chgData name="Shashank Lokesha Reddy" userId="348959ee-59a1-4313-9b0d-6234a4fd0137" providerId="ADAL" clId="{18E31008-7EB6-4069-8D4C-46042C54E104}" dt="2022-02-17T16:58:17.608" v="7110" actId="2711"/>
          <ac:spMkLst>
            <pc:docMk/>
            <pc:sldMk cId="927283924" sldId="1942"/>
            <ac:spMk id="117" creationId="{1B1E2E6A-0C08-4FAB-8338-534548FB9CFB}"/>
          </ac:spMkLst>
        </pc:spChg>
        <pc:spChg chg="mod">
          <ac:chgData name="Shashank Lokesha Reddy" userId="348959ee-59a1-4313-9b0d-6234a4fd0137" providerId="ADAL" clId="{18E31008-7EB6-4069-8D4C-46042C54E104}" dt="2022-02-27T20:52:10.794" v="15225" actId="20577"/>
          <ac:spMkLst>
            <pc:docMk/>
            <pc:sldMk cId="927283924" sldId="1942"/>
            <ac:spMk id="118" creationId="{3BE30A62-1056-43A3-989D-1D812CC5E982}"/>
          </ac:spMkLst>
        </pc:spChg>
        <pc:spChg chg="mod">
          <ac:chgData name="Shashank Lokesha Reddy" userId="348959ee-59a1-4313-9b0d-6234a4fd0137" providerId="ADAL" clId="{18E31008-7EB6-4069-8D4C-46042C54E104}" dt="2022-02-20T15:42:10.883" v="14047" actId="12789"/>
          <ac:spMkLst>
            <pc:docMk/>
            <pc:sldMk cId="927283924" sldId="1942"/>
            <ac:spMk id="121" creationId="{8750DDC7-8AA2-480C-ABFA-6B9E6A3E6CF0}"/>
          </ac:spMkLst>
        </pc:spChg>
        <pc:spChg chg="mod">
          <ac:chgData name="Shashank Lokesha Reddy" userId="348959ee-59a1-4313-9b0d-6234a4fd0137" providerId="ADAL" clId="{18E31008-7EB6-4069-8D4C-46042C54E104}" dt="2022-02-17T16:58:17.608" v="7110" actId="2711"/>
          <ac:spMkLst>
            <pc:docMk/>
            <pc:sldMk cId="927283924" sldId="1942"/>
            <ac:spMk id="127" creationId="{F91A99A3-06B6-428C-B8E1-CE21452AC417}"/>
          </ac:spMkLst>
        </pc:spChg>
        <pc:spChg chg="mod">
          <ac:chgData name="Shashank Lokesha Reddy" userId="348959ee-59a1-4313-9b0d-6234a4fd0137" providerId="ADAL" clId="{18E31008-7EB6-4069-8D4C-46042C54E104}" dt="2022-02-17T16:58:17.608" v="7110" actId="2711"/>
          <ac:spMkLst>
            <pc:docMk/>
            <pc:sldMk cId="927283924" sldId="1942"/>
            <ac:spMk id="129" creationId="{72D5EF64-D223-4E15-8526-71196831EE6E}"/>
          </ac:spMkLst>
        </pc:spChg>
        <pc:spChg chg="mod">
          <ac:chgData name="Shashank Lokesha Reddy" userId="348959ee-59a1-4313-9b0d-6234a4fd0137" providerId="ADAL" clId="{18E31008-7EB6-4069-8D4C-46042C54E104}" dt="2022-02-20T15:42:17.952" v="14048" actId="12789"/>
          <ac:spMkLst>
            <pc:docMk/>
            <pc:sldMk cId="927283924" sldId="1942"/>
            <ac:spMk id="135" creationId="{A02B404B-6DBB-42C6-88A0-26364E6F8635}"/>
          </ac:spMkLst>
        </pc:spChg>
        <pc:spChg chg="mod">
          <ac:chgData name="Shashank Lokesha Reddy" userId="348959ee-59a1-4313-9b0d-6234a4fd0137" providerId="ADAL" clId="{18E31008-7EB6-4069-8D4C-46042C54E104}" dt="2022-02-20T15:42:10.883" v="14047" actId="12789"/>
          <ac:spMkLst>
            <pc:docMk/>
            <pc:sldMk cId="927283924" sldId="1942"/>
            <ac:spMk id="136" creationId="{982F10E7-8125-4F7E-BC5B-DD6185FFDC7A}"/>
          </ac:spMkLst>
        </pc:spChg>
        <pc:spChg chg="mod">
          <ac:chgData name="Shashank Lokesha Reddy" userId="348959ee-59a1-4313-9b0d-6234a4fd0137" providerId="ADAL" clId="{18E31008-7EB6-4069-8D4C-46042C54E104}" dt="2022-02-17T16:58:17.608" v="7110" actId="2711"/>
          <ac:spMkLst>
            <pc:docMk/>
            <pc:sldMk cId="927283924" sldId="1942"/>
            <ac:spMk id="138" creationId="{9BFC84B3-1710-4E97-8124-0117C35CDFFA}"/>
          </ac:spMkLst>
        </pc:spChg>
        <pc:spChg chg="mod">
          <ac:chgData name="Shashank Lokesha Reddy" userId="348959ee-59a1-4313-9b0d-6234a4fd0137" providerId="ADAL" clId="{18E31008-7EB6-4069-8D4C-46042C54E104}" dt="2022-02-17T16:58:17.608" v="7110" actId="2711"/>
          <ac:spMkLst>
            <pc:docMk/>
            <pc:sldMk cId="927283924" sldId="1942"/>
            <ac:spMk id="139" creationId="{BD027607-C566-4AD4-9599-4476EAE8F3A2}"/>
          </ac:spMkLst>
        </pc:spChg>
        <pc:spChg chg="mod">
          <ac:chgData name="Shashank Lokesha Reddy" userId="348959ee-59a1-4313-9b0d-6234a4fd0137" providerId="ADAL" clId="{18E31008-7EB6-4069-8D4C-46042C54E104}" dt="2022-02-19T20:39:27.163" v="13180" actId="1076"/>
          <ac:spMkLst>
            <pc:docMk/>
            <pc:sldMk cId="927283924" sldId="1942"/>
            <ac:spMk id="141" creationId="{E02B6010-061A-483D-AAF4-B2A2C61CC80C}"/>
          </ac:spMkLst>
        </pc:spChg>
        <pc:spChg chg="mod">
          <ac:chgData name="Shashank Lokesha Reddy" userId="348959ee-59a1-4313-9b0d-6234a4fd0137" providerId="ADAL" clId="{18E31008-7EB6-4069-8D4C-46042C54E104}" dt="2022-02-19T20:39:27.163" v="13180" actId="1076"/>
          <ac:spMkLst>
            <pc:docMk/>
            <pc:sldMk cId="927283924" sldId="1942"/>
            <ac:spMk id="142" creationId="{D8521F32-E92D-4BCC-B99A-4B5CD0D59A27}"/>
          </ac:spMkLst>
        </pc:spChg>
        <pc:spChg chg="mod">
          <ac:chgData name="Shashank Lokesha Reddy" userId="348959ee-59a1-4313-9b0d-6234a4fd0137" providerId="ADAL" clId="{18E31008-7EB6-4069-8D4C-46042C54E104}" dt="2022-02-19T20:42:17.465" v="13189" actId="552"/>
          <ac:spMkLst>
            <pc:docMk/>
            <pc:sldMk cId="927283924" sldId="1942"/>
            <ac:spMk id="158" creationId="{C77EBF5C-CC0F-48E3-991D-E117A930105E}"/>
          </ac:spMkLst>
        </pc:spChg>
        <pc:spChg chg="mod">
          <ac:chgData name="Shashank Lokesha Reddy" userId="348959ee-59a1-4313-9b0d-6234a4fd0137" providerId="ADAL" clId="{18E31008-7EB6-4069-8D4C-46042C54E104}" dt="2022-02-17T16:58:17.608" v="7110" actId="2711"/>
          <ac:spMkLst>
            <pc:docMk/>
            <pc:sldMk cId="927283924" sldId="1942"/>
            <ac:spMk id="159" creationId="{63691026-E911-40CA-B157-534346E1A5B5}"/>
          </ac:spMkLst>
        </pc:spChg>
        <pc:spChg chg="mod">
          <ac:chgData name="Shashank Lokesha Reddy" userId="348959ee-59a1-4313-9b0d-6234a4fd0137" providerId="ADAL" clId="{18E31008-7EB6-4069-8D4C-46042C54E104}" dt="2022-02-17T16:58:17.608" v="7110" actId="2711"/>
          <ac:spMkLst>
            <pc:docMk/>
            <pc:sldMk cId="927283924" sldId="1942"/>
            <ac:spMk id="160" creationId="{C7FA508E-37BB-42DA-99C6-8D931B7A194E}"/>
          </ac:spMkLst>
        </pc:spChg>
        <pc:spChg chg="mod">
          <ac:chgData name="Shashank Lokesha Reddy" userId="348959ee-59a1-4313-9b0d-6234a4fd0137" providerId="ADAL" clId="{18E31008-7EB6-4069-8D4C-46042C54E104}" dt="2022-02-17T16:58:17.608" v="7110" actId="2711"/>
          <ac:spMkLst>
            <pc:docMk/>
            <pc:sldMk cId="927283924" sldId="1942"/>
            <ac:spMk id="161" creationId="{E9B48E4C-B223-44D8-ADAA-6E3143FAD9BE}"/>
          </ac:spMkLst>
        </pc:spChg>
        <pc:spChg chg="mod">
          <ac:chgData name="Shashank Lokesha Reddy" userId="348959ee-59a1-4313-9b0d-6234a4fd0137" providerId="ADAL" clId="{18E31008-7EB6-4069-8D4C-46042C54E104}" dt="2022-02-19T20:39:27.163" v="13180" actId="1076"/>
          <ac:spMkLst>
            <pc:docMk/>
            <pc:sldMk cId="927283924" sldId="1942"/>
            <ac:spMk id="163" creationId="{A2BBA838-BD3B-433C-AE2F-48A382C5B84A}"/>
          </ac:spMkLst>
        </pc:spChg>
        <pc:spChg chg="mod">
          <ac:chgData name="Shashank Lokesha Reddy" userId="348959ee-59a1-4313-9b0d-6234a4fd0137" providerId="ADAL" clId="{18E31008-7EB6-4069-8D4C-46042C54E104}" dt="2022-02-17T16:58:17.608" v="7110" actId="2711"/>
          <ac:spMkLst>
            <pc:docMk/>
            <pc:sldMk cId="927283924" sldId="1942"/>
            <ac:spMk id="165" creationId="{8852A42C-4C42-4AD9-BCE9-A02642F844A3}"/>
          </ac:spMkLst>
        </pc:spChg>
        <pc:spChg chg="mod">
          <ac:chgData name="Shashank Lokesha Reddy" userId="348959ee-59a1-4313-9b0d-6234a4fd0137" providerId="ADAL" clId="{18E31008-7EB6-4069-8D4C-46042C54E104}" dt="2022-02-17T16:58:17.608" v="7110" actId="2711"/>
          <ac:spMkLst>
            <pc:docMk/>
            <pc:sldMk cId="927283924" sldId="1942"/>
            <ac:spMk id="166" creationId="{2DBA5164-E769-4231-AF8F-3F4EA3889AA9}"/>
          </ac:spMkLst>
        </pc:spChg>
        <pc:graphicFrameChg chg="mod">
          <ac:chgData name="Shashank Lokesha Reddy" userId="348959ee-59a1-4313-9b0d-6234a4fd0137" providerId="ADAL" clId="{18E31008-7EB6-4069-8D4C-46042C54E104}" dt="2022-02-17T10:37:32.410" v="6286" actId="1076"/>
          <ac:graphicFrameMkLst>
            <pc:docMk/>
            <pc:sldMk cId="927283924" sldId="1942"/>
            <ac:graphicFrameMk id="60" creationId="{A8E23A18-A211-4CA6-B7E1-332A7E5DD65A}"/>
          </ac:graphicFrameMkLst>
        </pc:graphicFrameChg>
        <pc:graphicFrameChg chg="mod modGraphic">
          <ac:chgData name="Shashank Lokesha Reddy" userId="348959ee-59a1-4313-9b0d-6234a4fd0137" providerId="ADAL" clId="{18E31008-7EB6-4069-8D4C-46042C54E104}" dt="2022-02-19T20:39:03.320" v="13177" actId="1076"/>
          <ac:graphicFrameMkLst>
            <pc:docMk/>
            <pc:sldMk cId="927283924" sldId="1942"/>
            <ac:graphicFrameMk id="77" creationId="{767BF741-FB9D-4FEB-82B1-AF5D1E36DB3C}"/>
          </ac:graphicFrameMkLst>
        </pc:graphicFrameChg>
        <pc:graphicFrameChg chg="mod modGraphic">
          <ac:chgData name="Shashank Lokesha Reddy" userId="348959ee-59a1-4313-9b0d-6234a4fd0137" providerId="ADAL" clId="{18E31008-7EB6-4069-8D4C-46042C54E104}" dt="2022-02-17T10:36:37.349" v="6280" actId="1076"/>
          <ac:graphicFrameMkLst>
            <pc:docMk/>
            <pc:sldMk cId="927283924" sldId="1942"/>
            <ac:graphicFrameMk id="106" creationId="{506798AB-5E2C-4F52-88B4-B60EAB2711E5}"/>
          </ac:graphicFrameMkLst>
        </pc:graphicFrameChg>
        <pc:graphicFrameChg chg="mod">
          <ac:chgData name="Shashank Lokesha Reddy" userId="348959ee-59a1-4313-9b0d-6234a4fd0137" providerId="ADAL" clId="{18E31008-7EB6-4069-8D4C-46042C54E104}" dt="2022-02-17T10:38:00.875" v="6287" actId="1076"/>
          <ac:graphicFrameMkLst>
            <pc:docMk/>
            <pc:sldMk cId="927283924" sldId="1942"/>
            <ac:graphicFrameMk id="170" creationId="{87280CCD-9E3F-427E-86FE-54E9814D5A41}"/>
          </ac:graphicFrameMkLst>
        </pc:graphicFrameChg>
        <pc:picChg chg="mod">
          <ac:chgData name="Shashank Lokesha Reddy" userId="348959ee-59a1-4313-9b0d-6234a4fd0137" providerId="ADAL" clId="{18E31008-7EB6-4069-8D4C-46042C54E104}" dt="2022-02-19T20:39:13.652" v="13179" actId="14100"/>
          <ac:picMkLst>
            <pc:docMk/>
            <pc:sldMk cId="927283924" sldId="1942"/>
            <ac:picMk id="3" creationId="{AF90D4E5-2B24-43DF-8D30-5820DE4A97B8}"/>
          </ac:picMkLst>
        </pc:picChg>
        <pc:picChg chg="mod">
          <ac:chgData name="Shashank Lokesha Reddy" userId="348959ee-59a1-4313-9b0d-6234a4fd0137" providerId="ADAL" clId="{18E31008-7EB6-4069-8D4C-46042C54E104}" dt="2022-02-19T20:39:27.163" v="13180" actId="1076"/>
          <ac:picMkLst>
            <pc:docMk/>
            <pc:sldMk cId="927283924" sldId="1942"/>
            <ac:picMk id="16" creationId="{3DBF9B77-5387-49BF-9648-7E27BCCFAA34}"/>
          </ac:picMkLst>
        </pc:picChg>
        <pc:picChg chg="mod">
          <ac:chgData name="Shashank Lokesha Reddy" userId="348959ee-59a1-4313-9b0d-6234a4fd0137" providerId="ADAL" clId="{18E31008-7EB6-4069-8D4C-46042C54E104}" dt="2022-02-19T20:39:27.163" v="13180" actId="1076"/>
          <ac:picMkLst>
            <pc:docMk/>
            <pc:sldMk cId="927283924" sldId="1942"/>
            <ac:picMk id="80" creationId="{5000D2BA-0C35-475A-B080-B8A77C876F50}"/>
          </ac:picMkLst>
        </pc:picChg>
        <pc:picChg chg="add mod">
          <ac:chgData name="Shashank Lokesha Reddy" userId="348959ee-59a1-4313-9b0d-6234a4fd0137" providerId="ADAL" clId="{18E31008-7EB6-4069-8D4C-46042C54E104}" dt="2022-02-19T20:39:38.481" v="13182" actId="1076"/>
          <ac:picMkLst>
            <pc:docMk/>
            <pc:sldMk cId="927283924" sldId="1942"/>
            <ac:picMk id="100" creationId="{493854F9-AC37-4DD2-8A5F-A301D76D3F87}"/>
          </ac:picMkLst>
        </pc:picChg>
        <pc:picChg chg="del mod">
          <ac:chgData name="Shashank Lokesha Reddy" userId="348959ee-59a1-4313-9b0d-6234a4fd0137" providerId="ADAL" clId="{18E31008-7EB6-4069-8D4C-46042C54E104}" dt="2022-02-17T10:30:09.645" v="6200" actId="478"/>
          <ac:picMkLst>
            <pc:docMk/>
            <pc:sldMk cId="927283924" sldId="1942"/>
            <ac:picMk id="113" creationId="{55298EA4-08B7-4EA4-86DB-5BC923AF90A8}"/>
          </ac:picMkLst>
        </pc:picChg>
        <pc:picChg chg="mod">
          <ac:chgData name="Shashank Lokesha Reddy" userId="348959ee-59a1-4313-9b0d-6234a4fd0137" providerId="ADAL" clId="{18E31008-7EB6-4069-8D4C-46042C54E104}" dt="2022-02-19T20:39:38.481" v="13182" actId="1076"/>
          <ac:picMkLst>
            <pc:docMk/>
            <pc:sldMk cId="927283924" sldId="1942"/>
            <ac:picMk id="114" creationId="{95B5255A-0699-4905-A467-08D658EB9414}"/>
          </ac:picMkLst>
        </pc:picChg>
        <pc:picChg chg="mod">
          <ac:chgData name="Shashank Lokesha Reddy" userId="348959ee-59a1-4313-9b0d-6234a4fd0137" providerId="ADAL" clId="{18E31008-7EB6-4069-8D4C-46042C54E104}" dt="2022-02-19T20:39:38.481" v="13182" actId="1076"/>
          <ac:picMkLst>
            <pc:docMk/>
            <pc:sldMk cId="927283924" sldId="1942"/>
            <ac:picMk id="123" creationId="{E0CCA91E-4929-42C9-9D1B-1390196C7E55}"/>
          </ac:picMkLst>
        </pc:picChg>
        <pc:picChg chg="mod">
          <ac:chgData name="Shashank Lokesha Reddy" userId="348959ee-59a1-4313-9b0d-6234a4fd0137" providerId="ADAL" clId="{18E31008-7EB6-4069-8D4C-46042C54E104}" dt="2022-02-19T20:39:38.481" v="13182" actId="1076"/>
          <ac:picMkLst>
            <pc:docMk/>
            <pc:sldMk cId="927283924" sldId="1942"/>
            <ac:picMk id="125" creationId="{5978EC15-3158-4FE3-9AB5-8BF99536FD7A}"/>
          </ac:picMkLst>
        </pc:picChg>
        <pc:picChg chg="mod">
          <ac:chgData name="Shashank Lokesha Reddy" userId="348959ee-59a1-4313-9b0d-6234a4fd0137" providerId="ADAL" clId="{18E31008-7EB6-4069-8D4C-46042C54E104}" dt="2022-02-19T20:39:27.163" v="13180" actId="1076"/>
          <ac:picMkLst>
            <pc:docMk/>
            <pc:sldMk cId="927283924" sldId="1942"/>
            <ac:picMk id="145" creationId="{90D78521-6A19-4C69-8A7C-DB29A6825E3E}"/>
          </ac:picMkLst>
        </pc:picChg>
        <pc:picChg chg="mod">
          <ac:chgData name="Shashank Lokesha Reddy" userId="348959ee-59a1-4313-9b0d-6234a4fd0137" providerId="ADAL" clId="{18E31008-7EB6-4069-8D4C-46042C54E104}" dt="2022-02-19T20:39:27.163" v="13180" actId="1076"/>
          <ac:picMkLst>
            <pc:docMk/>
            <pc:sldMk cId="927283924" sldId="1942"/>
            <ac:picMk id="147" creationId="{5AAB878B-4C07-42B9-854F-BF5EE79258A1}"/>
          </ac:picMkLst>
        </pc:picChg>
        <pc:cxnChg chg="mod">
          <ac:chgData name="Shashank Lokesha Reddy" userId="348959ee-59a1-4313-9b0d-6234a4fd0137" providerId="ADAL" clId="{18E31008-7EB6-4069-8D4C-46042C54E104}" dt="2022-02-19T20:36:07.039" v="13161" actId="14100"/>
          <ac:cxnSpMkLst>
            <pc:docMk/>
            <pc:sldMk cId="927283924" sldId="1942"/>
            <ac:cxnSpMk id="12" creationId="{B0274043-26DC-44E4-95B5-B70278FAE9DF}"/>
          </ac:cxnSpMkLst>
        </pc:cxnChg>
        <pc:cxnChg chg="mod">
          <ac:chgData name="Shashank Lokesha Reddy" userId="348959ee-59a1-4313-9b0d-6234a4fd0137" providerId="ADAL" clId="{18E31008-7EB6-4069-8D4C-46042C54E104}" dt="2022-02-17T10:37:32.410" v="6286" actId="1076"/>
          <ac:cxnSpMkLst>
            <pc:docMk/>
            <pc:sldMk cId="927283924" sldId="1942"/>
            <ac:cxnSpMk id="67" creationId="{44761D19-9F44-4162-8D34-D4EA3E44158C}"/>
          </ac:cxnSpMkLst>
        </pc:cxnChg>
        <pc:cxnChg chg="mod">
          <ac:chgData name="Shashank Lokesha Reddy" userId="348959ee-59a1-4313-9b0d-6234a4fd0137" providerId="ADAL" clId="{18E31008-7EB6-4069-8D4C-46042C54E104}" dt="2022-02-17T10:37:32.410" v="6286" actId="1076"/>
          <ac:cxnSpMkLst>
            <pc:docMk/>
            <pc:sldMk cId="927283924" sldId="1942"/>
            <ac:cxnSpMk id="68" creationId="{DBAA6E35-DA16-4C45-A0D5-26024A37DFBD}"/>
          </ac:cxnSpMkLst>
        </pc:cxnChg>
        <pc:cxnChg chg="mod">
          <ac:chgData name="Shashank Lokesha Reddy" userId="348959ee-59a1-4313-9b0d-6234a4fd0137" providerId="ADAL" clId="{18E31008-7EB6-4069-8D4C-46042C54E104}" dt="2022-02-19T20:40:51.684" v="13186" actId="12788"/>
          <ac:cxnSpMkLst>
            <pc:docMk/>
            <pc:sldMk cId="927283924" sldId="1942"/>
            <ac:cxnSpMk id="93" creationId="{8EC4E425-9F5E-4359-95A1-3034FD4974DC}"/>
          </ac:cxnSpMkLst>
        </pc:cxnChg>
        <pc:cxnChg chg="mod">
          <ac:chgData name="Shashank Lokesha Reddy" userId="348959ee-59a1-4313-9b0d-6234a4fd0137" providerId="ADAL" clId="{18E31008-7EB6-4069-8D4C-46042C54E104}" dt="2022-02-19T20:39:31.336" v="13181" actId="1076"/>
          <ac:cxnSpMkLst>
            <pc:docMk/>
            <pc:sldMk cId="927283924" sldId="1942"/>
            <ac:cxnSpMk id="98" creationId="{69C01D9F-1010-4679-AF4A-4D434B2FE82E}"/>
          </ac:cxnSpMkLst>
        </pc:cxnChg>
        <pc:cxnChg chg="mod">
          <ac:chgData name="Shashank Lokesha Reddy" userId="348959ee-59a1-4313-9b0d-6234a4fd0137" providerId="ADAL" clId="{18E31008-7EB6-4069-8D4C-46042C54E104}" dt="2022-02-19T20:40:51.684" v="13186" actId="12788"/>
          <ac:cxnSpMkLst>
            <pc:docMk/>
            <pc:sldMk cId="927283924" sldId="1942"/>
            <ac:cxnSpMk id="99" creationId="{8D36C3F9-A44C-4AFB-8AA4-A3E30772690E}"/>
          </ac:cxnSpMkLst>
        </pc:cxnChg>
        <pc:cxnChg chg="add mod">
          <ac:chgData name="Shashank Lokesha Reddy" userId="348959ee-59a1-4313-9b0d-6234a4fd0137" providerId="ADAL" clId="{18E31008-7EB6-4069-8D4C-46042C54E104}" dt="2022-02-17T10:37:07.397" v="6284" actId="1076"/>
          <ac:cxnSpMkLst>
            <pc:docMk/>
            <pc:sldMk cId="927283924" sldId="1942"/>
            <ac:cxnSpMk id="104" creationId="{B4C9BDD3-9FF7-4CE5-993D-8BE816B53892}"/>
          </ac:cxnSpMkLst>
        </pc:cxnChg>
        <pc:cxnChg chg="mod">
          <ac:chgData name="Shashank Lokesha Reddy" userId="348959ee-59a1-4313-9b0d-6234a4fd0137" providerId="ADAL" clId="{18E31008-7EB6-4069-8D4C-46042C54E104}" dt="2022-02-19T20:39:44.795" v="13183" actId="1076"/>
          <ac:cxnSpMkLst>
            <pc:docMk/>
            <pc:sldMk cId="927283924" sldId="1942"/>
            <ac:cxnSpMk id="107" creationId="{54DAC64B-830E-47B0-959F-8FE8387E0754}"/>
          </ac:cxnSpMkLst>
        </pc:cxnChg>
        <pc:cxnChg chg="mod">
          <ac:chgData name="Shashank Lokesha Reddy" userId="348959ee-59a1-4313-9b0d-6234a4fd0137" providerId="ADAL" clId="{18E31008-7EB6-4069-8D4C-46042C54E104}" dt="2022-02-19T20:40:51.684" v="13186" actId="12788"/>
          <ac:cxnSpMkLst>
            <pc:docMk/>
            <pc:sldMk cId="927283924" sldId="1942"/>
            <ac:cxnSpMk id="119" creationId="{72CD2BA2-3651-4717-9BEC-B4FAAFE3F8B6}"/>
          </ac:cxnSpMkLst>
        </pc:cxnChg>
        <pc:cxnChg chg="mod">
          <ac:chgData name="Shashank Lokesha Reddy" userId="348959ee-59a1-4313-9b0d-6234a4fd0137" providerId="ADAL" clId="{18E31008-7EB6-4069-8D4C-46042C54E104}" dt="2022-02-17T10:43:28.933" v="6339" actId="14100"/>
          <ac:cxnSpMkLst>
            <pc:docMk/>
            <pc:sldMk cId="927283924" sldId="1942"/>
            <ac:cxnSpMk id="120" creationId="{DF43C4E1-AC39-49B0-A0B2-BE2D2FF2764E}"/>
          </ac:cxnSpMkLst>
        </pc:cxnChg>
        <pc:cxnChg chg="mod">
          <ac:chgData name="Shashank Lokesha Reddy" userId="348959ee-59a1-4313-9b0d-6234a4fd0137" providerId="ADAL" clId="{18E31008-7EB6-4069-8D4C-46042C54E104}" dt="2022-02-19T20:40:04.820" v="13184" actId="1076"/>
          <ac:cxnSpMkLst>
            <pc:docMk/>
            <pc:sldMk cId="927283924" sldId="1942"/>
            <ac:cxnSpMk id="122" creationId="{8E7A7860-FD6E-4F7A-B9E9-3092C45052EC}"/>
          </ac:cxnSpMkLst>
        </pc:cxnChg>
        <pc:cxnChg chg="mod">
          <ac:chgData name="Shashank Lokesha Reddy" userId="348959ee-59a1-4313-9b0d-6234a4fd0137" providerId="ADAL" clId="{18E31008-7EB6-4069-8D4C-46042C54E104}" dt="2022-02-19T20:40:51.684" v="13186" actId="12788"/>
          <ac:cxnSpMkLst>
            <pc:docMk/>
            <pc:sldMk cId="927283924" sldId="1942"/>
            <ac:cxnSpMk id="128" creationId="{6D181579-BBB5-4087-82B0-42664516DEC4}"/>
          </ac:cxnSpMkLst>
        </pc:cxnChg>
        <pc:cxnChg chg="del">
          <ac:chgData name="Shashank Lokesha Reddy" userId="348959ee-59a1-4313-9b0d-6234a4fd0137" providerId="ADAL" clId="{18E31008-7EB6-4069-8D4C-46042C54E104}" dt="2022-02-17T10:36:48.394" v="6282" actId="478"/>
          <ac:cxnSpMkLst>
            <pc:docMk/>
            <pc:sldMk cId="927283924" sldId="1942"/>
            <ac:cxnSpMk id="146" creationId="{D32DDE0D-6E2E-46C7-ACFD-CA8C3B8448C5}"/>
          </ac:cxnSpMkLst>
        </pc:cxnChg>
        <pc:cxnChg chg="mod">
          <ac:chgData name="Shashank Lokesha Reddy" userId="348959ee-59a1-4313-9b0d-6234a4fd0137" providerId="ADAL" clId="{18E31008-7EB6-4069-8D4C-46042C54E104}" dt="2022-02-19T20:41:21.203" v="13187" actId="1076"/>
          <ac:cxnSpMkLst>
            <pc:docMk/>
            <pc:sldMk cId="927283924" sldId="1942"/>
            <ac:cxnSpMk id="157" creationId="{7246D94D-BEF5-4271-82C2-6012EA784F8A}"/>
          </ac:cxnSpMkLst>
        </pc:cxnChg>
        <pc:cxnChg chg="mod">
          <ac:chgData name="Shashank Lokesha Reddy" userId="348959ee-59a1-4313-9b0d-6234a4fd0137" providerId="ADAL" clId="{18E31008-7EB6-4069-8D4C-46042C54E104}" dt="2022-02-19T20:41:23.340" v="13188" actId="1076"/>
          <ac:cxnSpMkLst>
            <pc:docMk/>
            <pc:sldMk cId="927283924" sldId="1942"/>
            <ac:cxnSpMk id="169" creationId="{3308679A-E6C6-4B62-85D3-8448C286EB21}"/>
          </ac:cxnSpMkLst>
        </pc:cxnChg>
        <pc:cxnChg chg="mod">
          <ac:chgData name="Shashank Lokesha Reddy" userId="348959ee-59a1-4313-9b0d-6234a4fd0137" providerId="ADAL" clId="{18E31008-7EB6-4069-8D4C-46042C54E104}" dt="2022-02-17T10:37:32.410" v="6286" actId="1076"/>
          <ac:cxnSpMkLst>
            <pc:docMk/>
            <pc:sldMk cId="927283924" sldId="1942"/>
            <ac:cxnSpMk id="171" creationId="{FE3B90F0-8636-47AF-96C2-DF832EB08428}"/>
          </ac:cxnSpMkLst>
        </pc:cxnChg>
        <pc:cxnChg chg="mod">
          <ac:chgData name="Shashank Lokesha Reddy" userId="348959ee-59a1-4313-9b0d-6234a4fd0137" providerId="ADAL" clId="{18E31008-7EB6-4069-8D4C-46042C54E104}" dt="2022-02-17T10:37:32.410" v="6286" actId="1076"/>
          <ac:cxnSpMkLst>
            <pc:docMk/>
            <pc:sldMk cId="927283924" sldId="1942"/>
            <ac:cxnSpMk id="172" creationId="{850570B7-B112-4B0F-8EBE-4199AA7981F7}"/>
          </ac:cxnSpMkLst>
        </pc:cxnChg>
        <pc:cxnChg chg="mod">
          <ac:chgData name="Shashank Lokesha Reddy" userId="348959ee-59a1-4313-9b0d-6234a4fd0137" providerId="ADAL" clId="{18E31008-7EB6-4069-8D4C-46042C54E104}" dt="2022-02-19T20:40:51.684" v="13186" actId="12788"/>
          <ac:cxnSpMkLst>
            <pc:docMk/>
            <pc:sldMk cId="927283924" sldId="1942"/>
            <ac:cxnSpMk id="173" creationId="{557A0996-DC1B-4B27-9090-515C775EB1DF}"/>
          </ac:cxnSpMkLst>
        </pc:cxnChg>
      </pc:sldChg>
      <pc:sldChg chg="addSp delSp modSp mod">
        <pc:chgData name="Shashank Lokesha Reddy" userId="348959ee-59a1-4313-9b0d-6234a4fd0137" providerId="ADAL" clId="{18E31008-7EB6-4069-8D4C-46042C54E104}" dt="2022-02-27T21:11:11.977" v="15296" actId="14100"/>
        <pc:sldMkLst>
          <pc:docMk/>
          <pc:sldMk cId="2691770427" sldId="1943"/>
        </pc:sldMkLst>
        <pc:spChg chg="mod">
          <ac:chgData name="Shashank Lokesha Reddy" userId="348959ee-59a1-4313-9b0d-6234a4fd0137" providerId="ADAL" clId="{18E31008-7EB6-4069-8D4C-46042C54E104}" dt="2022-02-19T20:54:22.208" v="13268" actId="1076"/>
          <ac:spMkLst>
            <pc:docMk/>
            <pc:sldMk cId="2691770427" sldId="1943"/>
            <ac:spMk id="8" creationId="{ABC0A6B8-3248-4550-BD99-F43A26B60C2D}"/>
          </ac:spMkLst>
        </pc:spChg>
        <pc:spChg chg="mod">
          <ac:chgData name="Shashank Lokesha Reddy" userId="348959ee-59a1-4313-9b0d-6234a4fd0137" providerId="ADAL" clId="{18E31008-7EB6-4069-8D4C-46042C54E104}" dt="2022-02-27T21:11:11.977" v="15296" actId="14100"/>
          <ac:spMkLst>
            <pc:docMk/>
            <pc:sldMk cId="2691770427" sldId="1943"/>
            <ac:spMk id="10" creationId="{BC2DFB99-04CE-45FE-9D85-D9FD1FD25715}"/>
          </ac:spMkLst>
        </pc:spChg>
        <pc:spChg chg="mod">
          <ac:chgData name="Shashank Lokesha Reddy" userId="348959ee-59a1-4313-9b0d-6234a4fd0137" providerId="ADAL" clId="{18E31008-7EB6-4069-8D4C-46042C54E104}" dt="2022-02-19T20:53:44.655" v="13260" actId="555"/>
          <ac:spMkLst>
            <pc:docMk/>
            <pc:sldMk cId="2691770427" sldId="1943"/>
            <ac:spMk id="11" creationId="{4ADCD9B9-1941-4C5E-A1D7-827E0007EF06}"/>
          </ac:spMkLst>
        </pc:spChg>
        <pc:spChg chg="mod">
          <ac:chgData name="Shashank Lokesha Reddy" userId="348959ee-59a1-4313-9b0d-6234a4fd0137" providerId="ADAL" clId="{18E31008-7EB6-4069-8D4C-46042C54E104}" dt="2022-02-27T21:10:35.780" v="15291" actId="1076"/>
          <ac:spMkLst>
            <pc:docMk/>
            <pc:sldMk cId="2691770427" sldId="1943"/>
            <ac:spMk id="23" creationId="{B8C8196D-7522-4A47-AD1F-44DB260AFC29}"/>
          </ac:spMkLst>
        </pc:spChg>
        <pc:spChg chg="mod">
          <ac:chgData name="Shashank Lokesha Reddy" userId="348959ee-59a1-4313-9b0d-6234a4fd0137" providerId="ADAL" clId="{18E31008-7EB6-4069-8D4C-46042C54E104}" dt="2022-02-17T16:57:53.640" v="7108" actId="2711"/>
          <ac:spMkLst>
            <pc:docMk/>
            <pc:sldMk cId="2691770427" sldId="1943"/>
            <ac:spMk id="31" creationId="{9A29E1E5-DE3A-461D-B9E1-297F24BCB070}"/>
          </ac:spMkLst>
        </pc:spChg>
        <pc:spChg chg="mod">
          <ac:chgData name="Shashank Lokesha Reddy" userId="348959ee-59a1-4313-9b0d-6234a4fd0137" providerId="ADAL" clId="{18E31008-7EB6-4069-8D4C-46042C54E104}" dt="2022-02-19T20:53:44.655" v="13260" actId="555"/>
          <ac:spMkLst>
            <pc:docMk/>
            <pc:sldMk cId="2691770427" sldId="1943"/>
            <ac:spMk id="53" creationId="{83636A85-3B80-4A57-8612-FADCA444C16E}"/>
          </ac:spMkLst>
        </pc:spChg>
        <pc:spChg chg="mod">
          <ac:chgData name="Shashank Lokesha Reddy" userId="348959ee-59a1-4313-9b0d-6234a4fd0137" providerId="ADAL" clId="{18E31008-7EB6-4069-8D4C-46042C54E104}" dt="2022-02-17T16:57:53.640" v="7108" actId="2711"/>
          <ac:spMkLst>
            <pc:docMk/>
            <pc:sldMk cId="2691770427" sldId="1943"/>
            <ac:spMk id="54" creationId="{0B95BC64-1742-4974-B6DB-A28F96FCF45C}"/>
          </ac:spMkLst>
        </pc:spChg>
        <pc:spChg chg="mod">
          <ac:chgData name="Shashank Lokesha Reddy" userId="348959ee-59a1-4313-9b0d-6234a4fd0137" providerId="ADAL" clId="{18E31008-7EB6-4069-8D4C-46042C54E104}" dt="2022-02-17T16:57:53.640" v="7108" actId="2711"/>
          <ac:spMkLst>
            <pc:docMk/>
            <pc:sldMk cId="2691770427" sldId="1943"/>
            <ac:spMk id="63" creationId="{38CA50E6-F4B1-4914-ADD1-1015901FB7F9}"/>
          </ac:spMkLst>
        </pc:spChg>
        <pc:spChg chg="mod">
          <ac:chgData name="Shashank Lokesha Reddy" userId="348959ee-59a1-4313-9b0d-6234a4fd0137" providerId="ADAL" clId="{18E31008-7EB6-4069-8D4C-46042C54E104}" dt="2022-02-27T21:10:35.780" v="15291" actId="1076"/>
          <ac:spMkLst>
            <pc:docMk/>
            <pc:sldMk cId="2691770427" sldId="1943"/>
            <ac:spMk id="73" creationId="{813C25C8-9AB5-4038-B628-7CA83597B8DB}"/>
          </ac:spMkLst>
        </pc:spChg>
        <pc:spChg chg="mod">
          <ac:chgData name="Shashank Lokesha Reddy" userId="348959ee-59a1-4313-9b0d-6234a4fd0137" providerId="ADAL" clId="{18E31008-7EB6-4069-8D4C-46042C54E104}" dt="2022-02-17T16:57:53.640" v="7108" actId="2711"/>
          <ac:spMkLst>
            <pc:docMk/>
            <pc:sldMk cId="2691770427" sldId="1943"/>
            <ac:spMk id="75" creationId="{E9B3721C-BCBD-4DDB-817D-7459AB79E646}"/>
          </ac:spMkLst>
        </pc:spChg>
        <pc:spChg chg="mod">
          <ac:chgData name="Shashank Lokesha Reddy" userId="348959ee-59a1-4313-9b0d-6234a4fd0137" providerId="ADAL" clId="{18E31008-7EB6-4069-8D4C-46042C54E104}" dt="2022-02-27T21:10:35.780" v="15291" actId="1076"/>
          <ac:spMkLst>
            <pc:docMk/>
            <pc:sldMk cId="2691770427" sldId="1943"/>
            <ac:spMk id="77" creationId="{66F0488A-4980-44A1-A355-F9A63C05078A}"/>
          </ac:spMkLst>
        </pc:spChg>
        <pc:spChg chg="mod">
          <ac:chgData name="Shashank Lokesha Reddy" userId="348959ee-59a1-4313-9b0d-6234a4fd0137" providerId="ADAL" clId="{18E31008-7EB6-4069-8D4C-46042C54E104}" dt="2022-02-27T21:10:35.780" v="15291" actId="1076"/>
          <ac:spMkLst>
            <pc:docMk/>
            <pc:sldMk cId="2691770427" sldId="1943"/>
            <ac:spMk id="78" creationId="{219408F9-2AED-4ABA-B4C8-E8BA8474B746}"/>
          </ac:spMkLst>
        </pc:spChg>
        <pc:spChg chg="mod">
          <ac:chgData name="Shashank Lokesha Reddy" userId="348959ee-59a1-4313-9b0d-6234a4fd0137" providerId="ADAL" clId="{18E31008-7EB6-4069-8D4C-46042C54E104}" dt="2022-02-27T21:10:35.780" v="15291" actId="1076"/>
          <ac:spMkLst>
            <pc:docMk/>
            <pc:sldMk cId="2691770427" sldId="1943"/>
            <ac:spMk id="79" creationId="{D7223A7E-B36A-4C64-A570-EB37D3A59D00}"/>
          </ac:spMkLst>
        </pc:spChg>
        <pc:spChg chg="mod">
          <ac:chgData name="Shashank Lokesha Reddy" userId="348959ee-59a1-4313-9b0d-6234a4fd0137" providerId="ADAL" clId="{18E31008-7EB6-4069-8D4C-46042C54E104}" dt="2022-02-27T21:10:35.780" v="15291" actId="1076"/>
          <ac:spMkLst>
            <pc:docMk/>
            <pc:sldMk cId="2691770427" sldId="1943"/>
            <ac:spMk id="80" creationId="{778F0BC2-7B0F-428E-AD90-697690C95CD7}"/>
          </ac:spMkLst>
        </pc:spChg>
        <pc:spChg chg="mod">
          <ac:chgData name="Shashank Lokesha Reddy" userId="348959ee-59a1-4313-9b0d-6234a4fd0137" providerId="ADAL" clId="{18E31008-7EB6-4069-8D4C-46042C54E104}" dt="2022-02-27T21:10:35.780" v="15291" actId="1076"/>
          <ac:spMkLst>
            <pc:docMk/>
            <pc:sldMk cId="2691770427" sldId="1943"/>
            <ac:spMk id="81" creationId="{DD692AA0-BE7E-4E68-9C06-AB22917A991C}"/>
          </ac:spMkLst>
        </pc:spChg>
        <pc:spChg chg="mod">
          <ac:chgData name="Shashank Lokesha Reddy" userId="348959ee-59a1-4313-9b0d-6234a4fd0137" providerId="ADAL" clId="{18E31008-7EB6-4069-8D4C-46042C54E104}" dt="2022-02-27T21:10:35.780" v="15291" actId="1076"/>
          <ac:spMkLst>
            <pc:docMk/>
            <pc:sldMk cId="2691770427" sldId="1943"/>
            <ac:spMk id="82" creationId="{3986C877-76A5-4B10-961C-0C8025BD72C3}"/>
          </ac:spMkLst>
        </pc:spChg>
        <pc:spChg chg="mod">
          <ac:chgData name="Shashank Lokesha Reddy" userId="348959ee-59a1-4313-9b0d-6234a4fd0137" providerId="ADAL" clId="{18E31008-7EB6-4069-8D4C-46042C54E104}" dt="2022-02-27T21:10:35.780" v="15291" actId="1076"/>
          <ac:spMkLst>
            <pc:docMk/>
            <pc:sldMk cId="2691770427" sldId="1943"/>
            <ac:spMk id="83" creationId="{30AFF239-6CD2-4B5C-AA8F-D4C24E4EBA03}"/>
          </ac:spMkLst>
        </pc:spChg>
        <pc:spChg chg="mod">
          <ac:chgData name="Shashank Lokesha Reddy" userId="348959ee-59a1-4313-9b0d-6234a4fd0137" providerId="ADAL" clId="{18E31008-7EB6-4069-8D4C-46042C54E104}" dt="2022-02-27T21:10:35.780" v="15291" actId="1076"/>
          <ac:spMkLst>
            <pc:docMk/>
            <pc:sldMk cId="2691770427" sldId="1943"/>
            <ac:spMk id="84" creationId="{118395D0-329E-430B-9E13-3A197EBB7B22}"/>
          </ac:spMkLst>
        </pc:spChg>
        <pc:spChg chg="mod">
          <ac:chgData name="Shashank Lokesha Reddy" userId="348959ee-59a1-4313-9b0d-6234a4fd0137" providerId="ADAL" clId="{18E31008-7EB6-4069-8D4C-46042C54E104}" dt="2022-02-17T16:57:53.640" v="7108" actId="2711"/>
          <ac:spMkLst>
            <pc:docMk/>
            <pc:sldMk cId="2691770427" sldId="1943"/>
            <ac:spMk id="85" creationId="{ADCD117E-EA47-47C2-B8A2-2927955CE9E3}"/>
          </ac:spMkLst>
        </pc:spChg>
        <pc:spChg chg="mod">
          <ac:chgData name="Shashank Lokesha Reddy" userId="348959ee-59a1-4313-9b0d-6234a4fd0137" providerId="ADAL" clId="{18E31008-7EB6-4069-8D4C-46042C54E104}" dt="2022-02-17T16:57:53.640" v="7108" actId="2711"/>
          <ac:spMkLst>
            <pc:docMk/>
            <pc:sldMk cId="2691770427" sldId="1943"/>
            <ac:spMk id="86" creationId="{E735EB57-6E2C-4E89-B7F2-0ED07BFCDDC7}"/>
          </ac:spMkLst>
        </pc:spChg>
        <pc:spChg chg="mod">
          <ac:chgData name="Shashank Lokesha Reddy" userId="348959ee-59a1-4313-9b0d-6234a4fd0137" providerId="ADAL" clId="{18E31008-7EB6-4069-8D4C-46042C54E104}" dt="2022-02-27T21:10:35.780" v="15291" actId="1076"/>
          <ac:spMkLst>
            <pc:docMk/>
            <pc:sldMk cId="2691770427" sldId="1943"/>
            <ac:spMk id="87" creationId="{8414AEBE-7C90-40A2-A9A6-5B0EDE152456}"/>
          </ac:spMkLst>
        </pc:spChg>
        <pc:spChg chg="mod">
          <ac:chgData name="Shashank Lokesha Reddy" userId="348959ee-59a1-4313-9b0d-6234a4fd0137" providerId="ADAL" clId="{18E31008-7EB6-4069-8D4C-46042C54E104}" dt="2022-02-27T21:10:35.780" v="15291" actId="1076"/>
          <ac:spMkLst>
            <pc:docMk/>
            <pc:sldMk cId="2691770427" sldId="1943"/>
            <ac:spMk id="88" creationId="{BAC1F5EE-C545-4FE9-AD00-3074E75A3588}"/>
          </ac:spMkLst>
        </pc:spChg>
        <pc:spChg chg="mod">
          <ac:chgData name="Shashank Lokesha Reddy" userId="348959ee-59a1-4313-9b0d-6234a4fd0137" providerId="ADAL" clId="{18E31008-7EB6-4069-8D4C-46042C54E104}" dt="2022-02-27T21:10:35.780" v="15291" actId="1076"/>
          <ac:spMkLst>
            <pc:docMk/>
            <pc:sldMk cId="2691770427" sldId="1943"/>
            <ac:spMk id="89" creationId="{E93A5CCE-6382-4BA8-A633-B13E5F8EBC74}"/>
          </ac:spMkLst>
        </pc:spChg>
        <pc:spChg chg="mod">
          <ac:chgData name="Shashank Lokesha Reddy" userId="348959ee-59a1-4313-9b0d-6234a4fd0137" providerId="ADAL" clId="{18E31008-7EB6-4069-8D4C-46042C54E104}" dt="2022-02-27T21:10:35.780" v="15291" actId="1076"/>
          <ac:spMkLst>
            <pc:docMk/>
            <pc:sldMk cId="2691770427" sldId="1943"/>
            <ac:spMk id="90" creationId="{A2090725-C0C0-4708-9376-0A6CA8085E21}"/>
          </ac:spMkLst>
        </pc:spChg>
        <pc:spChg chg="mod">
          <ac:chgData name="Shashank Lokesha Reddy" userId="348959ee-59a1-4313-9b0d-6234a4fd0137" providerId="ADAL" clId="{18E31008-7EB6-4069-8D4C-46042C54E104}" dt="2022-02-17T16:57:53.640" v="7108" actId="2711"/>
          <ac:spMkLst>
            <pc:docMk/>
            <pc:sldMk cId="2691770427" sldId="1943"/>
            <ac:spMk id="94" creationId="{5A70EB95-F6EC-4470-A6FC-4BC46454AC5C}"/>
          </ac:spMkLst>
        </pc:spChg>
        <pc:spChg chg="mod">
          <ac:chgData name="Shashank Lokesha Reddy" userId="348959ee-59a1-4313-9b0d-6234a4fd0137" providerId="ADAL" clId="{18E31008-7EB6-4069-8D4C-46042C54E104}" dt="2022-02-17T16:57:53.640" v="7108" actId="2711"/>
          <ac:spMkLst>
            <pc:docMk/>
            <pc:sldMk cId="2691770427" sldId="1943"/>
            <ac:spMk id="95" creationId="{A73D341C-1428-4E30-B076-6EE26FB9A928}"/>
          </ac:spMkLst>
        </pc:spChg>
        <pc:spChg chg="mod">
          <ac:chgData name="Shashank Lokesha Reddy" userId="348959ee-59a1-4313-9b0d-6234a4fd0137" providerId="ADAL" clId="{18E31008-7EB6-4069-8D4C-46042C54E104}" dt="2022-02-17T16:57:53.640" v="7108" actId="2711"/>
          <ac:spMkLst>
            <pc:docMk/>
            <pc:sldMk cId="2691770427" sldId="1943"/>
            <ac:spMk id="96" creationId="{06A60633-6CAA-4DAE-949C-A99304CF6637}"/>
          </ac:spMkLst>
        </pc:spChg>
        <pc:spChg chg="mod">
          <ac:chgData name="Shashank Lokesha Reddy" userId="348959ee-59a1-4313-9b0d-6234a4fd0137" providerId="ADAL" clId="{18E31008-7EB6-4069-8D4C-46042C54E104}" dt="2022-02-17T16:57:53.640" v="7108" actId="2711"/>
          <ac:spMkLst>
            <pc:docMk/>
            <pc:sldMk cId="2691770427" sldId="1943"/>
            <ac:spMk id="97" creationId="{B03AC0EC-154E-4341-82B2-94CC39076B05}"/>
          </ac:spMkLst>
        </pc:spChg>
        <pc:spChg chg="add mod">
          <ac:chgData name="Shashank Lokesha Reddy" userId="348959ee-59a1-4313-9b0d-6234a4fd0137" providerId="ADAL" clId="{18E31008-7EB6-4069-8D4C-46042C54E104}" dt="2022-02-27T21:10:35.780" v="15291" actId="1076"/>
          <ac:spMkLst>
            <pc:docMk/>
            <pc:sldMk cId="2691770427" sldId="1943"/>
            <ac:spMk id="100" creationId="{6D1B0568-129C-4DE8-8DE7-512FCC17AE10}"/>
          </ac:spMkLst>
        </pc:spChg>
        <pc:spChg chg="add mod">
          <ac:chgData name="Shashank Lokesha Reddy" userId="348959ee-59a1-4313-9b0d-6234a4fd0137" providerId="ADAL" clId="{18E31008-7EB6-4069-8D4C-46042C54E104}" dt="2022-02-27T21:10:35.780" v="15291" actId="1076"/>
          <ac:spMkLst>
            <pc:docMk/>
            <pc:sldMk cId="2691770427" sldId="1943"/>
            <ac:spMk id="102" creationId="{FC878731-009C-40FF-A09A-B044348ACDEE}"/>
          </ac:spMkLst>
        </pc:spChg>
        <pc:spChg chg="add del mod">
          <ac:chgData name="Shashank Lokesha Reddy" userId="348959ee-59a1-4313-9b0d-6234a4fd0137" providerId="ADAL" clId="{18E31008-7EB6-4069-8D4C-46042C54E104}" dt="2022-02-19T20:51:25.550" v="13254" actId="478"/>
          <ac:spMkLst>
            <pc:docMk/>
            <pc:sldMk cId="2691770427" sldId="1943"/>
            <ac:spMk id="103" creationId="{60A00AE5-1228-4CD4-9421-C7030F42115C}"/>
          </ac:spMkLst>
        </pc:spChg>
        <pc:spChg chg="add mod">
          <ac:chgData name="Shashank Lokesha Reddy" userId="348959ee-59a1-4313-9b0d-6234a4fd0137" providerId="ADAL" clId="{18E31008-7EB6-4069-8D4C-46042C54E104}" dt="2022-02-17T16:57:53.640" v="7108" actId="2711"/>
          <ac:spMkLst>
            <pc:docMk/>
            <pc:sldMk cId="2691770427" sldId="1943"/>
            <ac:spMk id="104" creationId="{63BDBCF9-0D3A-437F-B6E9-2EA6A5C46D57}"/>
          </ac:spMkLst>
        </pc:spChg>
        <pc:spChg chg="add mod">
          <ac:chgData name="Shashank Lokesha Reddy" userId="348959ee-59a1-4313-9b0d-6234a4fd0137" providerId="ADAL" clId="{18E31008-7EB6-4069-8D4C-46042C54E104}" dt="2022-02-17T16:57:53.640" v="7108" actId="2711"/>
          <ac:spMkLst>
            <pc:docMk/>
            <pc:sldMk cId="2691770427" sldId="1943"/>
            <ac:spMk id="106" creationId="{AC266BB4-1D5D-4CA7-99A6-EFFB5943C769}"/>
          </ac:spMkLst>
        </pc:spChg>
        <pc:spChg chg="add mod">
          <ac:chgData name="Shashank Lokesha Reddy" userId="348959ee-59a1-4313-9b0d-6234a4fd0137" providerId="ADAL" clId="{18E31008-7EB6-4069-8D4C-46042C54E104}" dt="2022-02-27T21:10:35.780" v="15291" actId="1076"/>
          <ac:spMkLst>
            <pc:docMk/>
            <pc:sldMk cId="2691770427" sldId="1943"/>
            <ac:spMk id="108" creationId="{A836E4FF-483D-4285-BDCC-2595FB5B77A5}"/>
          </ac:spMkLst>
        </pc:spChg>
        <pc:spChg chg="mod">
          <ac:chgData name="Shashank Lokesha Reddy" userId="348959ee-59a1-4313-9b0d-6234a4fd0137" providerId="ADAL" clId="{18E31008-7EB6-4069-8D4C-46042C54E104}" dt="2022-02-27T21:10:35.780" v="15291" actId="1076"/>
          <ac:spMkLst>
            <pc:docMk/>
            <pc:sldMk cId="2691770427" sldId="1943"/>
            <ac:spMk id="109" creationId="{C0ED648E-8C29-4B93-AB8B-1859B7676876}"/>
          </ac:spMkLst>
        </pc:spChg>
        <pc:spChg chg="add mod">
          <ac:chgData name="Shashank Lokesha Reddy" userId="348959ee-59a1-4313-9b0d-6234a4fd0137" providerId="ADAL" clId="{18E31008-7EB6-4069-8D4C-46042C54E104}" dt="2022-02-27T21:10:58.245" v="15295" actId="1076"/>
          <ac:spMkLst>
            <pc:docMk/>
            <pc:sldMk cId="2691770427" sldId="1943"/>
            <ac:spMk id="110" creationId="{62BD7452-D454-4D44-9F8A-B70D32D56A3E}"/>
          </ac:spMkLst>
        </pc:spChg>
        <pc:spChg chg="add del mod">
          <ac:chgData name="Shashank Lokesha Reddy" userId="348959ee-59a1-4313-9b0d-6234a4fd0137" providerId="ADAL" clId="{18E31008-7EB6-4069-8D4C-46042C54E104}" dt="2022-02-19T20:54:00.870" v="13264" actId="478"/>
          <ac:spMkLst>
            <pc:docMk/>
            <pc:sldMk cId="2691770427" sldId="1943"/>
            <ac:spMk id="111" creationId="{04DB7B54-B71F-4E66-A0C4-F39AE16BAC5C}"/>
          </ac:spMkLst>
        </pc:spChg>
        <pc:spChg chg="mod">
          <ac:chgData name="Shashank Lokesha Reddy" userId="348959ee-59a1-4313-9b0d-6234a4fd0137" providerId="ADAL" clId="{18E31008-7EB6-4069-8D4C-46042C54E104}" dt="2022-02-27T21:09:48.887" v="15290" actId="20577"/>
          <ac:spMkLst>
            <pc:docMk/>
            <pc:sldMk cId="2691770427" sldId="1943"/>
            <ac:spMk id="112" creationId="{E8A3B549-937F-4D9E-A6A4-D16363E16A8A}"/>
          </ac:spMkLst>
        </pc:spChg>
        <pc:spChg chg="mod">
          <ac:chgData name="Shashank Lokesha Reddy" userId="348959ee-59a1-4313-9b0d-6234a4fd0137" providerId="ADAL" clId="{18E31008-7EB6-4069-8D4C-46042C54E104}" dt="2022-02-17T16:57:53.640" v="7108" actId="2711"/>
          <ac:spMkLst>
            <pc:docMk/>
            <pc:sldMk cId="2691770427" sldId="1943"/>
            <ac:spMk id="117" creationId="{E7FCD26A-ABCF-4F17-8784-2BFCA8415F3D}"/>
          </ac:spMkLst>
        </pc:spChg>
        <pc:spChg chg="mod">
          <ac:chgData name="Shashank Lokesha Reddy" userId="348959ee-59a1-4313-9b0d-6234a4fd0137" providerId="ADAL" clId="{18E31008-7EB6-4069-8D4C-46042C54E104}" dt="2022-02-27T21:10:35.780" v="15291" actId="1076"/>
          <ac:spMkLst>
            <pc:docMk/>
            <pc:sldMk cId="2691770427" sldId="1943"/>
            <ac:spMk id="120" creationId="{9453EA7E-7045-4FEB-A457-E3086DCB132D}"/>
          </ac:spMkLst>
        </pc:spChg>
        <pc:spChg chg="mod">
          <ac:chgData name="Shashank Lokesha Reddy" userId="348959ee-59a1-4313-9b0d-6234a4fd0137" providerId="ADAL" clId="{18E31008-7EB6-4069-8D4C-46042C54E104}" dt="2022-02-27T21:10:35.780" v="15291" actId="1076"/>
          <ac:spMkLst>
            <pc:docMk/>
            <pc:sldMk cId="2691770427" sldId="1943"/>
            <ac:spMk id="121" creationId="{8750DDC7-8AA2-480C-ABFA-6B9E6A3E6CF0}"/>
          </ac:spMkLst>
        </pc:spChg>
        <pc:spChg chg="mod">
          <ac:chgData name="Shashank Lokesha Reddy" userId="348959ee-59a1-4313-9b0d-6234a4fd0137" providerId="ADAL" clId="{18E31008-7EB6-4069-8D4C-46042C54E104}" dt="2022-02-17T16:57:53.640" v="7108" actId="2711"/>
          <ac:spMkLst>
            <pc:docMk/>
            <pc:sldMk cId="2691770427" sldId="1943"/>
            <ac:spMk id="124" creationId="{4BB7A698-7A65-4D5C-B83D-8B04F340E618}"/>
          </ac:spMkLst>
        </pc:spChg>
        <pc:spChg chg="mod">
          <ac:chgData name="Shashank Lokesha Reddy" userId="348959ee-59a1-4313-9b0d-6234a4fd0137" providerId="ADAL" clId="{18E31008-7EB6-4069-8D4C-46042C54E104}" dt="2022-02-27T21:10:35.780" v="15291" actId="1076"/>
          <ac:spMkLst>
            <pc:docMk/>
            <pc:sldMk cId="2691770427" sldId="1943"/>
            <ac:spMk id="136" creationId="{982F10E7-8125-4F7E-BC5B-DD6185FFDC7A}"/>
          </ac:spMkLst>
        </pc:spChg>
        <pc:spChg chg="mod">
          <ac:chgData name="Shashank Lokesha Reddy" userId="348959ee-59a1-4313-9b0d-6234a4fd0137" providerId="ADAL" clId="{18E31008-7EB6-4069-8D4C-46042C54E104}" dt="2022-02-17T16:57:53.640" v="7108" actId="2711"/>
          <ac:spMkLst>
            <pc:docMk/>
            <pc:sldMk cId="2691770427" sldId="1943"/>
            <ac:spMk id="141" creationId="{E02B6010-061A-483D-AAF4-B2A2C61CC80C}"/>
          </ac:spMkLst>
        </pc:spChg>
        <pc:spChg chg="mod">
          <ac:chgData name="Shashank Lokesha Reddy" userId="348959ee-59a1-4313-9b0d-6234a4fd0137" providerId="ADAL" clId="{18E31008-7EB6-4069-8D4C-46042C54E104}" dt="2022-02-17T16:57:53.640" v="7108" actId="2711"/>
          <ac:spMkLst>
            <pc:docMk/>
            <pc:sldMk cId="2691770427" sldId="1943"/>
            <ac:spMk id="142" creationId="{D8521F32-E92D-4BCC-B99A-4B5CD0D59A27}"/>
          </ac:spMkLst>
        </pc:spChg>
        <pc:spChg chg="mod">
          <ac:chgData name="Shashank Lokesha Reddy" userId="348959ee-59a1-4313-9b0d-6234a4fd0137" providerId="ADAL" clId="{18E31008-7EB6-4069-8D4C-46042C54E104}" dt="2022-02-17T16:57:53.640" v="7108" actId="2711"/>
          <ac:spMkLst>
            <pc:docMk/>
            <pc:sldMk cId="2691770427" sldId="1943"/>
            <ac:spMk id="143" creationId="{A86A4FC7-9D02-4C1B-83C7-88FC810FE994}"/>
          </ac:spMkLst>
        </pc:spChg>
        <pc:spChg chg="mod">
          <ac:chgData name="Shashank Lokesha Reddy" userId="348959ee-59a1-4313-9b0d-6234a4fd0137" providerId="ADAL" clId="{18E31008-7EB6-4069-8D4C-46042C54E104}" dt="2022-02-17T16:57:53.640" v="7108" actId="2711"/>
          <ac:spMkLst>
            <pc:docMk/>
            <pc:sldMk cId="2691770427" sldId="1943"/>
            <ac:spMk id="158" creationId="{C77EBF5C-CC0F-48E3-991D-E117A930105E}"/>
          </ac:spMkLst>
        </pc:spChg>
        <pc:spChg chg="mod">
          <ac:chgData name="Shashank Lokesha Reddy" userId="348959ee-59a1-4313-9b0d-6234a4fd0137" providerId="ADAL" clId="{18E31008-7EB6-4069-8D4C-46042C54E104}" dt="2022-02-17T16:57:53.640" v="7108" actId="2711"/>
          <ac:spMkLst>
            <pc:docMk/>
            <pc:sldMk cId="2691770427" sldId="1943"/>
            <ac:spMk id="159" creationId="{63691026-E911-40CA-B157-534346E1A5B5}"/>
          </ac:spMkLst>
        </pc:spChg>
        <pc:spChg chg="mod">
          <ac:chgData name="Shashank Lokesha Reddy" userId="348959ee-59a1-4313-9b0d-6234a4fd0137" providerId="ADAL" clId="{18E31008-7EB6-4069-8D4C-46042C54E104}" dt="2022-02-17T16:57:53.640" v="7108" actId="2711"/>
          <ac:spMkLst>
            <pc:docMk/>
            <pc:sldMk cId="2691770427" sldId="1943"/>
            <ac:spMk id="160" creationId="{C7FA508E-37BB-42DA-99C6-8D931B7A194E}"/>
          </ac:spMkLst>
        </pc:spChg>
        <pc:spChg chg="mod">
          <ac:chgData name="Shashank Lokesha Reddy" userId="348959ee-59a1-4313-9b0d-6234a4fd0137" providerId="ADAL" clId="{18E31008-7EB6-4069-8D4C-46042C54E104}" dt="2022-02-17T16:57:53.640" v="7108" actId="2711"/>
          <ac:spMkLst>
            <pc:docMk/>
            <pc:sldMk cId="2691770427" sldId="1943"/>
            <ac:spMk id="161" creationId="{E9B48E4C-B223-44D8-ADAA-6E3143FAD9BE}"/>
          </ac:spMkLst>
        </pc:spChg>
        <pc:spChg chg="mod">
          <ac:chgData name="Shashank Lokesha Reddy" userId="348959ee-59a1-4313-9b0d-6234a4fd0137" providerId="ADAL" clId="{18E31008-7EB6-4069-8D4C-46042C54E104}" dt="2022-02-17T16:57:53.640" v="7108" actId="2711"/>
          <ac:spMkLst>
            <pc:docMk/>
            <pc:sldMk cId="2691770427" sldId="1943"/>
            <ac:spMk id="163" creationId="{A2BBA838-BD3B-433C-AE2F-48A382C5B84A}"/>
          </ac:spMkLst>
        </pc:spChg>
        <pc:spChg chg="mod">
          <ac:chgData name="Shashank Lokesha Reddy" userId="348959ee-59a1-4313-9b0d-6234a4fd0137" providerId="ADAL" clId="{18E31008-7EB6-4069-8D4C-46042C54E104}" dt="2022-02-17T16:57:53.640" v="7108" actId="2711"/>
          <ac:spMkLst>
            <pc:docMk/>
            <pc:sldMk cId="2691770427" sldId="1943"/>
            <ac:spMk id="165" creationId="{8852A42C-4C42-4AD9-BCE9-A02642F844A3}"/>
          </ac:spMkLst>
        </pc:spChg>
        <pc:spChg chg="mod">
          <ac:chgData name="Shashank Lokesha Reddy" userId="348959ee-59a1-4313-9b0d-6234a4fd0137" providerId="ADAL" clId="{18E31008-7EB6-4069-8D4C-46042C54E104}" dt="2022-02-17T16:57:53.640" v="7108" actId="2711"/>
          <ac:spMkLst>
            <pc:docMk/>
            <pc:sldMk cId="2691770427" sldId="1943"/>
            <ac:spMk id="166" creationId="{2DBA5164-E769-4231-AF8F-3F4EA3889AA9}"/>
          </ac:spMkLst>
        </pc:spChg>
        <pc:graphicFrameChg chg="mod">
          <ac:chgData name="Shashank Lokesha Reddy" userId="348959ee-59a1-4313-9b0d-6234a4fd0137" providerId="ADAL" clId="{18E31008-7EB6-4069-8D4C-46042C54E104}" dt="2022-02-27T21:10:35.780" v="15291" actId="1076"/>
          <ac:graphicFrameMkLst>
            <pc:docMk/>
            <pc:sldMk cId="2691770427" sldId="1943"/>
            <ac:graphicFrameMk id="60" creationId="{A8E23A18-A211-4CA6-B7E1-332A7E5DD65A}"/>
          </ac:graphicFrameMkLst>
        </pc:graphicFrameChg>
        <pc:graphicFrameChg chg="mod modGraphic">
          <ac:chgData name="Shashank Lokesha Reddy" userId="348959ee-59a1-4313-9b0d-6234a4fd0137" providerId="ADAL" clId="{18E31008-7EB6-4069-8D4C-46042C54E104}" dt="2022-02-17T16:12:43.404" v="6785"/>
          <ac:graphicFrameMkLst>
            <pc:docMk/>
            <pc:sldMk cId="2691770427" sldId="1943"/>
            <ac:graphicFrameMk id="74" creationId="{123532A6-8691-4D1F-B8AC-C67327325A84}"/>
          </ac:graphicFrameMkLst>
        </pc:graphicFrameChg>
        <pc:graphicFrameChg chg="mod">
          <ac:chgData name="Shashank Lokesha Reddy" userId="348959ee-59a1-4313-9b0d-6234a4fd0137" providerId="ADAL" clId="{18E31008-7EB6-4069-8D4C-46042C54E104}" dt="2022-02-27T21:10:35.780" v="15291" actId="1076"/>
          <ac:graphicFrameMkLst>
            <pc:docMk/>
            <pc:sldMk cId="2691770427" sldId="1943"/>
            <ac:graphicFrameMk id="105" creationId="{5C10C8D0-1BF4-4D1E-A4ED-111D980A6D92}"/>
          </ac:graphicFrameMkLst>
        </pc:graphicFrameChg>
        <pc:graphicFrameChg chg="mod">
          <ac:chgData name="Shashank Lokesha Reddy" userId="348959ee-59a1-4313-9b0d-6234a4fd0137" providerId="ADAL" clId="{18E31008-7EB6-4069-8D4C-46042C54E104}" dt="2022-02-27T21:10:35.780" v="15291" actId="1076"/>
          <ac:graphicFrameMkLst>
            <pc:docMk/>
            <pc:sldMk cId="2691770427" sldId="1943"/>
            <ac:graphicFrameMk id="170" creationId="{87280CCD-9E3F-427E-86FE-54E9814D5A41}"/>
          </ac:graphicFrameMkLst>
        </pc:graphicFrameChg>
        <pc:picChg chg="mod">
          <ac:chgData name="Shashank Lokesha Reddy" userId="348959ee-59a1-4313-9b0d-6234a4fd0137" providerId="ADAL" clId="{18E31008-7EB6-4069-8D4C-46042C54E104}" dt="2022-02-19T20:54:37.461" v="13270" actId="1076"/>
          <ac:picMkLst>
            <pc:docMk/>
            <pc:sldMk cId="2691770427" sldId="1943"/>
            <ac:picMk id="3" creationId="{5C63AD37-5C41-4A92-A51F-4D89570C90E4}"/>
          </ac:picMkLst>
        </pc:picChg>
        <pc:picChg chg="mod">
          <ac:chgData name="Shashank Lokesha Reddy" userId="348959ee-59a1-4313-9b0d-6234a4fd0137" providerId="ADAL" clId="{18E31008-7EB6-4069-8D4C-46042C54E104}" dt="2022-02-17T16:02:38.380" v="6716" actId="1076"/>
          <ac:picMkLst>
            <pc:docMk/>
            <pc:sldMk cId="2691770427" sldId="1943"/>
            <ac:picMk id="6" creationId="{EB8DA87E-A4C5-4432-9A96-31666FEB06D6}"/>
          </ac:picMkLst>
        </pc:picChg>
        <pc:picChg chg="mod">
          <ac:chgData name="Shashank Lokesha Reddy" userId="348959ee-59a1-4313-9b0d-6234a4fd0137" providerId="ADAL" clId="{18E31008-7EB6-4069-8D4C-46042C54E104}" dt="2022-02-17T16:03:18.866" v="6719" actId="1076"/>
          <ac:picMkLst>
            <pc:docMk/>
            <pc:sldMk cId="2691770427" sldId="1943"/>
            <ac:picMk id="18" creationId="{678163FF-BFA7-4FBE-9B49-7022AE5805E7}"/>
          </ac:picMkLst>
        </pc:picChg>
        <pc:picChg chg="mod">
          <ac:chgData name="Shashank Lokesha Reddy" userId="348959ee-59a1-4313-9b0d-6234a4fd0137" providerId="ADAL" clId="{18E31008-7EB6-4069-8D4C-46042C54E104}" dt="2022-01-31T22:06:12.980" v="1419" actId="1076"/>
          <ac:picMkLst>
            <pc:docMk/>
            <pc:sldMk cId="2691770427" sldId="1943"/>
            <ac:picMk id="29" creationId="{F0E1201F-5EAC-4A92-97E2-260012614904}"/>
          </ac:picMkLst>
        </pc:picChg>
        <pc:picChg chg="mod">
          <ac:chgData name="Shashank Lokesha Reddy" userId="348959ee-59a1-4313-9b0d-6234a4fd0137" providerId="ADAL" clId="{18E31008-7EB6-4069-8D4C-46042C54E104}" dt="2022-02-17T11:48:52.924" v="6572" actId="1076"/>
          <ac:picMkLst>
            <pc:docMk/>
            <pc:sldMk cId="2691770427" sldId="1943"/>
            <ac:picMk id="76" creationId="{30407411-74CA-4289-AF32-87B5A4EB107C}"/>
          </ac:picMkLst>
        </pc:picChg>
        <pc:picChg chg="mod">
          <ac:chgData name="Shashank Lokesha Reddy" userId="348959ee-59a1-4313-9b0d-6234a4fd0137" providerId="ADAL" clId="{18E31008-7EB6-4069-8D4C-46042C54E104}" dt="2022-02-17T11:48:24.944" v="6569" actId="12789"/>
          <ac:picMkLst>
            <pc:docMk/>
            <pc:sldMk cId="2691770427" sldId="1943"/>
            <ac:picMk id="145" creationId="{90D78521-6A19-4C69-8A7C-DB29A6825E3E}"/>
          </ac:picMkLst>
        </pc:picChg>
        <pc:picChg chg="mod">
          <ac:chgData name="Shashank Lokesha Reddy" userId="348959ee-59a1-4313-9b0d-6234a4fd0137" providerId="ADAL" clId="{18E31008-7EB6-4069-8D4C-46042C54E104}" dt="2022-02-17T11:49:00.854" v="6574" actId="1076"/>
          <ac:picMkLst>
            <pc:docMk/>
            <pc:sldMk cId="2691770427" sldId="1943"/>
            <ac:picMk id="147" creationId="{5AAB878B-4C07-42B9-854F-BF5EE79258A1}"/>
          </ac:picMkLst>
        </pc:picChg>
        <pc:picChg chg="mod">
          <ac:chgData name="Shashank Lokesha Reddy" userId="348959ee-59a1-4313-9b0d-6234a4fd0137" providerId="ADAL" clId="{18E31008-7EB6-4069-8D4C-46042C54E104}" dt="2022-02-17T11:48:24.944" v="6569" actId="12789"/>
          <ac:picMkLst>
            <pc:docMk/>
            <pc:sldMk cId="2691770427" sldId="1943"/>
            <ac:picMk id="148" creationId="{7B7FD874-B51D-42E2-8563-76B54C073CC7}"/>
          </ac:picMkLst>
        </pc:picChg>
        <pc:cxnChg chg="mod">
          <ac:chgData name="Shashank Lokesha Reddy" userId="348959ee-59a1-4313-9b0d-6234a4fd0137" providerId="ADAL" clId="{18E31008-7EB6-4069-8D4C-46042C54E104}" dt="2022-02-19T20:53:57.900" v="13263" actId="1076"/>
          <ac:cxnSpMkLst>
            <pc:docMk/>
            <pc:sldMk cId="2691770427" sldId="1943"/>
            <ac:cxnSpMk id="12" creationId="{B0274043-26DC-44E4-95B5-B70278FAE9DF}"/>
          </ac:cxnSpMkLst>
        </pc:cxnChg>
        <pc:cxnChg chg="mod">
          <ac:chgData name="Shashank Lokesha Reddy" userId="348959ee-59a1-4313-9b0d-6234a4fd0137" providerId="ADAL" clId="{18E31008-7EB6-4069-8D4C-46042C54E104}" dt="2022-02-27T21:10:35.780" v="15291" actId="1076"/>
          <ac:cxnSpMkLst>
            <pc:docMk/>
            <pc:sldMk cId="2691770427" sldId="1943"/>
            <ac:cxnSpMk id="67" creationId="{44761D19-9F44-4162-8D34-D4EA3E44158C}"/>
          </ac:cxnSpMkLst>
        </pc:cxnChg>
        <pc:cxnChg chg="mod">
          <ac:chgData name="Shashank Lokesha Reddy" userId="348959ee-59a1-4313-9b0d-6234a4fd0137" providerId="ADAL" clId="{18E31008-7EB6-4069-8D4C-46042C54E104}" dt="2022-02-27T21:10:35.780" v="15291" actId="1076"/>
          <ac:cxnSpMkLst>
            <pc:docMk/>
            <pc:sldMk cId="2691770427" sldId="1943"/>
            <ac:cxnSpMk id="68" creationId="{DBAA6E35-DA16-4C45-A0D5-26024A37DFBD}"/>
          </ac:cxnSpMkLst>
        </pc:cxnChg>
        <pc:cxnChg chg="mod">
          <ac:chgData name="Shashank Lokesha Reddy" userId="348959ee-59a1-4313-9b0d-6234a4fd0137" providerId="ADAL" clId="{18E31008-7EB6-4069-8D4C-46042C54E104}" dt="2022-02-27T21:10:35.780" v="15291" actId="1076"/>
          <ac:cxnSpMkLst>
            <pc:docMk/>
            <pc:sldMk cId="2691770427" sldId="1943"/>
            <ac:cxnSpMk id="91" creationId="{CEDE5F34-6A63-47E2-A760-E77FC4E9B8CF}"/>
          </ac:cxnSpMkLst>
        </pc:cxnChg>
        <pc:cxnChg chg="mod">
          <ac:chgData name="Shashank Lokesha Reddy" userId="348959ee-59a1-4313-9b0d-6234a4fd0137" providerId="ADAL" clId="{18E31008-7EB6-4069-8D4C-46042C54E104}" dt="2022-02-27T21:10:35.780" v="15291" actId="1076"/>
          <ac:cxnSpMkLst>
            <pc:docMk/>
            <pc:sldMk cId="2691770427" sldId="1943"/>
            <ac:cxnSpMk id="92" creationId="{92993EE8-6ADD-4651-AFDC-743A1C687207}"/>
          </ac:cxnSpMkLst>
        </pc:cxnChg>
        <pc:cxnChg chg="mod">
          <ac:chgData name="Shashank Lokesha Reddy" userId="348959ee-59a1-4313-9b0d-6234a4fd0137" providerId="ADAL" clId="{18E31008-7EB6-4069-8D4C-46042C54E104}" dt="2022-02-19T20:56:48.117" v="13279" actId="12788"/>
          <ac:cxnSpMkLst>
            <pc:docMk/>
            <pc:sldMk cId="2691770427" sldId="1943"/>
            <ac:cxnSpMk id="93" creationId="{8EC4E425-9F5E-4359-95A1-3034FD4974DC}"/>
          </ac:cxnSpMkLst>
        </pc:cxnChg>
        <pc:cxnChg chg="mod">
          <ac:chgData name="Shashank Lokesha Reddy" userId="348959ee-59a1-4313-9b0d-6234a4fd0137" providerId="ADAL" clId="{18E31008-7EB6-4069-8D4C-46042C54E104}" dt="2022-02-19T20:56:48.117" v="13279" actId="12788"/>
          <ac:cxnSpMkLst>
            <pc:docMk/>
            <pc:sldMk cId="2691770427" sldId="1943"/>
            <ac:cxnSpMk id="99" creationId="{8D36C3F9-A44C-4AFB-8AA4-A3E30772690E}"/>
          </ac:cxnSpMkLst>
        </pc:cxnChg>
        <pc:cxnChg chg="mod">
          <ac:chgData name="Shashank Lokesha Reddy" userId="348959ee-59a1-4313-9b0d-6234a4fd0137" providerId="ADAL" clId="{18E31008-7EB6-4069-8D4C-46042C54E104}" dt="2022-02-27T21:10:35.780" v="15291" actId="1076"/>
          <ac:cxnSpMkLst>
            <pc:docMk/>
            <pc:sldMk cId="2691770427" sldId="1943"/>
            <ac:cxnSpMk id="101" creationId="{8BDECC8C-51D0-4C66-926C-0B107C601FE3}"/>
          </ac:cxnSpMkLst>
        </pc:cxnChg>
        <pc:cxnChg chg="add mod">
          <ac:chgData name="Shashank Lokesha Reddy" userId="348959ee-59a1-4313-9b0d-6234a4fd0137" providerId="ADAL" clId="{18E31008-7EB6-4069-8D4C-46042C54E104}" dt="2022-02-27T21:10:35.780" v="15291" actId="1076"/>
          <ac:cxnSpMkLst>
            <pc:docMk/>
            <pc:sldMk cId="2691770427" sldId="1943"/>
            <ac:cxnSpMk id="107" creationId="{7BBBCA8D-A0A7-4347-A27A-CBA1196639CD}"/>
          </ac:cxnSpMkLst>
        </pc:cxnChg>
        <pc:cxnChg chg="mod">
          <ac:chgData name="Shashank Lokesha Reddy" userId="348959ee-59a1-4313-9b0d-6234a4fd0137" providerId="ADAL" clId="{18E31008-7EB6-4069-8D4C-46042C54E104}" dt="2022-02-19T20:56:48.117" v="13279" actId="12788"/>
          <ac:cxnSpMkLst>
            <pc:docMk/>
            <pc:sldMk cId="2691770427" sldId="1943"/>
            <ac:cxnSpMk id="128" creationId="{6D181579-BBB5-4087-82B0-42664516DEC4}"/>
          </ac:cxnSpMkLst>
        </pc:cxnChg>
        <pc:cxnChg chg="mod">
          <ac:chgData name="Shashank Lokesha Reddy" userId="348959ee-59a1-4313-9b0d-6234a4fd0137" providerId="ADAL" clId="{18E31008-7EB6-4069-8D4C-46042C54E104}" dt="2022-02-17T11:49:15.601" v="6576" actId="1076"/>
          <ac:cxnSpMkLst>
            <pc:docMk/>
            <pc:sldMk cId="2691770427" sldId="1943"/>
            <ac:cxnSpMk id="140" creationId="{3F989697-A747-4EC6-923C-CDAB8493DCD8}"/>
          </ac:cxnSpMkLst>
        </pc:cxnChg>
        <pc:cxnChg chg="del mod">
          <ac:chgData name="Shashank Lokesha Reddy" userId="348959ee-59a1-4313-9b0d-6234a4fd0137" providerId="ADAL" clId="{18E31008-7EB6-4069-8D4C-46042C54E104}" dt="2022-02-17T11:53:58.520" v="6644" actId="478"/>
          <ac:cxnSpMkLst>
            <pc:docMk/>
            <pc:sldMk cId="2691770427" sldId="1943"/>
            <ac:cxnSpMk id="146" creationId="{D32DDE0D-6E2E-46C7-ACFD-CA8C3B8448C5}"/>
          </ac:cxnSpMkLst>
        </pc:cxnChg>
        <pc:cxnChg chg="mod">
          <ac:chgData name="Shashank Lokesha Reddy" userId="348959ee-59a1-4313-9b0d-6234a4fd0137" providerId="ADAL" clId="{18E31008-7EB6-4069-8D4C-46042C54E104}" dt="2022-02-19T20:56:48.117" v="13279" actId="12788"/>
          <ac:cxnSpMkLst>
            <pc:docMk/>
            <pc:sldMk cId="2691770427" sldId="1943"/>
            <ac:cxnSpMk id="157" creationId="{7246D94D-BEF5-4271-82C2-6012EA784F8A}"/>
          </ac:cxnSpMkLst>
        </pc:cxnChg>
        <pc:cxnChg chg="mod">
          <ac:chgData name="Shashank Lokesha Reddy" userId="348959ee-59a1-4313-9b0d-6234a4fd0137" providerId="ADAL" clId="{18E31008-7EB6-4069-8D4C-46042C54E104}" dt="2022-02-27T21:10:35.780" v="15291" actId="1076"/>
          <ac:cxnSpMkLst>
            <pc:docMk/>
            <pc:sldMk cId="2691770427" sldId="1943"/>
            <ac:cxnSpMk id="169" creationId="{3308679A-E6C6-4B62-85D3-8448C286EB21}"/>
          </ac:cxnSpMkLst>
        </pc:cxnChg>
        <pc:cxnChg chg="mod">
          <ac:chgData name="Shashank Lokesha Reddy" userId="348959ee-59a1-4313-9b0d-6234a4fd0137" providerId="ADAL" clId="{18E31008-7EB6-4069-8D4C-46042C54E104}" dt="2022-02-27T21:10:35.780" v="15291" actId="1076"/>
          <ac:cxnSpMkLst>
            <pc:docMk/>
            <pc:sldMk cId="2691770427" sldId="1943"/>
            <ac:cxnSpMk id="171" creationId="{FE3B90F0-8636-47AF-96C2-DF832EB08428}"/>
          </ac:cxnSpMkLst>
        </pc:cxnChg>
        <pc:cxnChg chg="mod">
          <ac:chgData name="Shashank Lokesha Reddy" userId="348959ee-59a1-4313-9b0d-6234a4fd0137" providerId="ADAL" clId="{18E31008-7EB6-4069-8D4C-46042C54E104}" dt="2022-02-27T21:10:35.780" v="15291" actId="1076"/>
          <ac:cxnSpMkLst>
            <pc:docMk/>
            <pc:sldMk cId="2691770427" sldId="1943"/>
            <ac:cxnSpMk id="172" creationId="{850570B7-B112-4B0F-8EBE-4199AA7981F7}"/>
          </ac:cxnSpMkLst>
        </pc:cxnChg>
        <pc:cxnChg chg="mod">
          <ac:chgData name="Shashank Lokesha Reddy" userId="348959ee-59a1-4313-9b0d-6234a4fd0137" providerId="ADAL" clId="{18E31008-7EB6-4069-8D4C-46042C54E104}" dt="2022-02-27T21:10:35.780" v="15291" actId="1076"/>
          <ac:cxnSpMkLst>
            <pc:docMk/>
            <pc:sldMk cId="2691770427" sldId="1943"/>
            <ac:cxnSpMk id="173" creationId="{557A0996-DC1B-4B27-9090-515C775EB1DF}"/>
          </ac:cxnSpMkLst>
        </pc:cxnChg>
      </pc:sldChg>
      <pc:sldChg chg="addSp delSp modSp mod">
        <pc:chgData name="Shashank Lokesha Reddy" userId="348959ee-59a1-4313-9b0d-6234a4fd0137" providerId="ADAL" clId="{18E31008-7EB6-4069-8D4C-46042C54E104}" dt="2022-02-20T15:43:06.461" v="14053" actId="12789"/>
        <pc:sldMkLst>
          <pc:docMk/>
          <pc:sldMk cId="1411700636" sldId="1944"/>
        </pc:sldMkLst>
        <pc:spChg chg="mod">
          <ac:chgData name="Shashank Lokesha Reddy" userId="348959ee-59a1-4313-9b0d-6234a4fd0137" providerId="ADAL" clId="{18E31008-7EB6-4069-8D4C-46042C54E104}" dt="2022-02-17T16:57:44.580" v="7107" actId="2711"/>
          <ac:spMkLst>
            <pc:docMk/>
            <pc:sldMk cId="1411700636" sldId="1944"/>
            <ac:spMk id="8" creationId="{ABC0A6B8-3248-4550-BD99-F43A26B60C2D}"/>
          </ac:spMkLst>
        </pc:spChg>
        <pc:spChg chg="mod">
          <ac:chgData name="Shashank Lokesha Reddy" userId="348959ee-59a1-4313-9b0d-6234a4fd0137" providerId="ADAL" clId="{18E31008-7EB6-4069-8D4C-46042C54E104}" dt="2022-02-19T20:58:17.701" v="13289" actId="14100"/>
          <ac:spMkLst>
            <pc:docMk/>
            <pc:sldMk cId="1411700636" sldId="1944"/>
            <ac:spMk id="10" creationId="{BC2DFB99-04CE-45FE-9D85-D9FD1FD25715}"/>
          </ac:spMkLst>
        </pc:spChg>
        <pc:spChg chg="mod">
          <ac:chgData name="Shashank Lokesha Reddy" userId="348959ee-59a1-4313-9b0d-6234a4fd0137" providerId="ADAL" clId="{18E31008-7EB6-4069-8D4C-46042C54E104}" dt="2022-02-19T21:01:27.123" v="13313" actId="552"/>
          <ac:spMkLst>
            <pc:docMk/>
            <pc:sldMk cId="1411700636" sldId="1944"/>
            <ac:spMk id="11" creationId="{4ADCD9B9-1941-4C5E-A1D7-827E0007EF06}"/>
          </ac:spMkLst>
        </pc:spChg>
        <pc:spChg chg="mod">
          <ac:chgData name="Shashank Lokesha Reddy" userId="348959ee-59a1-4313-9b0d-6234a4fd0137" providerId="ADAL" clId="{18E31008-7EB6-4069-8D4C-46042C54E104}" dt="2022-02-20T15:42:57.183" v="14052" actId="12789"/>
          <ac:spMkLst>
            <pc:docMk/>
            <pc:sldMk cId="1411700636" sldId="1944"/>
            <ac:spMk id="23" creationId="{B8C8196D-7522-4A47-AD1F-44DB260AFC29}"/>
          </ac:spMkLst>
        </pc:spChg>
        <pc:spChg chg="mod">
          <ac:chgData name="Shashank Lokesha Reddy" userId="348959ee-59a1-4313-9b0d-6234a4fd0137" providerId="ADAL" clId="{18E31008-7EB6-4069-8D4C-46042C54E104}" dt="2022-02-17T16:57:44.580" v="7107" actId="2711"/>
          <ac:spMkLst>
            <pc:docMk/>
            <pc:sldMk cId="1411700636" sldId="1944"/>
            <ac:spMk id="31" creationId="{9A29E1E5-DE3A-461D-B9E1-297F24BCB070}"/>
          </ac:spMkLst>
        </pc:spChg>
        <pc:spChg chg="mod">
          <ac:chgData name="Shashank Lokesha Reddy" userId="348959ee-59a1-4313-9b0d-6234a4fd0137" providerId="ADAL" clId="{18E31008-7EB6-4069-8D4C-46042C54E104}" dt="2022-02-17T16:57:44.580" v="7107" actId="2711"/>
          <ac:spMkLst>
            <pc:docMk/>
            <pc:sldMk cId="1411700636" sldId="1944"/>
            <ac:spMk id="53" creationId="{83636A85-3B80-4A57-8612-FADCA444C16E}"/>
          </ac:spMkLst>
        </pc:spChg>
        <pc:spChg chg="mod">
          <ac:chgData name="Shashank Lokesha Reddy" userId="348959ee-59a1-4313-9b0d-6234a4fd0137" providerId="ADAL" clId="{18E31008-7EB6-4069-8D4C-46042C54E104}" dt="2022-02-17T16:57:44.580" v="7107" actId="2711"/>
          <ac:spMkLst>
            <pc:docMk/>
            <pc:sldMk cId="1411700636" sldId="1944"/>
            <ac:spMk id="54" creationId="{0B95BC64-1742-4974-B6DB-A28F96FCF45C}"/>
          </ac:spMkLst>
        </pc:spChg>
        <pc:spChg chg="mod">
          <ac:chgData name="Shashank Lokesha Reddy" userId="348959ee-59a1-4313-9b0d-6234a4fd0137" providerId="ADAL" clId="{18E31008-7EB6-4069-8D4C-46042C54E104}" dt="2022-02-19T21:01:27.123" v="13313" actId="552"/>
          <ac:spMkLst>
            <pc:docMk/>
            <pc:sldMk cId="1411700636" sldId="1944"/>
            <ac:spMk id="63" creationId="{38CA50E6-F4B1-4914-ADD1-1015901FB7F9}"/>
          </ac:spMkLst>
        </pc:spChg>
        <pc:spChg chg="mod">
          <ac:chgData name="Shashank Lokesha Reddy" userId="348959ee-59a1-4313-9b0d-6234a4fd0137" providerId="ADAL" clId="{18E31008-7EB6-4069-8D4C-46042C54E104}" dt="2022-02-17T16:57:44.580" v="7107" actId="2711"/>
          <ac:spMkLst>
            <pc:docMk/>
            <pc:sldMk cId="1411700636" sldId="1944"/>
            <ac:spMk id="73" creationId="{816D2563-EA87-4B7F-9B49-DD164052096D}"/>
          </ac:spMkLst>
        </pc:spChg>
        <pc:spChg chg="mod">
          <ac:chgData name="Shashank Lokesha Reddy" userId="348959ee-59a1-4313-9b0d-6234a4fd0137" providerId="ADAL" clId="{18E31008-7EB6-4069-8D4C-46042C54E104}" dt="2022-02-19T21:01:27.123" v="13313" actId="552"/>
          <ac:spMkLst>
            <pc:docMk/>
            <pc:sldMk cId="1411700636" sldId="1944"/>
            <ac:spMk id="75" creationId="{E9B3721C-BCBD-4DDB-817D-7459AB79E646}"/>
          </ac:spMkLst>
        </pc:spChg>
        <pc:spChg chg="mod">
          <ac:chgData name="Shashank Lokesha Reddy" userId="348959ee-59a1-4313-9b0d-6234a4fd0137" providerId="ADAL" clId="{18E31008-7EB6-4069-8D4C-46042C54E104}" dt="2022-02-17T16:57:44.580" v="7107" actId="2711"/>
          <ac:spMkLst>
            <pc:docMk/>
            <pc:sldMk cId="1411700636" sldId="1944"/>
            <ac:spMk id="77" creationId="{EBFCDC5D-AB0C-4F25-A5F3-9DD4EC72F8B6}"/>
          </ac:spMkLst>
        </pc:spChg>
        <pc:spChg chg="mod">
          <ac:chgData name="Shashank Lokesha Reddy" userId="348959ee-59a1-4313-9b0d-6234a4fd0137" providerId="ADAL" clId="{18E31008-7EB6-4069-8D4C-46042C54E104}" dt="2022-02-20T15:42:57.183" v="14052" actId="12789"/>
          <ac:spMkLst>
            <pc:docMk/>
            <pc:sldMk cId="1411700636" sldId="1944"/>
            <ac:spMk id="78" creationId="{B8525DBB-EC3A-4132-9538-D6891FD2DDDE}"/>
          </ac:spMkLst>
        </pc:spChg>
        <pc:spChg chg="mod">
          <ac:chgData name="Shashank Lokesha Reddy" userId="348959ee-59a1-4313-9b0d-6234a4fd0137" providerId="ADAL" clId="{18E31008-7EB6-4069-8D4C-46042C54E104}" dt="2022-02-20T15:43:06.461" v="14053" actId="12789"/>
          <ac:spMkLst>
            <pc:docMk/>
            <pc:sldMk cId="1411700636" sldId="1944"/>
            <ac:spMk id="79" creationId="{F9656B6A-6873-4F2E-A80D-E158DC6D7268}"/>
          </ac:spMkLst>
        </pc:spChg>
        <pc:spChg chg="mod">
          <ac:chgData name="Shashank Lokesha Reddy" userId="348959ee-59a1-4313-9b0d-6234a4fd0137" providerId="ADAL" clId="{18E31008-7EB6-4069-8D4C-46042C54E104}" dt="2022-02-17T16:57:44.580" v="7107" actId="2711"/>
          <ac:spMkLst>
            <pc:docMk/>
            <pc:sldMk cId="1411700636" sldId="1944"/>
            <ac:spMk id="81" creationId="{C58BBE20-CC2F-4D1A-B5DE-D3E92FD72490}"/>
          </ac:spMkLst>
        </pc:spChg>
        <pc:spChg chg="mod">
          <ac:chgData name="Shashank Lokesha Reddy" userId="348959ee-59a1-4313-9b0d-6234a4fd0137" providerId="ADAL" clId="{18E31008-7EB6-4069-8D4C-46042C54E104}" dt="2022-02-17T16:57:44.580" v="7107" actId="2711"/>
          <ac:spMkLst>
            <pc:docMk/>
            <pc:sldMk cId="1411700636" sldId="1944"/>
            <ac:spMk id="82" creationId="{CE6A806E-6160-460D-BB99-CB3C7C7496A7}"/>
          </ac:spMkLst>
        </pc:spChg>
        <pc:spChg chg="add mod">
          <ac:chgData name="Shashank Lokesha Reddy" userId="348959ee-59a1-4313-9b0d-6234a4fd0137" providerId="ADAL" clId="{18E31008-7EB6-4069-8D4C-46042C54E104}" dt="2022-02-19T20:59:29.246" v="13299" actId="1076"/>
          <ac:spMkLst>
            <pc:docMk/>
            <pc:sldMk cId="1411700636" sldId="1944"/>
            <ac:spMk id="83" creationId="{C89BE3D8-9BD3-489E-A808-7846C91CD2FD}"/>
          </ac:spMkLst>
        </pc:spChg>
        <pc:spChg chg="add del mod">
          <ac:chgData name="Shashank Lokesha Reddy" userId="348959ee-59a1-4313-9b0d-6234a4fd0137" providerId="ADAL" clId="{18E31008-7EB6-4069-8D4C-46042C54E104}" dt="2022-02-19T20:57:24.143" v="13282" actId="478"/>
          <ac:spMkLst>
            <pc:docMk/>
            <pc:sldMk cId="1411700636" sldId="1944"/>
            <ac:spMk id="84" creationId="{B99B58B8-0707-41D0-9872-87DA68AB0535}"/>
          </ac:spMkLst>
        </pc:spChg>
        <pc:spChg chg="mod">
          <ac:chgData name="Shashank Lokesha Reddy" userId="348959ee-59a1-4313-9b0d-6234a4fd0137" providerId="ADAL" clId="{18E31008-7EB6-4069-8D4C-46042C54E104}" dt="2022-02-17T16:57:44.580" v="7107" actId="2711"/>
          <ac:spMkLst>
            <pc:docMk/>
            <pc:sldMk cId="1411700636" sldId="1944"/>
            <ac:spMk id="85" creationId="{ADCD117E-EA47-47C2-B8A2-2927955CE9E3}"/>
          </ac:spMkLst>
        </pc:spChg>
        <pc:spChg chg="mod">
          <ac:chgData name="Shashank Lokesha Reddy" userId="348959ee-59a1-4313-9b0d-6234a4fd0137" providerId="ADAL" clId="{18E31008-7EB6-4069-8D4C-46042C54E104}" dt="2022-02-17T16:57:44.580" v="7107" actId="2711"/>
          <ac:spMkLst>
            <pc:docMk/>
            <pc:sldMk cId="1411700636" sldId="1944"/>
            <ac:spMk id="86" creationId="{E735EB57-6E2C-4E89-B7F2-0ED07BFCDDC7}"/>
          </ac:spMkLst>
        </pc:spChg>
        <pc:spChg chg="mod">
          <ac:chgData name="Shashank Lokesha Reddy" userId="348959ee-59a1-4313-9b0d-6234a4fd0137" providerId="ADAL" clId="{18E31008-7EB6-4069-8D4C-46042C54E104}" dt="2022-02-17T16:57:44.580" v="7107" actId="2711"/>
          <ac:spMkLst>
            <pc:docMk/>
            <pc:sldMk cId="1411700636" sldId="1944"/>
            <ac:spMk id="87" creationId="{0BAA656F-12BA-46B4-911E-0328387F9CFD}"/>
          </ac:spMkLst>
        </pc:spChg>
        <pc:spChg chg="mod">
          <ac:chgData name="Shashank Lokesha Reddy" userId="348959ee-59a1-4313-9b0d-6234a4fd0137" providerId="ADAL" clId="{18E31008-7EB6-4069-8D4C-46042C54E104}" dt="2022-02-19T21:01:36.569" v="13314" actId="12789"/>
          <ac:spMkLst>
            <pc:docMk/>
            <pc:sldMk cId="1411700636" sldId="1944"/>
            <ac:spMk id="88" creationId="{BAC1F5EE-C545-4FE9-AD00-3074E75A3588}"/>
          </ac:spMkLst>
        </pc:spChg>
        <pc:spChg chg="add mod">
          <ac:chgData name="Shashank Lokesha Reddy" userId="348959ee-59a1-4313-9b0d-6234a4fd0137" providerId="ADAL" clId="{18E31008-7EB6-4069-8D4C-46042C54E104}" dt="2022-02-17T16:57:44.580" v="7107" actId="2711"/>
          <ac:spMkLst>
            <pc:docMk/>
            <pc:sldMk cId="1411700636" sldId="1944"/>
            <ac:spMk id="89" creationId="{4896F832-7D85-47B0-AF32-AA8960BFB678}"/>
          </ac:spMkLst>
        </pc:spChg>
        <pc:spChg chg="add mod">
          <ac:chgData name="Shashank Lokesha Reddy" userId="348959ee-59a1-4313-9b0d-6234a4fd0137" providerId="ADAL" clId="{18E31008-7EB6-4069-8D4C-46042C54E104}" dt="2022-02-17T16:57:44.580" v="7107" actId="2711"/>
          <ac:spMkLst>
            <pc:docMk/>
            <pc:sldMk cId="1411700636" sldId="1944"/>
            <ac:spMk id="90" creationId="{3A7F9306-EE2C-4D3E-8D6E-7C91A9A48481}"/>
          </ac:spMkLst>
        </pc:spChg>
        <pc:spChg chg="mod">
          <ac:chgData name="Shashank Lokesha Reddy" userId="348959ee-59a1-4313-9b0d-6234a4fd0137" providerId="ADAL" clId="{18E31008-7EB6-4069-8D4C-46042C54E104}" dt="2022-02-20T15:42:57.183" v="14052" actId="12789"/>
          <ac:spMkLst>
            <pc:docMk/>
            <pc:sldMk cId="1411700636" sldId="1944"/>
            <ac:spMk id="92" creationId="{FD46C00F-F953-4F68-B1DF-9CECC1570031}"/>
          </ac:spMkLst>
        </pc:spChg>
        <pc:spChg chg="mod">
          <ac:chgData name="Shashank Lokesha Reddy" userId="348959ee-59a1-4313-9b0d-6234a4fd0137" providerId="ADAL" clId="{18E31008-7EB6-4069-8D4C-46042C54E104}" dt="2022-02-17T16:57:44.580" v="7107" actId="2711"/>
          <ac:spMkLst>
            <pc:docMk/>
            <pc:sldMk cId="1411700636" sldId="1944"/>
            <ac:spMk id="94" creationId="{5A70EB95-F6EC-4470-A6FC-4BC46454AC5C}"/>
          </ac:spMkLst>
        </pc:spChg>
        <pc:spChg chg="mod">
          <ac:chgData name="Shashank Lokesha Reddy" userId="348959ee-59a1-4313-9b0d-6234a4fd0137" providerId="ADAL" clId="{18E31008-7EB6-4069-8D4C-46042C54E104}" dt="2022-02-17T16:57:44.580" v="7107" actId="2711"/>
          <ac:spMkLst>
            <pc:docMk/>
            <pc:sldMk cId="1411700636" sldId="1944"/>
            <ac:spMk id="95" creationId="{A73D341C-1428-4E30-B076-6EE26FB9A928}"/>
          </ac:spMkLst>
        </pc:spChg>
        <pc:spChg chg="mod">
          <ac:chgData name="Shashank Lokesha Reddy" userId="348959ee-59a1-4313-9b0d-6234a4fd0137" providerId="ADAL" clId="{18E31008-7EB6-4069-8D4C-46042C54E104}" dt="2022-02-19T21:01:27.123" v="13313" actId="552"/>
          <ac:spMkLst>
            <pc:docMk/>
            <pc:sldMk cId="1411700636" sldId="1944"/>
            <ac:spMk id="96" creationId="{06A60633-6CAA-4DAE-949C-A99304CF6637}"/>
          </ac:spMkLst>
        </pc:spChg>
        <pc:spChg chg="mod">
          <ac:chgData name="Shashank Lokesha Reddy" userId="348959ee-59a1-4313-9b0d-6234a4fd0137" providerId="ADAL" clId="{18E31008-7EB6-4069-8D4C-46042C54E104}" dt="2022-02-17T16:57:44.580" v="7107" actId="2711"/>
          <ac:spMkLst>
            <pc:docMk/>
            <pc:sldMk cId="1411700636" sldId="1944"/>
            <ac:spMk id="97" creationId="{B03AC0EC-154E-4341-82B2-94CC39076B05}"/>
          </ac:spMkLst>
        </pc:spChg>
        <pc:spChg chg="mod">
          <ac:chgData name="Shashank Lokesha Reddy" userId="348959ee-59a1-4313-9b0d-6234a4fd0137" providerId="ADAL" clId="{18E31008-7EB6-4069-8D4C-46042C54E104}" dt="2022-02-17T17:32:21.513" v="7237" actId="552"/>
          <ac:spMkLst>
            <pc:docMk/>
            <pc:sldMk cId="1411700636" sldId="1944"/>
            <ac:spMk id="100" creationId="{F0CA3E68-D5D6-45A0-BDF1-2546E1B4AC6A}"/>
          </ac:spMkLst>
        </pc:spChg>
        <pc:spChg chg="mod">
          <ac:chgData name="Shashank Lokesha Reddy" userId="348959ee-59a1-4313-9b0d-6234a4fd0137" providerId="ADAL" clId="{18E31008-7EB6-4069-8D4C-46042C54E104}" dt="2022-02-19T21:01:27.123" v="13313" actId="552"/>
          <ac:spMkLst>
            <pc:docMk/>
            <pc:sldMk cId="1411700636" sldId="1944"/>
            <ac:spMk id="101" creationId="{719D2ABC-6526-4E92-90D5-71F2D732AA67}"/>
          </ac:spMkLst>
        </pc:spChg>
        <pc:spChg chg="mod">
          <ac:chgData name="Shashank Lokesha Reddy" userId="348959ee-59a1-4313-9b0d-6234a4fd0137" providerId="ADAL" clId="{18E31008-7EB6-4069-8D4C-46042C54E104}" dt="2022-02-17T17:31:44.602" v="7230" actId="552"/>
          <ac:spMkLst>
            <pc:docMk/>
            <pc:sldMk cId="1411700636" sldId="1944"/>
            <ac:spMk id="102" creationId="{E3F4538F-CFAD-4F11-AE52-A963DDD03C76}"/>
          </ac:spMkLst>
        </pc:spChg>
        <pc:spChg chg="mod">
          <ac:chgData name="Shashank Lokesha Reddy" userId="348959ee-59a1-4313-9b0d-6234a4fd0137" providerId="ADAL" clId="{18E31008-7EB6-4069-8D4C-46042C54E104}" dt="2022-02-17T16:57:44.580" v="7107" actId="2711"/>
          <ac:spMkLst>
            <pc:docMk/>
            <pc:sldMk cId="1411700636" sldId="1944"/>
            <ac:spMk id="103" creationId="{5613782C-86FA-47A7-8653-A0DD8A95D027}"/>
          </ac:spMkLst>
        </pc:spChg>
        <pc:spChg chg="mod">
          <ac:chgData name="Shashank Lokesha Reddy" userId="348959ee-59a1-4313-9b0d-6234a4fd0137" providerId="ADAL" clId="{18E31008-7EB6-4069-8D4C-46042C54E104}" dt="2022-02-17T16:57:44.580" v="7107" actId="2711"/>
          <ac:spMkLst>
            <pc:docMk/>
            <pc:sldMk cId="1411700636" sldId="1944"/>
            <ac:spMk id="104" creationId="{4DA9FEF6-EC10-4C36-8004-C8EC1F430F5D}"/>
          </ac:spMkLst>
        </pc:spChg>
        <pc:spChg chg="mod">
          <ac:chgData name="Shashank Lokesha Reddy" userId="348959ee-59a1-4313-9b0d-6234a4fd0137" providerId="ADAL" clId="{18E31008-7EB6-4069-8D4C-46042C54E104}" dt="2022-02-17T17:31:44.602" v="7230" actId="552"/>
          <ac:spMkLst>
            <pc:docMk/>
            <pc:sldMk cId="1411700636" sldId="1944"/>
            <ac:spMk id="105" creationId="{AFC35CEC-631D-47F3-8F44-CDF079FE78F0}"/>
          </ac:spMkLst>
        </pc:spChg>
        <pc:spChg chg="mod">
          <ac:chgData name="Shashank Lokesha Reddy" userId="348959ee-59a1-4313-9b0d-6234a4fd0137" providerId="ADAL" clId="{18E31008-7EB6-4069-8D4C-46042C54E104}" dt="2022-02-17T17:32:21.513" v="7237" actId="552"/>
          <ac:spMkLst>
            <pc:docMk/>
            <pc:sldMk cId="1411700636" sldId="1944"/>
            <ac:spMk id="108" creationId="{30F0C3D8-2CD4-456C-9E2F-6148343B421B}"/>
          </ac:spMkLst>
        </pc:spChg>
        <pc:spChg chg="mod">
          <ac:chgData name="Shashank Lokesha Reddy" userId="348959ee-59a1-4313-9b0d-6234a4fd0137" providerId="ADAL" clId="{18E31008-7EB6-4069-8D4C-46042C54E104}" dt="2022-02-19T21:01:36.569" v="13314" actId="12789"/>
          <ac:spMkLst>
            <pc:docMk/>
            <pc:sldMk cId="1411700636" sldId="1944"/>
            <ac:spMk id="109" creationId="{C0ED648E-8C29-4B93-AB8B-1859B7676876}"/>
          </ac:spMkLst>
        </pc:spChg>
        <pc:spChg chg="mod">
          <ac:chgData name="Shashank Lokesha Reddy" userId="348959ee-59a1-4313-9b0d-6234a4fd0137" providerId="ADAL" clId="{18E31008-7EB6-4069-8D4C-46042C54E104}" dt="2022-02-19T21:02:02.817" v="13315" actId="552"/>
          <ac:spMkLst>
            <pc:docMk/>
            <pc:sldMk cId="1411700636" sldId="1944"/>
            <ac:spMk id="110" creationId="{CCBA8D0C-90F5-4275-A601-D67A559EC3B2}"/>
          </ac:spMkLst>
        </pc:spChg>
        <pc:spChg chg="add del mod">
          <ac:chgData name="Shashank Lokesha Reddy" userId="348959ee-59a1-4313-9b0d-6234a4fd0137" providerId="ADAL" clId="{18E31008-7EB6-4069-8D4C-46042C54E104}" dt="2022-02-19T20:58:29.615" v="13291" actId="478"/>
          <ac:spMkLst>
            <pc:docMk/>
            <pc:sldMk cId="1411700636" sldId="1944"/>
            <ac:spMk id="111" creationId="{0DC31319-630B-48E0-82A1-AEF6B9168650}"/>
          </ac:spMkLst>
        </pc:spChg>
        <pc:spChg chg="mod">
          <ac:chgData name="Shashank Lokesha Reddy" userId="348959ee-59a1-4313-9b0d-6234a4fd0137" providerId="ADAL" clId="{18E31008-7EB6-4069-8D4C-46042C54E104}" dt="2022-02-17T16:57:44.580" v="7107" actId="2711"/>
          <ac:spMkLst>
            <pc:docMk/>
            <pc:sldMk cId="1411700636" sldId="1944"/>
            <ac:spMk id="112" creationId="{E8A3B549-937F-4D9E-A6A4-D16363E16A8A}"/>
          </ac:spMkLst>
        </pc:spChg>
        <pc:spChg chg="add mod">
          <ac:chgData name="Shashank Lokesha Reddy" userId="348959ee-59a1-4313-9b0d-6234a4fd0137" providerId="ADAL" clId="{18E31008-7EB6-4069-8D4C-46042C54E104}" dt="2022-02-19T21:01:27.123" v="13313" actId="552"/>
          <ac:spMkLst>
            <pc:docMk/>
            <pc:sldMk cId="1411700636" sldId="1944"/>
            <ac:spMk id="113" creationId="{CB879181-CA6C-4650-A1B6-82EC5E77B8E9}"/>
          </ac:spMkLst>
        </pc:spChg>
        <pc:spChg chg="mod">
          <ac:chgData name="Shashank Lokesha Reddy" userId="348959ee-59a1-4313-9b0d-6234a4fd0137" providerId="ADAL" clId="{18E31008-7EB6-4069-8D4C-46042C54E104}" dt="2022-02-17T16:57:44.580" v="7107" actId="2711"/>
          <ac:spMkLst>
            <pc:docMk/>
            <pc:sldMk cId="1411700636" sldId="1944"/>
            <ac:spMk id="116" creationId="{D7DC4A0F-21DE-4605-A134-513A3FDC9C6B}"/>
          </ac:spMkLst>
        </pc:spChg>
        <pc:spChg chg="mod">
          <ac:chgData name="Shashank Lokesha Reddy" userId="348959ee-59a1-4313-9b0d-6234a4fd0137" providerId="ADAL" clId="{18E31008-7EB6-4069-8D4C-46042C54E104}" dt="2022-02-17T16:57:44.580" v="7107" actId="2711"/>
          <ac:spMkLst>
            <pc:docMk/>
            <pc:sldMk cId="1411700636" sldId="1944"/>
            <ac:spMk id="117" creationId="{E7FCD26A-ABCF-4F17-8784-2BFCA8415F3D}"/>
          </ac:spMkLst>
        </pc:spChg>
        <pc:spChg chg="mod">
          <ac:chgData name="Shashank Lokesha Reddy" userId="348959ee-59a1-4313-9b0d-6234a4fd0137" providerId="ADAL" clId="{18E31008-7EB6-4069-8D4C-46042C54E104}" dt="2022-02-20T15:43:06.461" v="14053" actId="12789"/>
          <ac:spMkLst>
            <pc:docMk/>
            <pc:sldMk cId="1411700636" sldId="1944"/>
            <ac:spMk id="120" creationId="{9453EA7E-7045-4FEB-A457-E3086DCB132D}"/>
          </ac:spMkLst>
        </pc:spChg>
        <pc:spChg chg="mod">
          <ac:chgData name="Shashank Lokesha Reddy" userId="348959ee-59a1-4313-9b0d-6234a4fd0137" providerId="ADAL" clId="{18E31008-7EB6-4069-8D4C-46042C54E104}" dt="2022-02-20T15:42:57.183" v="14052" actId="12789"/>
          <ac:spMkLst>
            <pc:docMk/>
            <pc:sldMk cId="1411700636" sldId="1944"/>
            <ac:spMk id="121" creationId="{8750DDC7-8AA2-480C-ABFA-6B9E6A3E6CF0}"/>
          </ac:spMkLst>
        </pc:spChg>
        <pc:spChg chg="mod">
          <ac:chgData name="Shashank Lokesha Reddy" userId="348959ee-59a1-4313-9b0d-6234a4fd0137" providerId="ADAL" clId="{18E31008-7EB6-4069-8D4C-46042C54E104}" dt="2022-02-17T16:57:44.580" v="7107" actId="2711"/>
          <ac:spMkLst>
            <pc:docMk/>
            <pc:sldMk cId="1411700636" sldId="1944"/>
            <ac:spMk id="124" creationId="{4BB7A698-7A65-4D5C-B83D-8B04F340E618}"/>
          </ac:spMkLst>
        </pc:spChg>
        <pc:spChg chg="add mod">
          <ac:chgData name="Shashank Lokesha Reddy" userId="348959ee-59a1-4313-9b0d-6234a4fd0137" providerId="ADAL" clId="{18E31008-7EB6-4069-8D4C-46042C54E104}" dt="2022-02-19T21:02:02.817" v="13315" actId="552"/>
          <ac:spMkLst>
            <pc:docMk/>
            <pc:sldMk cId="1411700636" sldId="1944"/>
            <ac:spMk id="125" creationId="{F69E332E-963E-4AC7-B835-2AF6E1B8796A}"/>
          </ac:spMkLst>
        </pc:spChg>
        <pc:spChg chg="add mod">
          <ac:chgData name="Shashank Lokesha Reddy" userId="348959ee-59a1-4313-9b0d-6234a4fd0137" providerId="ADAL" clId="{18E31008-7EB6-4069-8D4C-46042C54E104}" dt="2022-02-19T21:00:50.278" v="13312" actId="1076"/>
          <ac:spMkLst>
            <pc:docMk/>
            <pc:sldMk cId="1411700636" sldId="1944"/>
            <ac:spMk id="126" creationId="{513F1E7D-A897-46F0-96EE-703654662AFF}"/>
          </ac:spMkLst>
        </pc:spChg>
        <pc:spChg chg="add del mod">
          <ac:chgData name="Shashank Lokesha Reddy" userId="348959ee-59a1-4313-9b0d-6234a4fd0137" providerId="ADAL" clId="{18E31008-7EB6-4069-8D4C-46042C54E104}" dt="2022-02-19T20:59:47.771" v="13307" actId="478"/>
          <ac:spMkLst>
            <pc:docMk/>
            <pc:sldMk cId="1411700636" sldId="1944"/>
            <ac:spMk id="127" creationId="{C99372FE-8F36-41D6-ACCD-68C44BCFC9D2}"/>
          </ac:spMkLst>
        </pc:spChg>
        <pc:spChg chg="mod">
          <ac:chgData name="Shashank Lokesha Reddy" userId="348959ee-59a1-4313-9b0d-6234a4fd0137" providerId="ADAL" clId="{18E31008-7EB6-4069-8D4C-46042C54E104}" dt="2022-02-20T15:42:57.183" v="14052" actId="12789"/>
          <ac:spMkLst>
            <pc:docMk/>
            <pc:sldMk cId="1411700636" sldId="1944"/>
            <ac:spMk id="136" creationId="{982F10E7-8125-4F7E-BC5B-DD6185FFDC7A}"/>
          </ac:spMkLst>
        </pc:spChg>
        <pc:spChg chg="mod">
          <ac:chgData name="Shashank Lokesha Reddy" userId="348959ee-59a1-4313-9b0d-6234a4fd0137" providerId="ADAL" clId="{18E31008-7EB6-4069-8D4C-46042C54E104}" dt="2022-02-17T16:57:44.580" v="7107" actId="2711"/>
          <ac:spMkLst>
            <pc:docMk/>
            <pc:sldMk cId="1411700636" sldId="1944"/>
            <ac:spMk id="141" creationId="{E02B6010-061A-483D-AAF4-B2A2C61CC80C}"/>
          </ac:spMkLst>
        </pc:spChg>
        <pc:spChg chg="mod">
          <ac:chgData name="Shashank Lokesha Reddy" userId="348959ee-59a1-4313-9b0d-6234a4fd0137" providerId="ADAL" clId="{18E31008-7EB6-4069-8D4C-46042C54E104}" dt="2022-02-17T16:57:44.580" v="7107" actId="2711"/>
          <ac:spMkLst>
            <pc:docMk/>
            <pc:sldMk cId="1411700636" sldId="1944"/>
            <ac:spMk id="142" creationId="{D8521F32-E92D-4BCC-B99A-4B5CD0D59A27}"/>
          </ac:spMkLst>
        </pc:spChg>
        <pc:spChg chg="mod">
          <ac:chgData name="Shashank Lokesha Reddy" userId="348959ee-59a1-4313-9b0d-6234a4fd0137" providerId="ADAL" clId="{18E31008-7EB6-4069-8D4C-46042C54E104}" dt="2022-02-19T21:01:27.123" v="13313" actId="552"/>
          <ac:spMkLst>
            <pc:docMk/>
            <pc:sldMk cId="1411700636" sldId="1944"/>
            <ac:spMk id="158" creationId="{C77EBF5C-CC0F-48E3-991D-E117A930105E}"/>
          </ac:spMkLst>
        </pc:spChg>
        <pc:spChg chg="mod">
          <ac:chgData name="Shashank Lokesha Reddy" userId="348959ee-59a1-4313-9b0d-6234a4fd0137" providerId="ADAL" clId="{18E31008-7EB6-4069-8D4C-46042C54E104}" dt="2022-02-17T16:57:44.580" v="7107" actId="2711"/>
          <ac:spMkLst>
            <pc:docMk/>
            <pc:sldMk cId="1411700636" sldId="1944"/>
            <ac:spMk id="159" creationId="{63691026-E911-40CA-B157-534346E1A5B5}"/>
          </ac:spMkLst>
        </pc:spChg>
        <pc:spChg chg="mod">
          <ac:chgData name="Shashank Lokesha Reddy" userId="348959ee-59a1-4313-9b0d-6234a4fd0137" providerId="ADAL" clId="{18E31008-7EB6-4069-8D4C-46042C54E104}" dt="2022-02-17T16:57:44.580" v="7107" actId="2711"/>
          <ac:spMkLst>
            <pc:docMk/>
            <pc:sldMk cId="1411700636" sldId="1944"/>
            <ac:spMk id="160" creationId="{C7FA508E-37BB-42DA-99C6-8D931B7A194E}"/>
          </ac:spMkLst>
        </pc:spChg>
        <pc:spChg chg="mod">
          <ac:chgData name="Shashank Lokesha Reddy" userId="348959ee-59a1-4313-9b0d-6234a4fd0137" providerId="ADAL" clId="{18E31008-7EB6-4069-8D4C-46042C54E104}" dt="2022-02-17T16:57:44.580" v="7107" actId="2711"/>
          <ac:spMkLst>
            <pc:docMk/>
            <pc:sldMk cId="1411700636" sldId="1944"/>
            <ac:spMk id="161" creationId="{E9B48E4C-B223-44D8-ADAA-6E3143FAD9BE}"/>
          </ac:spMkLst>
        </pc:spChg>
        <pc:spChg chg="mod">
          <ac:chgData name="Shashank Lokesha Reddy" userId="348959ee-59a1-4313-9b0d-6234a4fd0137" providerId="ADAL" clId="{18E31008-7EB6-4069-8D4C-46042C54E104}" dt="2022-02-17T16:57:44.580" v="7107" actId="2711"/>
          <ac:spMkLst>
            <pc:docMk/>
            <pc:sldMk cId="1411700636" sldId="1944"/>
            <ac:spMk id="163" creationId="{A2BBA838-BD3B-433C-AE2F-48A382C5B84A}"/>
          </ac:spMkLst>
        </pc:spChg>
        <pc:spChg chg="mod">
          <ac:chgData name="Shashank Lokesha Reddy" userId="348959ee-59a1-4313-9b0d-6234a4fd0137" providerId="ADAL" clId="{18E31008-7EB6-4069-8D4C-46042C54E104}" dt="2022-02-17T16:57:44.580" v="7107" actId="2711"/>
          <ac:spMkLst>
            <pc:docMk/>
            <pc:sldMk cId="1411700636" sldId="1944"/>
            <ac:spMk id="165" creationId="{8852A42C-4C42-4AD9-BCE9-A02642F844A3}"/>
          </ac:spMkLst>
        </pc:spChg>
        <pc:spChg chg="mod">
          <ac:chgData name="Shashank Lokesha Reddy" userId="348959ee-59a1-4313-9b0d-6234a4fd0137" providerId="ADAL" clId="{18E31008-7EB6-4069-8D4C-46042C54E104}" dt="2022-02-17T16:57:44.580" v="7107" actId="2711"/>
          <ac:spMkLst>
            <pc:docMk/>
            <pc:sldMk cId="1411700636" sldId="1944"/>
            <ac:spMk id="166" creationId="{2DBA5164-E769-4231-AF8F-3F4EA3889AA9}"/>
          </ac:spMkLst>
        </pc:spChg>
        <pc:graphicFrameChg chg="mod">
          <ac:chgData name="Shashank Lokesha Reddy" userId="348959ee-59a1-4313-9b0d-6234a4fd0137" providerId="ADAL" clId="{18E31008-7EB6-4069-8D4C-46042C54E104}" dt="2022-02-17T16:17:13.868" v="6818" actId="1076"/>
          <ac:graphicFrameMkLst>
            <pc:docMk/>
            <pc:sldMk cId="1411700636" sldId="1944"/>
            <ac:graphicFrameMk id="60" creationId="{A8E23A18-A211-4CA6-B7E1-332A7E5DD65A}"/>
          </ac:graphicFrameMkLst>
        </pc:graphicFrameChg>
        <pc:graphicFrameChg chg="mod modGraphic">
          <ac:chgData name="Shashank Lokesha Reddy" userId="348959ee-59a1-4313-9b0d-6234a4fd0137" providerId="ADAL" clId="{18E31008-7EB6-4069-8D4C-46042C54E104}" dt="2022-02-19T20:59:09.276" v="13298" actId="14734"/>
          <ac:graphicFrameMkLst>
            <pc:docMk/>
            <pc:sldMk cId="1411700636" sldId="1944"/>
            <ac:graphicFrameMk id="74" creationId="{123532A6-8691-4D1F-B8AC-C67327325A84}"/>
          </ac:graphicFrameMkLst>
        </pc:graphicFrameChg>
        <pc:graphicFrameChg chg="mod">
          <ac:chgData name="Shashank Lokesha Reddy" userId="348959ee-59a1-4313-9b0d-6234a4fd0137" providerId="ADAL" clId="{18E31008-7EB6-4069-8D4C-46042C54E104}" dt="2022-02-17T16:16:06.357" v="6808" actId="1076"/>
          <ac:graphicFrameMkLst>
            <pc:docMk/>
            <pc:sldMk cId="1411700636" sldId="1944"/>
            <ac:graphicFrameMk id="106" creationId="{2F6EC03E-C692-4186-B95D-503E96E9560C}"/>
          </ac:graphicFrameMkLst>
        </pc:graphicFrameChg>
        <pc:graphicFrameChg chg="mod">
          <ac:chgData name="Shashank Lokesha Reddy" userId="348959ee-59a1-4313-9b0d-6234a4fd0137" providerId="ADAL" clId="{18E31008-7EB6-4069-8D4C-46042C54E104}" dt="2022-02-17T16:17:29.265" v="6819" actId="1076"/>
          <ac:graphicFrameMkLst>
            <pc:docMk/>
            <pc:sldMk cId="1411700636" sldId="1944"/>
            <ac:graphicFrameMk id="170" creationId="{87280CCD-9E3F-427E-86FE-54E9814D5A41}"/>
          </ac:graphicFrameMkLst>
        </pc:graphicFrameChg>
        <pc:picChg chg="mod">
          <ac:chgData name="Shashank Lokesha Reddy" userId="348959ee-59a1-4313-9b0d-6234a4fd0137" providerId="ADAL" clId="{18E31008-7EB6-4069-8D4C-46042C54E104}" dt="2022-02-17T16:09:42.063" v="6766" actId="14100"/>
          <ac:picMkLst>
            <pc:docMk/>
            <pc:sldMk cId="1411700636" sldId="1944"/>
            <ac:picMk id="5" creationId="{0AABC1DF-CBBD-4DCA-AE53-9851381FA36A}"/>
          </ac:picMkLst>
        </pc:picChg>
        <pc:picChg chg="add del mod">
          <ac:chgData name="Shashank Lokesha Reddy" userId="348959ee-59a1-4313-9b0d-6234a4fd0137" providerId="ADAL" clId="{18E31008-7EB6-4069-8D4C-46042C54E104}" dt="2022-02-17T16:04:37.277" v="6729" actId="478"/>
          <ac:picMkLst>
            <pc:docMk/>
            <pc:sldMk cId="1411700636" sldId="1944"/>
            <ac:picMk id="80" creationId="{3CF70EE2-8A07-4143-9C77-784674D44E53}"/>
          </ac:picMkLst>
        </pc:picChg>
        <pc:picChg chg="add mod">
          <ac:chgData name="Shashank Lokesha Reddy" userId="348959ee-59a1-4313-9b0d-6234a4fd0137" providerId="ADAL" clId="{18E31008-7EB6-4069-8D4C-46042C54E104}" dt="2022-02-17T16:09:32.493" v="6765" actId="1076"/>
          <ac:picMkLst>
            <pc:docMk/>
            <pc:sldMk cId="1411700636" sldId="1944"/>
            <ac:picMk id="91" creationId="{E6D82017-095B-4A4C-A3AB-7F06A55D1717}"/>
          </ac:picMkLst>
        </pc:picChg>
        <pc:picChg chg="del">
          <ac:chgData name="Shashank Lokesha Reddy" userId="348959ee-59a1-4313-9b0d-6234a4fd0137" providerId="ADAL" clId="{18E31008-7EB6-4069-8D4C-46042C54E104}" dt="2022-02-17T16:09:11.827" v="6763" actId="478"/>
          <ac:picMkLst>
            <pc:docMk/>
            <pc:sldMk cId="1411700636" sldId="1944"/>
            <ac:picMk id="111" creationId="{95B896AA-E4CF-4E06-BC57-807229B3CCFB}"/>
          </ac:picMkLst>
        </pc:picChg>
        <pc:picChg chg="mod">
          <ac:chgData name="Shashank Lokesha Reddy" userId="348959ee-59a1-4313-9b0d-6234a4fd0137" providerId="ADAL" clId="{18E31008-7EB6-4069-8D4C-46042C54E104}" dt="2022-02-17T16:09:02.713" v="6761" actId="554"/>
          <ac:picMkLst>
            <pc:docMk/>
            <pc:sldMk cId="1411700636" sldId="1944"/>
            <ac:picMk id="145" creationId="{90D78521-6A19-4C69-8A7C-DB29A6825E3E}"/>
          </ac:picMkLst>
        </pc:picChg>
        <pc:picChg chg="mod">
          <ac:chgData name="Shashank Lokesha Reddy" userId="348959ee-59a1-4313-9b0d-6234a4fd0137" providerId="ADAL" clId="{18E31008-7EB6-4069-8D4C-46042C54E104}" dt="2022-02-17T16:09:02.713" v="6761" actId="554"/>
          <ac:picMkLst>
            <pc:docMk/>
            <pc:sldMk cId="1411700636" sldId="1944"/>
            <ac:picMk id="147" creationId="{5AAB878B-4C07-42B9-854F-BF5EE79258A1}"/>
          </ac:picMkLst>
        </pc:picChg>
        <pc:cxnChg chg="mod">
          <ac:chgData name="Shashank Lokesha Reddy" userId="348959ee-59a1-4313-9b0d-6234a4fd0137" providerId="ADAL" clId="{18E31008-7EB6-4069-8D4C-46042C54E104}" dt="2022-02-19T20:58:27.089" v="13290" actId="14100"/>
          <ac:cxnSpMkLst>
            <pc:docMk/>
            <pc:sldMk cId="1411700636" sldId="1944"/>
            <ac:cxnSpMk id="12" creationId="{B0274043-26DC-44E4-95B5-B70278FAE9DF}"/>
          </ac:cxnSpMkLst>
        </pc:cxnChg>
        <pc:cxnChg chg="mod">
          <ac:chgData name="Shashank Lokesha Reddy" userId="348959ee-59a1-4313-9b0d-6234a4fd0137" providerId="ADAL" clId="{18E31008-7EB6-4069-8D4C-46042C54E104}" dt="2022-02-17T16:17:13.868" v="6818" actId="1076"/>
          <ac:cxnSpMkLst>
            <pc:docMk/>
            <pc:sldMk cId="1411700636" sldId="1944"/>
            <ac:cxnSpMk id="67" creationId="{44761D19-9F44-4162-8D34-D4EA3E44158C}"/>
          </ac:cxnSpMkLst>
        </pc:cxnChg>
        <pc:cxnChg chg="mod">
          <ac:chgData name="Shashank Lokesha Reddy" userId="348959ee-59a1-4313-9b0d-6234a4fd0137" providerId="ADAL" clId="{18E31008-7EB6-4069-8D4C-46042C54E104}" dt="2022-02-17T16:17:13.868" v="6818" actId="1076"/>
          <ac:cxnSpMkLst>
            <pc:docMk/>
            <pc:sldMk cId="1411700636" sldId="1944"/>
            <ac:cxnSpMk id="68" creationId="{DBAA6E35-DA16-4C45-A0D5-26024A37DFBD}"/>
          </ac:cxnSpMkLst>
        </pc:cxnChg>
        <pc:cxnChg chg="mod">
          <ac:chgData name="Shashank Lokesha Reddy" userId="348959ee-59a1-4313-9b0d-6234a4fd0137" providerId="ADAL" clId="{18E31008-7EB6-4069-8D4C-46042C54E104}" dt="2022-02-19T21:00:32.584" v="13310" actId="12788"/>
          <ac:cxnSpMkLst>
            <pc:docMk/>
            <pc:sldMk cId="1411700636" sldId="1944"/>
            <ac:cxnSpMk id="93" creationId="{8EC4E425-9F5E-4359-95A1-3034FD4974DC}"/>
          </ac:cxnSpMkLst>
        </pc:cxnChg>
        <pc:cxnChg chg="mod">
          <ac:chgData name="Shashank Lokesha Reddy" userId="348959ee-59a1-4313-9b0d-6234a4fd0137" providerId="ADAL" clId="{18E31008-7EB6-4069-8D4C-46042C54E104}" dt="2022-02-19T20:58:45.872" v="13293" actId="14100"/>
          <ac:cxnSpMkLst>
            <pc:docMk/>
            <pc:sldMk cId="1411700636" sldId="1944"/>
            <ac:cxnSpMk id="98" creationId="{69C01D9F-1010-4679-AF4A-4D434B2FE82E}"/>
          </ac:cxnSpMkLst>
        </pc:cxnChg>
        <pc:cxnChg chg="mod">
          <ac:chgData name="Shashank Lokesha Reddy" userId="348959ee-59a1-4313-9b0d-6234a4fd0137" providerId="ADAL" clId="{18E31008-7EB6-4069-8D4C-46042C54E104}" dt="2022-02-19T21:00:32.584" v="13310" actId="12788"/>
          <ac:cxnSpMkLst>
            <pc:docMk/>
            <pc:sldMk cId="1411700636" sldId="1944"/>
            <ac:cxnSpMk id="99" creationId="{8D36C3F9-A44C-4AFB-8AA4-A3E30772690E}"/>
          </ac:cxnSpMkLst>
        </pc:cxnChg>
        <pc:cxnChg chg="add mod">
          <ac:chgData name="Shashank Lokesha Reddy" userId="348959ee-59a1-4313-9b0d-6234a4fd0137" providerId="ADAL" clId="{18E31008-7EB6-4069-8D4C-46042C54E104}" dt="2022-02-17T16:16:58.399" v="6816" actId="1076"/>
          <ac:cxnSpMkLst>
            <pc:docMk/>
            <pc:sldMk cId="1411700636" sldId="1944"/>
            <ac:cxnSpMk id="115" creationId="{6423BE73-94F5-4BE9-B3DF-6A8EA881D425}"/>
          </ac:cxnSpMkLst>
        </pc:cxnChg>
        <pc:cxnChg chg="mod">
          <ac:chgData name="Shashank Lokesha Reddy" userId="348959ee-59a1-4313-9b0d-6234a4fd0137" providerId="ADAL" clId="{18E31008-7EB6-4069-8D4C-46042C54E104}" dt="2022-02-19T21:00:32.584" v="13310" actId="12788"/>
          <ac:cxnSpMkLst>
            <pc:docMk/>
            <pc:sldMk cId="1411700636" sldId="1944"/>
            <ac:cxnSpMk id="118" creationId="{CF8D67FE-2BB9-40A7-A8B1-D1424541F9C9}"/>
          </ac:cxnSpMkLst>
        </pc:cxnChg>
        <pc:cxnChg chg="mod">
          <ac:chgData name="Shashank Lokesha Reddy" userId="348959ee-59a1-4313-9b0d-6234a4fd0137" providerId="ADAL" clId="{18E31008-7EB6-4069-8D4C-46042C54E104}" dt="2022-02-19T20:59:44.655" v="13305" actId="1076"/>
          <ac:cxnSpMkLst>
            <pc:docMk/>
            <pc:sldMk cId="1411700636" sldId="1944"/>
            <ac:cxnSpMk id="119" creationId="{3A441870-D33C-407D-AE39-1504300AA124}"/>
          </ac:cxnSpMkLst>
        </pc:cxnChg>
        <pc:cxnChg chg="mod">
          <ac:chgData name="Shashank Lokesha Reddy" userId="348959ee-59a1-4313-9b0d-6234a4fd0137" providerId="ADAL" clId="{18E31008-7EB6-4069-8D4C-46042C54E104}" dt="2022-02-17T16:18:26.237" v="6829" actId="1076"/>
          <ac:cxnSpMkLst>
            <pc:docMk/>
            <pc:sldMk cId="1411700636" sldId="1944"/>
            <ac:cxnSpMk id="122" creationId="{1D7A01D9-8BE8-4527-8F5A-BEDC65CA868F}"/>
          </ac:cxnSpMkLst>
        </pc:cxnChg>
        <pc:cxnChg chg="mod">
          <ac:chgData name="Shashank Lokesha Reddy" userId="348959ee-59a1-4313-9b0d-6234a4fd0137" providerId="ADAL" clId="{18E31008-7EB6-4069-8D4C-46042C54E104}" dt="2022-02-19T21:00:32.584" v="13310" actId="12788"/>
          <ac:cxnSpMkLst>
            <pc:docMk/>
            <pc:sldMk cId="1411700636" sldId="1944"/>
            <ac:cxnSpMk id="128" creationId="{6D181579-BBB5-4087-82B0-42664516DEC4}"/>
          </ac:cxnSpMkLst>
        </pc:cxnChg>
        <pc:cxnChg chg="del">
          <ac:chgData name="Shashank Lokesha Reddy" userId="348959ee-59a1-4313-9b0d-6234a4fd0137" providerId="ADAL" clId="{18E31008-7EB6-4069-8D4C-46042C54E104}" dt="2022-02-17T16:16:16.850" v="6810" actId="478"/>
          <ac:cxnSpMkLst>
            <pc:docMk/>
            <pc:sldMk cId="1411700636" sldId="1944"/>
            <ac:cxnSpMk id="146" creationId="{D32DDE0D-6E2E-46C7-ACFD-CA8C3B8448C5}"/>
          </ac:cxnSpMkLst>
        </pc:cxnChg>
        <pc:cxnChg chg="mod">
          <ac:chgData name="Shashank Lokesha Reddy" userId="348959ee-59a1-4313-9b0d-6234a4fd0137" providerId="ADAL" clId="{18E31008-7EB6-4069-8D4C-46042C54E104}" dt="2022-02-19T21:00:32.584" v="13310" actId="12788"/>
          <ac:cxnSpMkLst>
            <pc:docMk/>
            <pc:sldMk cId="1411700636" sldId="1944"/>
            <ac:cxnSpMk id="157" creationId="{7246D94D-BEF5-4271-82C2-6012EA784F8A}"/>
          </ac:cxnSpMkLst>
        </pc:cxnChg>
        <pc:cxnChg chg="mod">
          <ac:chgData name="Shashank Lokesha Reddy" userId="348959ee-59a1-4313-9b0d-6234a4fd0137" providerId="ADAL" clId="{18E31008-7EB6-4069-8D4C-46042C54E104}" dt="2022-02-19T21:00:32.584" v="13310" actId="12788"/>
          <ac:cxnSpMkLst>
            <pc:docMk/>
            <pc:sldMk cId="1411700636" sldId="1944"/>
            <ac:cxnSpMk id="169" creationId="{3308679A-E6C6-4B62-85D3-8448C286EB21}"/>
          </ac:cxnSpMkLst>
        </pc:cxnChg>
        <pc:cxnChg chg="mod">
          <ac:chgData name="Shashank Lokesha Reddy" userId="348959ee-59a1-4313-9b0d-6234a4fd0137" providerId="ADAL" clId="{18E31008-7EB6-4069-8D4C-46042C54E104}" dt="2022-02-17T16:17:13.868" v="6818" actId="1076"/>
          <ac:cxnSpMkLst>
            <pc:docMk/>
            <pc:sldMk cId="1411700636" sldId="1944"/>
            <ac:cxnSpMk id="171" creationId="{FE3B90F0-8636-47AF-96C2-DF832EB08428}"/>
          </ac:cxnSpMkLst>
        </pc:cxnChg>
        <pc:cxnChg chg="mod">
          <ac:chgData name="Shashank Lokesha Reddy" userId="348959ee-59a1-4313-9b0d-6234a4fd0137" providerId="ADAL" clId="{18E31008-7EB6-4069-8D4C-46042C54E104}" dt="2022-02-17T16:17:13.868" v="6818" actId="1076"/>
          <ac:cxnSpMkLst>
            <pc:docMk/>
            <pc:sldMk cId="1411700636" sldId="1944"/>
            <ac:cxnSpMk id="172" creationId="{850570B7-B112-4B0F-8EBE-4199AA7981F7}"/>
          </ac:cxnSpMkLst>
        </pc:cxnChg>
        <pc:cxnChg chg="mod">
          <ac:chgData name="Shashank Lokesha Reddy" userId="348959ee-59a1-4313-9b0d-6234a4fd0137" providerId="ADAL" clId="{18E31008-7EB6-4069-8D4C-46042C54E104}" dt="2022-02-19T21:00:32.584" v="13310" actId="12788"/>
          <ac:cxnSpMkLst>
            <pc:docMk/>
            <pc:sldMk cId="1411700636" sldId="1944"/>
            <ac:cxnSpMk id="173" creationId="{557A0996-DC1B-4B27-9090-515C775EB1DF}"/>
          </ac:cxnSpMkLst>
        </pc:cxnChg>
      </pc:sldChg>
      <pc:sldChg chg="addSp delSp modSp mod">
        <pc:chgData name="Shashank Lokesha Reddy" userId="348959ee-59a1-4313-9b0d-6234a4fd0137" providerId="ADAL" clId="{18E31008-7EB6-4069-8D4C-46042C54E104}" dt="2022-02-20T15:43:22.482" v="14055" actId="12789"/>
        <pc:sldMkLst>
          <pc:docMk/>
          <pc:sldMk cId="2775175208" sldId="1945"/>
        </pc:sldMkLst>
        <pc:spChg chg="mod">
          <ac:chgData name="Shashank Lokesha Reddy" userId="348959ee-59a1-4313-9b0d-6234a4fd0137" providerId="ADAL" clId="{18E31008-7EB6-4069-8D4C-46042C54E104}" dt="2022-02-19T21:03:37.749" v="13325" actId="1076"/>
          <ac:spMkLst>
            <pc:docMk/>
            <pc:sldMk cId="2775175208" sldId="1945"/>
            <ac:spMk id="8" creationId="{ABC0A6B8-3248-4550-BD99-F43A26B60C2D}"/>
          </ac:spMkLst>
        </pc:spChg>
        <pc:spChg chg="mod">
          <ac:chgData name="Shashank Lokesha Reddy" userId="348959ee-59a1-4313-9b0d-6234a4fd0137" providerId="ADAL" clId="{18E31008-7EB6-4069-8D4C-46042C54E104}" dt="2022-02-19T21:03:27.216" v="13323" actId="14100"/>
          <ac:spMkLst>
            <pc:docMk/>
            <pc:sldMk cId="2775175208" sldId="1945"/>
            <ac:spMk id="10" creationId="{BC2DFB99-04CE-45FE-9D85-D9FD1FD25715}"/>
          </ac:spMkLst>
        </pc:spChg>
        <pc:spChg chg="mod">
          <ac:chgData name="Shashank Lokesha Reddy" userId="348959ee-59a1-4313-9b0d-6234a4fd0137" providerId="ADAL" clId="{18E31008-7EB6-4069-8D4C-46042C54E104}" dt="2022-02-19T21:07:37.128" v="13353" actId="1076"/>
          <ac:spMkLst>
            <pc:docMk/>
            <pc:sldMk cId="2775175208" sldId="1945"/>
            <ac:spMk id="11" creationId="{4ADCD9B9-1941-4C5E-A1D7-827E0007EF06}"/>
          </ac:spMkLst>
        </pc:spChg>
        <pc:spChg chg="mod">
          <ac:chgData name="Shashank Lokesha Reddy" userId="348959ee-59a1-4313-9b0d-6234a4fd0137" providerId="ADAL" clId="{18E31008-7EB6-4069-8D4C-46042C54E104}" dt="2022-02-20T15:43:15.514" v="14054" actId="12789"/>
          <ac:spMkLst>
            <pc:docMk/>
            <pc:sldMk cId="2775175208" sldId="1945"/>
            <ac:spMk id="23" creationId="{B8C8196D-7522-4A47-AD1F-44DB260AFC29}"/>
          </ac:spMkLst>
        </pc:spChg>
        <pc:spChg chg="mod">
          <ac:chgData name="Shashank Lokesha Reddy" userId="348959ee-59a1-4313-9b0d-6234a4fd0137" providerId="ADAL" clId="{18E31008-7EB6-4069-8D4C-46042C54E104}" dt="2022-02-17T16:57:33.882" v="7106" actId="2711"/>
          <ac:spMkLst>
            <pc:docMk/>
            <pc:sldMk cId="2775175208" sldId="1945"/>
            <ac:spMk id="31" creationId="{9A29E1E5-DE3A-461D-B9E1-297F24BCB070}"/>
          </ac:spMkLst>
        </pc:spChg>
        <pc:spChg chg="mod">
          <ac:chgData name="Shashank Lokesha Reddy" userId="348959ee-59a1-4313-9b0d-6234a4fd0137" providerId="ADAL" clId="{18E31008-7EB6-4069-8D4C-46042C54E104}" dt="2022-02-19T21:03:13.232" v="13321" actId="555"/>
          <ac:spMkLst>
            <pc:docMk/>
            <pc:sldMk cId="2775175208" sldId="1945"/>
            <ac:spMk id="53" creationId="{83636A85-3B80-4A57-8612-FADCA444C16E}"/>
          </ac:spMkLst>
        </pc:spChg>
        <pc:spChg chg="mod">
          <ac:chgData name="Shashank Lokesha Reddy" userId="348959ee-59a1-4313-9b0d-6234a4fd0137" providerId="ADAL" clId="{18E31008-7EB6-4069-8D4C-46042C54E104}" dt="2022-02-17T16:57:33.882" v="7106" actId="2711"/>
          <ac:spMkLst>
            <pc:docMk/>
            <pc:sldMk cId="2775175208" sldId="1945"/>
            <ac:spMk id="54" creationId="{0B95BC64-1742-4974-B6DB-A28F96FCF45C}"/>
          </ac:spMkLst>
        </pc:spChg>
        <pc:spChg chg="mod">
          <ac:chgData name="Shashank Lokesha Reddy" userId="348959ee-59a1-4313-9b0d-6234a4fd0137" providerId="ADAL" clId="{18E31008-7EB6-4069-8D4C-46042C54E104}" dt="2022-02-19T21:07:37.128" v="13353" actId="1076"/>
          <ac:spMkLst>
            <pc:docMk/>
            <pc:sldMk cId="2775175208" sldId="1945"/>
            <ac:spMk id="63" creationId="{38CA50E6-F4B1-4914-ADD1-1015901FB7F9}"/>
          </ac:spMkLst>
        </pc:spChg>
        <pc:spChg chg="mod">
          <ac:chgData name="Shashank Lokesha Reddy" userId="348959ee-59a1-4313-9b0d-6234a4fd0137" providerId="ADAL" clId="{18E31008-7EB6-4069-8D4C-46042C54E104}" dt="2022-02-17T16:57:33.882" v="7106" actId="2711"/>
          <ac:spMkLst>
            <pc:docMk/>
            <pc:sldMk cId="2775175208" sldId="1945"/>
            <ac:spMk id="73" creationId="{816D2563-EA87-4B7F-9B49-DD164052096D}"/>
          </ac:spMkLst>
        </pc:spChg>
        <pc:spChg chg="mod">
          <ac:chgData name="Shashank Lokesha Reddy" userId="348959ee-59a1-4313-9b0d-6234a4fd0137" providerId="ADAL" clId="{18E31008-7EB6-4069-8D4C-46042C54E104}" dt="2022-02-19T21:07:37.128" v="13353" actId="1076"/>
          <ac:spMkLst>
            <pc:docMk/>
            <pc:sldMk cId="2775175208" sldId="1945"/>
            <ac:spMk id="75" creationId="{E9B3721C-BCBD-4DDB-817D-7459AB79E646}"/>
          </ac:spMkLst>
        </pc:spChg>
        <pc:spChg chg="mod">
          <ac:chgData name="Shashank Lokesha Reddy" userId="348959ee-59a1-4313-9b0d-6234a4fd0137" providerId="ADAL" clId="{18E31008-7EB6-4069-8D4C-46042C54E104}" dt="2022-02-17T16:57:33.882" v="7106" actId="2711"/>
          <ac:spMkLst>
            <pc:docMk/>
            <pc:sldMk cId="2775175208" sldId="1945"/>
            <ac:spMk id="77" creationId="{EBFCDC5D-AB0C-4F25-A5F3-9DD4EC72F8B6}"/>
          </ac:spMkLst>
        </pc:spChg>
        <pc:spChg chg="mod">
          <ac:chgData name="Shashank Lokesha Reddy" userId="348959ee-59a1-4313-9b0d-6234a4fd0137" providerId="ADAL" clId="{18E31008-7EB6-4069-8D4C-46042C54E104}" dt="2022-02-17T16:57:33.882" v="7106" actId="2711"/>
          <ac:spMkLst>
            <pc:docMk/>
            <pc:sldMk cId="2775175208" sldId="1945"/>
            <ac:spMk id="78" creationId="{653D2E67-29A5-4140-83CE-D98E368BB1F8}"/>
          </ac:spMkLst>
        </pc:spChg>
        <pc:spChg chg="mod">
          <ac:chgData name="Shashank Lokesha Reddy" userId="348959ee-59a1-4313-9b0d-6234a4fd0137" providerId="ADAL" clId="{18E31008-7EB6-4069-8D4C-46042C54E104}" dt="2022-02-20T15:43:22.482" v="14055" actId="12789"/>
          <ac:spMkLst>
            <pc:docMk/>
            <pc:sldMk cId="2775175208" sldId="1945"/>
            <ac:spMk id="79" creationId="{F9656B6A-6873-4F2E-A80D-E158DC6D7268}"/>
          </ac:spMkLst>
        </pc:spChg>
        <pc:spChg chg="mod">
          <ac:chgData name="Shashank Lokesha Reddy" userId="348959ee-59a1-4313-9b0d-6234a4fd0137" providerId="ADAL" clId="{18E31008-7EB6-4069-8D4C-46042C54E104}" dt="2022-02-17T16:57:33.882" v="7106" actId="2711"/>
          <ac:spMkLst>
            <pc:docMk/>
            <pc:sldMk cId="2775175208" sldId="1945"/>
            <ac:spMk id="80" creationId="{B4C0EBDC-3AAA-421C-A0E3-8D6BAA23C15B}"/>
          </ac:spMkLst>
        </pc:spChg>
        <pc:spChg chg="mod">
          <ac:chgData name="Shashank Lokesha Reddy" userId="348959ee-59a1-4313-9b0d-6234a4fd0137" providerId="ADAL" clId="{18E31008-7EB6-4069-8D4C-46042C54E104}" dt="2022-02-17T16:57:33.882" v="7106" actId="2711"/>
          <ac:spMkLst>
            <pc:docMk/>
            <pc:sldMk cId="2775175208" sldId="1945"/>
            <ac:spMk id="81" creationId="{408C95D1-7693-4DF8-80B8-7C3A9E2B3924}"/>
          </ac:spMkLst>
        </pc:spChg>
        <pc:spChg chg="mod">
          <ac:chgData name="Shashank Lokesha Reddy" userId="348959ee-59a1-4313-9b0d-6234a4fd0137" providerId="ADAL" clId="{18E31008-7EB6-4069-8D4C-46042C54E104}" dt="2022-02-17T16:57:33.882" v="7106" actId="2711"/>
          <ac:spMkLst>
            <pc:docMk/>
            <pc:sldMk cId="2775175208" sldId="1945"/>
            <ac:spMk id="82" creationId="{A10B779A-345E-4551-A957-0D698E23BD91}"/>
          </ac:spMkLst>
        </pc:spChg>
        <pc:spChg chg="mod">
          <ac:chgData name="Shashank Lokesha Reddy" userId="348959ee-59a1-4313-9b0d-6234a4fd0137" providerId="ADAL" clId="{18E31008-7EB6-4069-8D4C-46042C54E104}" dt="2022-02-17T17:35:19.353" v="7265" actId="552"/>
          <ac:spMkLst>
            <pc:docMk/>
            <pc:sldMk cId="2775175208" sldId="1945"/>
            <ac:spMk id="83" creationId="{53F3503F-BCEB-40BC-A488-76862C380B08}"/>
          </ac:spMkLst>
        </pc:spChg>
        <pc:spChg chg="add mod">
          <ac:chgData name="Shashank Lokesha Reddy" userId="348959ee-59a1-4313-9b0d-6234a4fd0137" providerId="ADAL" clId="{18E31008-7EB6-4069-8D4C-46042C54E104}" dt="2022-02-18T13:25:17.525" v="10240" actId="255"/>
          <ac:spMkLst>
            <pc:docMk/>
            <pc:sldMk cId="2775175208" sldId="1945"/>
            <ac:spMk id="84" creationId="{1527B66C-984D-4C51-AC0F-508D1002755A}"/>
          </ac:spMkLst>
        </pc:spChg>
        <pc:spChg chg="mod">
          <ac:chgData name="Shashank Lokesha Reddy" userId="348959ee-59a1-4313-9b0d-6234a4fd0137" providerId="ADAL" clId="{18E31008-7EB6-4069-8D4C-46042C54E104}" dt="2022-02-17T16:57:33.882" v="7106" actId="2711"/>
          <ac:spMkLst>
            <pc:docMk/>
            <pc:sldMk cId="2775175208" sldId="1945"/>
            <ac:spMk id="85" creationId="{ADCD117E-EA47-47C2-B8A2-2927955CE9E3}"/>
          </ac:spMkLst>
        </pc:spChg>
        <pc:spChg chg="mod">
          <ac:chgData name="Shashank Lokesha Reddy" userId="348959ee-59a1-4313-9b0d-6234a4fd0137" providerId="ADAL" clId="{18E31008-7EB6-4069-8D4C-46042C54E104}" dt="2022-02-17T16:57:33.882" v="7106" actId="2711"/>
          <ac:spMkLst>
            <pc:docMk/>
            <pc:sldMk cId="2775175208" sldId="1945"/>
            <ac:spMk id="86" creationId="{E735EB57-6E2C-4E89-B7F2-0ED07BFCDDC7}"/>
          </ac:spMkLst>
        </pc:spChg>
        <pc:spChg chg="mod">
          <ac:chgData name="Shashank Lokesha Reddy" userId="348959ee-59a1-4313-9b0d-6234a4fd0137" providerId="ADAL" clId="{18E31008-7EB6-4069-8D4C-46042C54E104}" dt="2022-02-19T21:06:25.704" v="13343" actId="1076"/>
          <ac:spMkLst>
            <pc:docMk/>
            <pc:sldMk cId="2775175208" sldId="1945"/>
            <ac:spMk id="87" creationId="{52424643-A784-4D6C-9D9E-2CE3DE652790}"/>
          </ac:spMkLst>
        </pc:spChg>
        <pc:spChg chg="mod">
          <ac:chgData name="Shashank Lokesha Reddy" userId="348959ee-59a1-4313-9b0d-6234a4fd0137" providerId="ADAL" clId="{18E31008-7EB6-4069-8D4C-46042C54E104}" dt="2022-02-19T21:07:37.128" v="13353" actId="1076"/>
          <ac:spMkLst>
            <pc:docMk/>
            <pc:sldMk cId="2775175208" sldId="1945"/>
            <ac:spMk id="88" creationId="{BAC1F5EE-C545-4FE9-AD00-3074E75A3588}"/>
          </ac:spMkLst>
        </pc:spChg>
        <pc:spChg chg="mod">
          <ac:chgData name="Shashank Lokesha Reddy" userId="348959ee-59a1-4313-9b0d-6234a4fd0137" providerId="ADAL" clId="{18E31008-7EB6-4069-8D4C-46042C54E104}" dt="2022-02-19T21:07:37.128" v="13353" actId="1076"/>
          <ac:spMkLst>
            <pc:docMk/>
            <pc:sldMk cId="2775175208" sldId="1945"/>
            <ac:spMk id="89" creationId="{CB7F8891-7CEA-4475-B82F-0E977BA2EC24}"/>
          </ac:spMkLst>
        </pc:spChg>
        <pc:spChg chg="mod">
          <ac:chgData name="Shashank Lokesha Reddy" userId="348959ee-59a1-4313-9b0d-6234a4fd0137" providerId="ADAL" clId="{18E31008-7EB6-4069-8D4C-46042C54E104}" dt="2022-02-17T17:35:02.972" v="7263" actId="1076"/>
          <ac:spMkLst>
            <pc:docMk/>
            <pc:sldMk cId="2775175208" sldId="1945"/>
            <ac:spMk id="90" creationId="{EC537439-D028-40CB-A7AA-2A53E5E150BF}"/>
          </ac:spMkLst>
        </pc:spChg>
        <pc:spChg chg="add del mod">
          <ac:chgData name="Shashank Lokesha Reddy" userId="348959ee-59a1-4313-9b0d-6234a4fd0137" providerId="ADAL" clId="{18E31008-7EB6-4069-8D4C-46042C54E104}" dt="2022-02-19T21:02:27.413" v="13316" actId="478"/>
          <ac:spMkLst>
            <pc:docMk/>
            <pc:sldMk cId="2775175208" sldId="1945"/>
            <ac:spMk id="91" creationId="{EC978850-26E1-4D7B-B6E2-0BDC3D232CEB}"/>
          </ac:spMkLst>
        </pc:spChg>
        <pc:spChg chg="mod">
          <ac:chgData name="Shashank Lokesha Reddy" userId="348959ee-59a1-4313-9b0d-6234a4fd0137" providerId="ADAL" clId="{18E31008-7EB6-4069-8D4C-46042C54E104}" dt="2022-02-17T16:57:33.882" v="7106" actId="2711"/>
          <ac:spMkLst>
            <pc:docMk/>
            <pc:sldMk cId="2775175208" sldId="1945"/>
            <ac:spMk id="92" creationId="{57A68498-93DA-4FDD-B622-EC3BF6ACAF34}"/>
          </ac:spMkLst>
        </pc:spChg>
        <pc:spChg chg="mod">
          <ac:chgData name="Shashank Lokesha Reddy" userId="348959ee-59a1-4313-9b0d-6234a4fd0137" providerId="ADAL" clId="{18E31008-7EB6-4069-8D4C-46042C54E104}" dt="2022-02-17T16:57:33.882" v="7106" actId="2711"/>
          <ac:spMkLst>
            <pc:docMk/>
            <pc:sldMk cId="2775175208" sldId="1945"/>
            <ac:spMk id="94" creationId="{5A70EB95-F6EC-4470-A6FC-4BC46454AC5C}"/>
          </ac:spMkLst>
        </pc:spChg>
        <pc:spChg chg="mod">
          <ac:chgData name="Shashank Lokesha Reddy" userId="348959ee-59a1-4313-9b0d-6234a4fd0137" providerId="ADAL" clId="{18E31008-7EB6-4069-8D4C-46042C54E104}" dt="2022-02-17T16:57:33.882" v="7106" actId="2711"/>
          <ac:spMkLst>
            <pc:docMk/>
            <pc:sldMk cId="2775175208" sldId="1945"/>
            <ac:spMk id="95" creationId="{A73D341C-1428-4E30-B076-6EE26FB9A928}"/>
          </ac:spMkLst>
        </pc:spChg>
        <pc:spChg chg="mod">
          <ac:chgData name="Shashank Lokesha Reddy" userId="348959ee-59a1-4313-9b0d-6234a4fd0137" providerId="ADAL" clId="{18E31008-7EB6-4069-8D4C-46042C54E104}" dt="2022-02-19T21:07:37.128" v="13353" actId="1076"/>
          <ac:spMkLst>
            <pc:docMk/>
            <pc:sldMk cId="2775175208" sldId="1945"/>
            <ac:spMk id="96" creationId="{06A60633-6CAA-4DAE-949C-A99304CF6637}"/>
          </ac:spMkLst>
        </pc:spChg>
        <pc:spChg chg="mod">
          <ac:chgData name="Shashank Lokesha Reddy" userId="348959ee-59a1-4313-9b0d-6234a4fd0137" providerId="ADAL" clId="{18E31008-7EB6-4069-8D4C-46042C54E104}" dt="2022-02-19T21:06:25.704" v="13343" actId="1076"/>
          <ac:spMkLst>
            <pc:docMk/>
            <pc:sldMk cId="2775175208" sldId="1945"/>
            <ac:spMk id="97" creationId="{B03AC0EC-154E-4341-82B2-94CC39076B05}"/>
          </ac:spMkLst>
        </pc:spChg>
        <pc:spChg chg="mod">
          <ac:chgData name="Shashank Lokesha Reddy" userId="348959ee-59a1-4313-9b0d-6234a4fd0137" providerId="ADAL" clId="{18E31008-7EB6-4069-8D4C-46042C54E104}" dt="2022-02-19T21:06:25.704" v="13343" actId="1076"/>
          <ac:spMkLst>
            <pc:docMk/>
            <pc:sldMk cId="2775175208" sldId="1945"/>
            <ac:spMk id="100" creationId="{1543D208-ED92-4841-A9EA-75C82A5422FC}"/>
          </ac:spMkLst>
        </pc:spChg>
        <pc:spChg chg="add mod">
          <ac:chgData name="Shashank Lokesha Reddy" userId="348959ee-59a1-4313-9b0d-6234a4fd0137" providerId="ADAL" clId="{18E31008-7EB6-4069-8D4C-46042C54E104}" dt="2022-02-17T16:57:33.882" v="7106" actId="2711"/>
          <ac:spMkLst>
            <pc:docMk/>
            <pc:sldMk cId="2775175208" sldId="1945"/>
            <ac:spMk id="101" creationId="{B8D1F065-D078-47C9-929B-EBD2DC40A98A}"/>
          </ac:spMkLst>
        </pc:spChg>
        <pc:spChg chg="mod">
          <ac:chgData name="Shashank Lokesha Reddy" userId="348959ee-59a1-4313-9b0d-6234a4fd0137" providerId="ADAL" clId="{18E31008-7EB6-4069-8D4C-46042C54E104}" dt="2022-02-17T16:57:33.882" v="7106" actId="2711"/>
          <ac:spMkLst>
            <pc:docMk/>
            <pc:sldMk cId="2775175208" sldId="1945"/>
            <ac:spMk id="102" creationId="{786AC0C7-9CED-46D5-B34F-40CC4D7A59B7}"/>
          </ac:spMkLst>
        </pc:spChg>
        <pc:spChg chg="del mod">
          <ac:chgData name="Shashank Lokesha Reddy" userId="348959ee-59a1-4313-9b0d-6234a4fd0137" providerId="ADAL" clId="{18E31008-7EB6-4069-8D4C-46042C54E104}" dt="2022-02-17T17:33:58.568" v="7254" actId="478"/>
          <ac:spMkLst>
            <pc:docMk/>
            <pc:sldMk cId="2775175208" sldId="1945"/>
            <ac:spMk id="103" creationId="{63DC936B-70F6-42BF-8F68-E00475BB70A6}"/>
          </ac:spMkLst>
        </pc:spChg>
        <pc:spChg chg="add mod">
          <ac:chgData name="Shashank Lokesha Reddy" userId="348959ee-59a1-4313-9b0d-6234a4fd0137" providerId="ADAL" clId="{18E31008-7EB6-4069-8D4C-46042C54E104}" dt="2022-02-20T12:24:26.771" v="13360" actId="1076"/>
          <ac:spMkLst>
            <pc:docMk/>
            <pc:sldMk cId="2775175208" sldId="1945"/>
            <ac:spMk id="103" creationId="{EC37B21E-9601-4D43-A9CC-CEBA06BF2528}"/>
          </ac:spMkLst>
        </pc:spChg>
        <pc:spChg chg="mod">
          <ac:chgData name="Shashank Lokesha Reddy" userId="348959ee-59a1-4313-9b0d-6234a4fd0137" providerId="ADAL" clId="{18E31008-7EB6-4069-8D4C-46042C54E104}" dt="2022-02-17T17:35:19.353" v="7265" actId="552"/>
          <ac:spMkLst>
            <pc:docMk/>
            <pc:sldMk cId="2775175208" sldId="1945"/>
            <ac:spMk id="104" creationId="{FF4ACEDA-1D78-4436-A665-A675AEA27411}"/>
          </ac:spMkLst>
        </pc:spChg>
        <pc:spChg chg="mod">
          <ac:chgData name="Shashank Lokesha Reddy" userId="348959ee-59a1-4313-9b0d-6234a4fd0137" providerId="ADAL" clId="{18E31008-7EB6-4069-8D4C-46042C54E104}" dt="2022-02-19T21:07:53.367" v="13354" actId="552"/>
          <ac:spMkLst>
            <pc:docMk/>
            <pc:sldMk cId="2775175208" sldId="1945"/>
            <ac:spMk id="105" creationId="{B8D2D5B4-AEEC-4FA9-9A64-DB9EBA48A791}"/>
          </ac:spMkLst>
        </pc:spChg>
        <pc:spChg chg="add mod">
          <ac:chgData name="Shashank Lokesha Reddy" userId="348959ee-59a1-4313-9b0d-6234a4fd0137" providerId="ADAL" clId="{18E31008-7EB6-4069-8D4C-46042C54E104}" dt="2022-02-17T17:35:53.402" v="7266" actId="1076"/>
          <ac:spMkLst>
            <pc:docMk/>
            <pc:sldMk cId="2775175208" sldId="1945"/>
            <ac:spMk id="107" creationId="{102896BC-81C8-40F9-82D4-8A53C00F32E3}"/>
          </ac:spMkLst>
        </pc:spChg>
        <pc:spChg chg="mod">
          <ac:chgData name="Shashank Lokesha Reddy" userId="348959ee-59a1-4313-9b0d-6234a4fd0137" providerId="ADAL" clId="{18E31008-7EB6-4069-8D4C-46042C54E104}" dt="2022-02-17T17:34:45.686" v="7261" actId="554"/>
          <ac:spMkLst>
            <pc:docMk/>
            <pc:sldMk cId="2775175208" sldId="1945"/>
            <ac:spMk id="108" creationId="{59B108C2-608C-4F0B-BBE5-CF286D146BF5}"/>
          </ac:spMkLst>
        </pc:spChg>
        <pc:spChg chg="mod">
          <ac:chgData name="Shashank Lokesha Reddy" userId="348959ee-59a1-4313-9b0d-6234a4fd0137" providerId="ADAL" clId="{18E31008-7EB6-4069-8D4C-46042C54E104}" dt="2022-02-19T21:05:16.386" v="13338" actId="12789"/>
          <ac:spMkLst>
            <pc:docMk/>
            <pc:sldMk cId="2775175208" sldId="1945"/>
            <ac:spMk id="109" creationId="{C0ED648E-8C29-4B93-AB8B-1859B7676876}"/>
          </ac:spMkLst>
        </pc:spChg>
        <pc:spChg chg="add mod">
          <ac:chgData name="Shashank Lokesha Reddy" userId="348959ee-59a1-4313-9b0d-6234a4fd0137" providerId="ADAL" clId="{18E31008-7EB6-4069-8D4C-46042C54E104}" dt="2022-02-19T21:07:37.128" v="13353" actId="1076"/>
          <ac:spMkLst>
            <pc:docMk/>
            <pc:sldMk cId="2775175208" sldId="1945"/>
            <ac:spMk id="111" creationId="{7A5589A7-817C-4387-A283-F95A9FAA8116}"/>
          </ac:spMkLst>
        </pc:spChg>
        <pc:spChg chg="mod">
          <ac:chgData name="Shashank Lokesha Reddy" userId="348959ee-59a1-4313-9b0d-6234a4fd0137" providerId="ADAL" clId="{18E31008-7EB6-4069-8D4C-46042C54E104}" dt="2022-02-17T16:57:33.882" v="7106" actId="2711"/>
          <ac:spMkLst>
            <pc:docMk/>
            <pc:sldMk cId="2775175208" sldId="1945"/>
            <ac:spMk id="112" creationId="{E8A3B549-937F-4D9E-A6A4-D16363E16A8A}"/>
          </ac:spMkLst>
        </pc:spChg>
        <pc:spChg chg="add mod">
          <ac:chgData name="Shashank Lokesha Reddy" userId="348959ee-59a1-4313-9b0d-6234a4fd0137" providerId="ADAL" clId="{18E31008-7EB6-4069-8D4C-46042C54E104}" dt="2022-02-19T21:07:53.367" v="13354" actId="552"/>
          <ac:spMkLst>
            <pc:docMk/>
            <pc:sldMk cId="2775175208" sldId="1945"/>
            <ac:spMk id="114" creationId="{3598E9FB-E514-4BF0-9E50-5E2A2D653FCF}"/>
          </ac:spMkLst>
        </pc:spChg>
        <pc:spChg chg="add mod">
          <ac:chgData name="Shashank Lokesha Reddy" userId="348959ee-59a1-4313-9b0d-6234a4fd0137" providerId="ADAL" clId="{18E31008-7EB6-4069-8D4C-46042C54E104}" dt="2022-02-17T17:34:54.381" v="7262" actId="1076"/>
          <ac:spMkLst>
            <pc:docMk/>
            <pc:sldMk cId="2775175208" sldId="1945"/>
            <ac:spMk id="115" creationId="{5B9992FC-26B4-43E1-9902-0C0C9EB27EF4}"/>
          </ac:spMkLst>
        </pc:spChg>
        <pc:spChg chg="mod">
          <ac:chgData name="Shashank Lokesha Reddy" userId="348959ee-59a1-4313-9b0d-6234a4fd0137" providerId="ADAL" clId="{18E31008-7EB6-4069-8D4C-46042C54E104}" dt="2022-02-17T16:57:33.882" v="7106" actId="2711"/>
          <ac:spMkLst>
            <pc:docMk/>
            <pc:sldMk cId="2775175208" sldId="1945"/>
            <ac:spMk id="117" creationId="{E7FCD26A-ABCF-4F17-8784-2BFCA8415F3D}"/>
          </ac:spMkLst>
        </pc:spChg>
        <pc:spChg chg="mod">
          <ac:chgData name="Shashank Lokesha Reddy" userId="348959ee-59a1-4313-9b0d-6234a4fd0137" providerId="ADAL" clId="{18E31008-7EB6-4069-8D4C-46042C54E104}" dt="2022-02-17T17:34:45.686" v="7261" actId="554"/>
          <ac:spMkLst>
            <pc:docMk/>
            <pc:sldMk cId="2775175208" sldId="1945"/>
            <ac:spMk id="119" creationId="{A45BBE99-F445-4DC6-8EBA-6057500FD829}"/>
          </ac:spMkLst>
        </pc:spChg>
        <pc:spChg chg="mod">
          <ac:chgData name="Shashank Lokesha Reddy" userId="348959ee-59a1-4313-9b0d-6234a4fd0137" providerId="ADAL" clId="{18E31008-7EB6-4069-8D4C-46042C54E104}" dt="2022-02-20T15:43:22.482" v="14055" actId="12789"/>
          <ac:spMkLst>
            <pc:docMk/>
            <pc:sldMk cId="2775175208" sldId="1945"/>
            <ac:spMk id="120" creationId="{9453EA7E-7045-4FEB-A457-E3086DCB132D}"/>
          </ac:spMkLst>
        </pc:spChg>
        <pc:spChg chg="mod">
          <ac:chgData name="Shashank Lokesha Reddy" userId="348959ee-59a1-4313-9b0d-6234a4fd0137" providerId="ADAL" clId="{18E31008-7EB6-4069-8D4C-46042C54E104}" dt="2022-02-20T15:43:15.514" v="14054" actId="12789"/>
          <ac:spMkLst>
            <pc:docMk/>
            <pc:sldMk cId="2775175208" sldId="1945"/>
            <ac:spMk id="121" creationId="{8750DDC7-8AA2-480C-ABFA-6B9E6A3E6CF0}"/>
          </ac:spMkLst>
        </pc:spChg>
        <pc:spChg chg="add del mod">
          <ac:chgData name="Shashank Lokesha Reddy" userId="348959ee-59a1-4313-9b0d-6234a4fd0137" providerId="ADAL" clId="{18E31008-7EB6-4069-8D4C-46042C54E104}" dt="2022-02-19T21:04:15.915" v="13332" actId="478"/>
          <ac:spMkLst>
            <pc:docMk/>
            <pc:sldMk cId="2775175208" sldId="1945"/>
            <ac:spMk id="122" creationId="{881106B4-7F9D-41AA-82AC-7C7EFC1DA138}"/>
          </ac:spMkLst>
        </pc:spChg>
        <pc:spChg chg="mod">
          <ac:chgData name="Shashank Lokesha Reddy" userId="348959ee-59a1-4313-9b0d-6234a4fd0137" providerId="ADAL" clId="{18E31008-7EB6-4069-8D4C-46042C54E104}" dt="2022-02-17T16:57:33.882" v="7106" actId="2711"/>
          <ac:spMkLst>
            <pc:docMk/>
            <pc:sldMk cId="2775175208" sldId="1945"/>
            <ac:spMk id="124" creationId="{4BB7A698-7A65-4D5C-B83D-8B04F340E618}"/>
          </ac:spMkLst>
        </pc:spChg>
        <pc:spChg chg="mod">
          <ac:chgData name="Shashank Lokesha Reddy" userId="348959ee-59a1-4313-9b0d-6234a4fd0137" providerId="ADAL" clId="{18E31008-7EB6-4069-8D4C-46042C54E104}" dt="2022-02-20T15:43:15.514" v="14054" actId="12789"/>
          <ac:spMkLst>
            <pc:docMk/>
            <pc:sldMk cId="2775175208" sldId="1945"/>
            <ac:spMk id="136" creationId="{982F10E7-8125-4F7E-BC5B-DD6185FFDC7A}"/>
          </ac:spMkLst>
        </pc:spChg>
        <pc:spChg chg="mod">
          <ac:chgData name="Shashank Lokesha Reddy" userId="348959ee-59a1-4313-9b0d-6234a4fd0137" providerId="ADAL" clId="{18E31008-7EB6-4069-8D4C-46042C54E104}" dt="2022-02-19T21:07:37.128" v="13353" actId="1076"/>
          <ac:spMkLst>
            <pc:docMk/>
            <pc:sldMk cId="2775175208" sldId="1945"/>
            <ac:spMk id="158" creationId="{C77EBF5C-CC0F-48E3-991D-E117A930105E}"/>
          </ac:spMkLst>
        </pc:spChg>
        <pc:spChg chg="mod">
          <ac:chgData name="Shashank Lokesha Reddy" userId="348959ee-59a1-4313-9b0d-6234a4fd0137" providerId="ADAL" clId="{18E31008-7EB6-4069-8D4C-46042C54E104}" dt="2022-02-17T16:57:33.882" v="7106" actId="2711"/>
          <ac:spMkLst>
            <pc:docMk/>
            <pc:sldMk cId="2775175208" sldId="1945"/>
            <ac:spMk id="159" creationId="{63691026-E911-40CA-B157-534346E1A5B5}"/>
          </ac:spMkLst>
        </pc:spChg>
        <pc:spChg chg="mod">
          <ac:chgData name="Shashank Lokesha Reddy" userId="348959ee-59a1-4313-9b0d-6234a4fd0137" providerId="ADAL" clId="{18E31008-7EB6-4069-8D4C-46042C54E104}" dt="2022-02-17T16:57:33.882" v="7106" actId="2711"/>
          <ac:spMkLst>
            <pc:docMk/>
            <pc:sldMk cId="2775175208" sldId="1945"/>
            <ac:spMk id="160" creationId="{C7FA508E-37BB-42DA-99C6-8D931B7A194E}"/>
          </ac:spMkLst>
        </pc:spChg>
        <pc:spChg chg="mod">
          <ac:chgData name="Shashank Lokesha Reddy" userId="348959ee-59a1-4313-9b0d-6234a4fd0137" providerId="ADAL" clId="{18E31008-7EB6-4069-8D4C-46042C54E104}" dt="2022-02-17T16:57:33.882" v="7106" actId="2711"/>
          <ac:spMkLst>
            <pc:docMk/>
            <pc:sldMk cId="2775175208" sldId="1945"/>
            <ac:spMk id="161" creationId="{E9B48E4C-B223-44D8-ADAA-6E3143FAD9BE}"/>
          </ac:spMkLst>
        </pc:spChg>
        <pc:spChg chg="mod">
          <ac:chgData name="Shashank Lokesha Reddy" userId="348959ee-59a1-4313-9b0d-6234a4fd0137" providerId="ADAL" clId="{18E31008-7EB6-4069-8D4C-46042C54E104}" dt="2022-02-19T21:06:25.704" v="13343" actId="1076"/>
          <ac:spMkLst>
            <pc:docMk/>
            <pc:sldMk cId="2775175208" sldId="1945"/>
            <ac:spMk id="163" creationId="{A2BBA838-BD3B-433C-AE2F-48A382C5B84A}"/>
          </ac:spMkLst>
        </pc:spChg>
        <pc:spChg chg="mod">
          <ac:chgData name="Shashank Lokesha Reddy" userId="348959ee-59a1-4313-9b0d-6234a4fd0137" providerId="ADAL" clId="{18E31008-7EB6-4069-8D4C-46042C54E104}" dt="2022-02-17T16:57:33.882" v="7106" actId="2711"/>
          <ac:spMkLst>
            <pc:docMk/>
            <pc:sldMk cId="2775175208" sldId="1945"/>
            <ac:spMk id="165" creationId="{8852A42C-4C42-4AD9-BCE9-A02642F844A3}"/>
          </ac:spMkLst>
        </pc:spChg>
        <pc:spChg chg="mod">
          <ac:chgData name="Shashank Lokesha Reddy" userId="348959ee-59a1-4313-9b0d-6234a4fd0137" providerId="ADAL" clId="{18E31008-7EB6-4069-8D4C-46042C54E104}" dt="2022-02-17T16:57:33.882" v="7106" actId="2711"/>
          <ac:spMkLst>
            <pc:docMk/>
            <pc:sldMk cId="2775175208" sldId="1945"/>
            <ac:spMk id="166" creationId="{2DBA5164-E769-4231-AF8F-3F4EA3889AA9}"/>
          </ac:spMkLst>
        </pc:spChg>
        <pc:graphicFrameChg chg="mod">
          <ac:chgData name="Shashank Lokesha Reddy" userId="348959ee-59a1-4313-9b0d-6234a4fd0137" providerId="ADAL" clId="{18E31008-7EB6-4069-8D4C-46042C54E104}" dt="2022-02-17T16:45:38.832" v="7048" actId="1076"/>
          <ac:graphicFrameMkLst>
            <pc:docMk/>
            <pc:sldMk cId="2775175208" sldId="1945"/>
            <ac:graphicFrameMk id="60" creationId="{A8E23A18-A211-4CA6-B7E1-332A7E5DD65A}"/>
          </ac:graphicFrameMkLst>
        </pc:graphicFrameChg>
        <pc:graphicFrameChg chg="mod modGraphic">
          <ac:chgData name="Shashank Lokesha Reddy" userId="348959ee-59a1-4313-9b0d-6234a4fd0137" providerId="ADAL" clId="{18E31008-7EB6-4069-8D4C-46042C54E104}" dt="2022-02-19T21:04:53.128" v="13337" actId="6549"/>
          <ac:graphicFrameMkLst>
            <pc:docMk/>
            <pc:sldMk cId="2775175208" sldId="1945"/>
            <ac:graphicFrameMk id="74" creationId="{123532A6-8691-4D1F-B8AC-C67327325A84}"/>
          </ac:graphicFrameMkLst>
        </pc:graphicFrameChg>
        <pc:graphicFrameChg chg="mod">
          <ac:chgData name="Shashank Lokesha Reddy" userId="348959ee-59a1-4313-9b0d-6234a4fd0137" providerId="ADAL" clId="{18E31008-7EB6-4069-8D4C-46042C54E104}" dt="2022-02-17T16:44:44.189" v="7042" actId="1076"/>
          <ac:graphicFrameMkLst>
            <pc:docMk/>
            <pc:sldMk cId="2775175208" sldId="1945"/>
            <ac:graphicFrameMk id="106" creationId="{5DC86879-F08B-4C39-B360-AA9AD5478655}"/>
          </ac:graphicFrameMkLst>
        </pc:graphicFrameChg>
        <pc:graphicFrameChg chg="mod">
          <ac:chgData name="Shashank Lokesha Reddy" userId="348959ee-59a1-4313-9b0d-6234a4fd0137" providerId="ADAL" clId="{18E31008-7EB6-4069-8D4C-46042C54E104}" dt="2022-02-17T16:46:01.746" v="7049" actId="1076"/>
          <ac:graphicFrameMkLst>
            <pc:docMk/>
            <pc:sldMk cId="2775175208" sldId="1945"/>
            <ac:graphicFrameMk id="170" creationId="{87280CCD-9E3F-427E-86FE-54E9814D5A41}"/>
          </ac:graphicFrameMkLst>
        </pc:graphicFrameChg>
        <pc:picChg chg="mod">
          <ac:chgData name="Shashank Lokesha Reddy" userId="348959ee-59a1-4313-9b0d-6234a4fd0137" providerId="ADAL" clId="{18E31008-7EB6-4069-8D4C-46042C54E104}" dt="2022-02-17T16:40:22.174" v="7000" actId="14100"/>
          <ac:picMkLst>
            <pc:docMk/>
            <pc:sldMk cId="2775175208" sldId="1945"/>
            <ac:picMk id="3" creationId="{F4043AD8-5053-4D41-8342-4A37559A7D7F}"/>
          </ac:picMkLst>
        </pc:picChg>
        <pc:picChg chg="mod">
          <ac:chgData name="Shashank Lokesha Reddy" userId="348959ee-59a1-4313-9b0d-6234a4fd0137" providerId="ADAL" clId="{18E31008-7EB6-4069-8D4C-46042C54E104}" dt="2022-02-19T21:06:25.704" v="13343" actId="1076"/>
          <ac:picMkLst>
            <pc:docMk/>
            <pc:sldMk cId="2775175208" sldId="1945"/>
            <ac:picMk id="6" creationId="{5B3A2CE6-0222-4FAA-8B9B-245ED1A13171}"/>
          </ac:picMkLst>
        </pc:picChg>
        <pc:picChg chg="add del mod">
          <ac:chgData name="Shashank Lokesha Reddy" userId="348959ee-59a1-4313-9b0d-6234a4fd0137" providerId="ADAL" clId="{18E31008-7EB6-4069-8D4C-46042C54E104}" dt="2022-02-17T16:34:03.438" v="6934"/>
          <ac:picMkLst>
            <pc:docMk/>
            <pc:sldMk cId="2775175208" sldId="1945"/>
            <ac:picMk id="7" creationId="{B5D76D77-B9E5-45E1-BCFD-CDA9862F4D93}"/>
          </ac:picMkLst>
        </pc:picChg>
        <pc:picChg chg="add del mod">
          <ac:chgData name="Shashank Lokesha Reddy" userId="348959ee-59a1-4313-9b0d-6234a4fd0137" providerId="ADAL" clId="{18E31008-7EB6-4069-8D4C-46042C54E104}" dt="2022-02-17T16:34:55.975" v="6936"/>
          <ac:picMkLst>
            <pc:docMk/>
            <pc:sldMk cId="2775175208" sldId="1945"/>
            <ac:picMk id="13" creationId="{8F2519AD-2C3A-4D07-BFA5-949B75F3BDA8}"/>
          </ac:picMkLst>
        </pc:picChg>
        <pc:picChg chg="mod">
          <ac:chgData name="Shashank Lokesha Reddy" userId="348959ee-59a1-4313-9b0d-6234a4fd0137" providerId="ADAL" clId="{18E31008-7EB6-4069-8D4C-46042C54E104}" dt="2022-02-19T21:06:25.704" v="13343" actId="1076"/>
          <ac:picMkLst>
            <pc:docMk/>
            <pc:sldMk cId="2775175208" sldId="1945"/>
            <ac:picMk id="14" creationId="{083B820E-D4F1-4BA7-A8EB-B5E16E8F5BD4}"/>
          </ac:picMkLst>
        </pc:picChg>
        <pc:picChg chg="del mod">
          <ac:chgData name="Shashank Lokesha Reddy" userId="348959ee-59a1-4313-9b0d-6234a4fd0137" providerId="ADAL" clId="{18E31008-7EB6-4069-8D4C-46042C54E104}" dt="2022-02-17T16:37:30.634" v="6970" actId="478"/>
          <ac:picMkLst>
            <pc:docMk/>
            <pc:sldMk cId="2775175208" sldId="1945"/>
            <ac:picMk id="16" creationId="{2989A118-45C2-4AE5-9BDC-37A63D56592E}"/>
          </ac:picMkLst>
        </pc:picChg>
        <pc:picChg chg="add del mod">
          <ac:chgData name="Shashank Lokesha Reddy" userId="348959ee-59a1-4313-9b0d-6234a4fd0137" providerId="ADAL" clId="{18E31008-7EB6-4069-8D4C-46042C54E104}" dt="2022-02-17T16:35:09.803" v="6938"/>
          <ac:picMkLst>
            <pc:docMk/>
            <pc:sldMk cId="2775175208" sldId="1945"/>
            <ac:picMk id="17" creationId="{6D66B245-1E6B-48F6-89B2-4AC87DEB48F3}"/>
          </ac:picMkLst>
        </pc:picChg>
        <pc:picChg chg="mod">
          <ac:chgData name="Shashank Lokesha Reddy" userId="348959ee-59a1-4313-9b0d-6234a4fd0137" providerId="ADAL" clId="{18E31008-7EB6-4069-8D4C-46042C54E104}" dt="2022-02-19T21:06:36.555" v="13344" actId="1076"/>
          <ac:picMkLst>
            <pc:docMk/>
            <pc:sldMk cId="2775175208" sldId="1945"/>
            <ac:picMk id="18" creationId="{C98B91E8-4D67-45FF-A092-A1D088D58110}"/>
          </ac:picMkLst>
        </pc:picChg>
        <pc:picChg chg="del mod">
          <ac:chgData name="Shashank Lokesha Reddy" userId="348959ee-59a1-4313-9b0d-6234a4fd0137" providerId="ADAL" clId="{18E31008-7EB6-4069-8D4C-46042C54E104}" dt="2022-02-17T16:39:35.182" v="6990" actId="478"/>
          <ac:picMkLst>
            <pc:docMk/>
            <pc:sldMk cId="2775175208" sldId="1945"/>
            <ac:picMk id="20" creationId="{1C59B3C0-4DB2-4A1A-BF36-7E63EC30D56A}"/>
          </ac:picMkLst>
        </pc:picChg>
        <pc:picChg chg="add mod">
          <ac:chgData name="Shashank Lokesha Reddy" userId="348959ee-59a1-4313-9b0d-6234a4fd0137" providerId="ADAL" clId="{18E31008-7EB6-4069-8D4C-46042C54E104}" dt="2022-02-19T21:06:36.555" v="13344" actId="1076"/>
          <ac:picMkLst>
            <pc:docMk/>
            <pc:sldMk cId="2775175208" sldId="1945"/>
            <ac:picMk id="21" creationId="{4B751C48-AA2C-4E41-8166-F10428E02A3A}"/>
          </ac:picMkLst>
        </pc:picChg>
        <pc:picChg chg="add del mod">
          <ac:chgData name="Shashank Lokesha Reddy" userId="348959ee-59a1-4313-9b0d-6234a4fd0137" providerId="ADAL" clId="{18E31008-7EB6-4069-8D4C-46042C54E104}" dt="2022-02-17T16:38:39.749" v="6980"/>
          <ac:picMkLst>
            <pc:docMk/>
            <pc:sldMk cId="2775175208" sldId="1945"/>
            <ac:picMk id="24" creationId="{6838CD8E-16CD-4D86-9AB8-9824565E83FF}"/>
          </ac:picMkLst>
        </pc:picChg>
        <pc:picChg chg="add del mod">
          <ac:chgData name="Shashank Lokesha Reddy" userId="348959ee-59a1-4313-9b0d-6234a4fd0137" providerId="ADAL" clId="{18E31008-7EB6-4069-8D4C-46042C54E104}" dt="2022-02-17T16:38:55.414" v="6985"/>
          <ac:picMkLst>
            <pc:docMk/>
            <pc:sldMk cId="2775175208" sldId="1945"/>
            <ac:picMk id="26" creationId="{8987FA57-EAA2-467A-B338-97505C460D31}"/>
          </ac:picMkLst>
        </pc:picChg>
        <pc:picChg chg="add mod">
          <ac:chgData name="Shashank Lokesha Reddy" userId="348959ee-59a1-4313-9b0d-6234a4fd0137" providerId="ADAL" clId="{18E31008-7EB6-4069-8D4C-46042C54E104}" dt="2022-02-19T21:06:36.555" v="13344" actId="1076"/>
          <ac:picMkLst>
            <pc:docMk/>
            <pc:sldMk cId="2775175208" sldId="1945"/>
            <ac:picMk id="28" creationId="{1391E659-4456-4A17-B2CA-4CE7D01E9855}"/>
          </ac:picMkLst>
        </pc:picChg>
        <pc:picChg chg="mod">
          <ac:chgData name="Shashank Lokesha Reddy" userId="348959ee-59a1-4313-9b0d-6234a4fd0137" providerId="ADAL" clId="{18E31008-7EB6-4069-8D4C-46042C54E104}" dt="2022-02-19T21:06:25.704" v="13343" actId="1076"/>
          <ac:picMkLst>
            <pc:docMk/>
            <pc:sldMk cId="2775175208" sldId="1945"/>
            <ac:picMk id="76" creationId="{30407411-74CA-4289-AF32-87B5A4EB107C}"/>
          </ac:picMkLst>
        </pc:picChg>
        <pc:cxnChg chg="mod">
          <ac:chgData name="Shashank Lokesha Reddy" userId="348959ee-59a1-4313-9b0d-6234a4fd0137" providerId="ADAL" clId="{18E31008-7EB6-4069-8D4C-46042C54E104}" dt="2022-02-19T21:04:12.212" v="13331" actId="1076"/>
          <ac:cxnSpMkLst>
            <pc:docMk/>
            <pc:sldMk cId="2775175208" sldId="1945"/>
            <ac:cxnSpMk id="12" creationId="{B0274043-26DC-44E4-95B5-B70278FAE9DF}"/>
          </ac:cxnSpMkLst>
        </pc:cxnChg>
        <pc:cxnChg chg="mod">
          <ac:chgData name="Shashank Lokesha Reddy" userId="348959ee-59a1-4313-9b0d-6234a4fd0137" providerId="ADAL" clId="{18E31008-7EB6-4069-8D4C-46042C54E104}" dt="2022-02-17T16:45:38.832" v="7048" actId="1076"/>
          <ac:cxnSpMkLst>
            <pc:docMk/>
            <pc:sldMk cId="2775175208" sldId="1945"/>
            <ac:cxnSpMk id="67" creationId="{44761D19-9F44-4162-8D34-D4EA3E44158C}"/>
          </ac:cxnSpMkLst>
        </pc:cxnChg>
        <pc:cxnChg chg="mod">
          <ac:chgData name="Shashank Lokesha Reddy" userId="348959ee-59a1-4313-9b0d-6234a4fd0137" providerId="ADAL" clId="{18E31008-7EB6-4069-8D4C-46042C54E104}" dt="2022-02-17T16:45:38.832" v="7048" actId="1076"/>
          <ac:cxnSpMkLst>
            <pc:docMk/>
            <pc:sldMk cId="2775175208" sldId="1945"/>
            <ac:cxnSpMk id="68" creationId="{DBAA6E35-DA16-4C45-A0D5-26024A37DFBD}"/>
          </ac:cxnSpMkLst>
        </pc:cxnChg>
        <pc:cxnChg chg="mod">
          <ac:chgData name="Shashank Lokesha Reddy" userId="348959ee-59a1-4313-9b0d-6234a4fd0137" providerId="ADAL" clId="{18E31008-7EB6-4069-8D4C-46042C54E104}" dt="2022-02-19T21:06:07.405" v="13342" actId="12788"/>
          <ac:cxnSpMkLst>
            <pc:docMk/>
            <pc:sldMk cId="2775175208" sldId="1945"/>
            <ac:cxnSpMk id="93" creationId="{8EC4E425-9F5E-4359-95A1-3034FD4974DC}"/>
          </ac:cxnSpMkLst>
        </pc:cxnChg>
        <pc:cxnChg chg="mod">
          <ac:chgData name="Shashank Lokesha Reddy" userId="348959ee-59a1-4313-9b0d-6234a4fd0137" providerId="ADAL" clId="{18E31008-7EB6-4069-8D4C-46042C54E104}" dt="2022-02-19T21:04:46.043" v="13336" actId="1076"/>
          <ac:cxnSpMkLst>
            <pc:docMk/>
            <pc:sldMk cId="2775175208" sldId="1945"/>
            <ac:cxnSpMk id="98" creationId="{69C01D9F-1010-4679-AF4A-4D434B2FE82E}"/>
          </ac:cxnSpMkLst>
        </pc:cxnChg>
        <pc:cxnChg chg="mod">
          <ac:chgData name="Shashank Lokesha Reddy" userId="348959ee-59a1-4313-9b0d-6234a4fd0137" providerId="ADAL" clId="{18E31008-7EB6-4069-8D4C-46042C54E104}" dt="2022-02-19T21:06:07.405" v="13342" actId="12788"/>
          <ac:cxnSpMkLst>
            <pc:docMk/>
            <pc:sldMk cId="2775175208" sldId="1945"/>
            <ac:cxnSpMk id="99" creationId="{8D36C3F9-A44C-4AFB-8AA4-A3E30772690E}"/>
          </ac:cxnSpMkLst>
        </pc:cxnChg>
        <pc:cxnChg chg="mod">
          <ac:chgData name="Shashank Lokesha Reddy" userId="348959ee-59a1-4313-9b0d-6234a4fd0137" providerId="ADAL" clId="{18E31008-7EB6-4069-8D4C-46042C54E104}" dt="2022-02-19T21:06:07.405" v="13342" actId="12788"/>
          <ac:cxnSpMkLst>
            <pc:docMk/>
            <pc:sldMk cId="2775175208" sldId="1945"/>
            <ac:cxnSpMk id="110" creationId="{C0CF0351-DFC3-48F2-B23B-7498B12F0C0E}"/>
          </ac:cxnSpMkLst>
        </pc:cxnChg>
        <pc:cxnChg chg="add mod">
          <ac:chgData name="Shashank Lokesha Reddy" userId="348959ee-59a1-4313-9b0d-6234a4fd0137" providerId="ADAL" clId="{18E31008-7EB6-4069-8D4C-46042C54E104}" dt="2022-02-17T16:45:21.651" v="7046" actId="1076"/>
          <ac:cxnSpMkLst>
            <pc:docMk/>
            <pc:sldMk cId="2775175208" sldId="1945"/>
            <ac:cxnSpMk id="113" creationId="{E455CC3C-7556-4088-B7E6-12314422B76D}"/>
          </ac:cxnSpMkLst>
        </pc:cxnChg>
        <pc:cxnChg chg="mod">
          <ac:chgData name="Shashank Lokesha Reddy" userId="348959ee-59a1-4313-9b0d-6234a4fd0137" providerId="ADAL" clId="{18E31008-7EB6-4069-8D4C-46042C54E104}" dt="2022-02-17T16:51:26.907" v="7104" actId="14100"/>
          <ac:cxnSpMkLst>
            <pc:docMk/>
            <pc:sldMk cId="2775175208" sldId="1945"/>
            <ac:cxnSpMk id="116" creationId="{7182BF07-8484-4AD8-AF94-87807271A8D1}"/>
          </ac:cxnSpMkLst>
        </pc:cxnChg>
        <pc:cxnChg chg="mod">
          <ac:chgData name="Shashank Lokesha Reddy" userId="348959ee-59a1-4313-9b0d-6234a4fd0137" providerId="ADAL" clId="{18E31008-7EB6-4069-8D4C-46042C54E104}" dt="2022-02-17T16:51:04.244" v="7098" actId="14100"/>
          <ac:cxnSpMkLst>
            <pc:docMk/>
            <pc:sldMk cId="2775175208" sldId="1945"/>
            <ac:cxnSpMk id="118" creationId="{58EBDD70-B0B7-4185-8D45-52BBE11434FD}"/>
          </ac:cxnSpMkLst>
        </pc:cxnChg>
        <pc:cxnChg chg="mod">
          <ac:chgData name="Shashank Lokesha Reddy" userId="348959ee-59a1-4313-9b0d-6234a4fd0137" providerId="ADAL" clId="{18E31008-7EB6-4069-8D4C-46042C54E104}" dt="2022-02-19T21:06:07.405" v="13342" actId="12788"/>
          <ac:cxnSpMkLst>
            <pc:docMk/>
            <pc:sldMk cId="2775175208" sldId="1945"/>
            <ac:cxnSpMk id="128" creationId="{6D181579-BBB5-4087-82B0-42664516DEC4}"/>
          </ac:cxnSpMkLst>
        </pc:cxnChg>
        <pc:cxnChg chg="mod">
          <ac:chgData name="Shashank Lokesha Reddy" userId="348959ee-59a1-4313-9b0d-6234a4fd0137" providerId="ADAL" clId="{18E31008-7EB6-4069-8D4C-46042C54E104}" dt="2022-02-19T21:06:41.962" v="13345" actId="1076"/>
          <ac:cxnSpMkLst>
            <pc:docMk/>
            <pc:sldMk cId="2775175208" sldId="1945"/>
            <ac:cxnSpMk id="140" creationId="{3F989697-A747-4EC6-923C-CDAB8493DCD8}"/>
          </ac:cxnSpMkLst>
        </pc:cxnChg>
        <pc:cxnChg chg="del">
          <ac:chgData name="Shashank Lokesha Reddy" userId="348959ee-59a1-4313-9b0d-6234a4fd0137" providerId="ADAL" clId="{18E31008-7EB6-4069-8D4C-46042C54E104}" dt="2022-02-17T16:44:58.751" v="7044" actId="478"/>
          <ac:cxnSpMkLst>
            <pc:docMk/>
            <pc:sldMk cId="2775175208" sldId="1945"/>
            <ac:cxnSpMk id="146" creationId="{D32DDE0D-6E2E-46C7-ACFD-CA8C3B8448C5}"/>
          </ac:cxnSpMkLst>
        </pc:cxnChg>
        <pc:cxnChg chg="mod">
          <ac:chgData name="Shashank Lokesha Reddy" userId="348959ee-59a1-4313-9b0d-6234a4fd0137" providerId="ADAL" clId="{18E31008-7EB6-4069-8D4C-46042C54E104}" dt="2022-02-19T21:06:07.405" v="13342" actId="12788"/>
          <ac:cxnSpMkLst>
            <pc:docMk/>
            <pc:sldMk cId="2775175208" sldId="1945"/>
            <ac:cxnSpMk id="157" creationId="{7246D94D-BEF5-4271-82C2-6012EA784F8A}"/>
          </ac:cxnSpMkLst>
        </pc:cxnChg>
        <pc:cxnChg chg="mod">
          <ac:chgData name="Shashank Lokesha Reddy" userId="348959ee-59a1-4313-9b0d-6234a4fd0137" providerId="ADAL" clId="{18E31008-7EB6-4069-8D4C-46042C54E104}" dt="2022-02-19T21:06:07.405" v="13342" actId="12788"/>
          <ac:cxnSpMkLst>
            <pc:docMk/>
            <pc:sldMk cId="2775175208" sldId="1945"/>
            <ac:cxnSpMk id="169" creationId="{3308679A-E6C6-4B62-85D3-8448C286EB21}"/>
          </ac:cxnSpMkLst>
        </pc:cxnChg>
        <pc:cxnChg chg="mod">
          <ac:chgData name="Shashank Lokesha Reddy" userId="348959ee-59a1-4313-9b0d-6234a4fd0137" providerId="ADAL" clId="{18E31008-7EB6-4069-8D4C-46042C54E104}" dt="2022-02-17T16:45:38.832" v="7048" actId="1076"/>
          <ac:cxnSpMkLst>
            <pc:docMk/>
            <pc:sldMk cId="2775175208" sldId="1945"/>
            <ac:cxnSpMk id="171" creationId="{FE3B90F0-8636-47AF-96C2-DF832EB08428}"/>
          </ac:cxnSpMkLst>
        </pc:cxnChg>
        <pc:cxnChg chg="mod">
          <ac:chgData name="Shashank Lokesha Reddy" userId="348959ee-59a1-4313-9b0d-6234a4fd0137" providerId="ADAL" clId="{18E31008-7EB6-4069-8D4C-46042C54E104}" dt="2022-02-17T16:45:38.832" v="7048" actId="1076"/>
          <ac:cxnSpMkLst>
            <pc:docMk/>
            <pc:sldMk cId="2775175208" sldId="1945"/>
            <ac:cxnSpMk id="172" creationId="{850570B7-B112-4B0F-8EBE-4199AA7981F7}"/>
          </ac:cxnSpMkLst>
        </pc:cxnChg>
        <pc:cxnChg chg="mod">
          <ac:chgData name="Shashank Lokesha Reddy" userId="348959ee-59a1-4313-9b0d-6234a4fd0137" providerId="ADAL" clId="{18E31008-7EB6-4069-8D4C-46042C54E104}" dt="2022-02-19T21:06:07.405" v="13342" actId="12788"/>
          <ac:cxnSpMkLst>
            <pc:docMk/>
            <pc:sldMk cId="2775175208" sldId="1945"/>
            <ac:cxnSpMk id="173" creationId="{557A0996-DC1B-4B27-9090-515C775EB1DF}"/>
          </ac:cxnSpMkLst>
        </pc:cxnChg>
      </pc:sldChg>
      <pc:sldChg chg="addSp delSp modSp mod">
        <pc:chgData name="Shashank Lokesha Reddy" userId="348959ee-59a1-4313-9b0d-6234a4fd0137" providerId="ADAL" clId="{18E31008-7EB6-4069-8D4C-46042C54E104}" dt="2022-02-20T15:43:35.053" v="14056" actId="12789"/>
        <pc:sldMkLst>
          <pc:docMk/>
          <pc:sldMk cId="3237488087" sldId="1946"/>
        </pc:sldMkLst>
        <pc:spChg chg="mod">
          <ac:chgData name="Shashank Lokesha Reddy" userId="348959ee-59a1-4313-9b0d-6234a4fd0137" providerId="ADAL" clId="{18E31008-7EB6-4069-8D4C-46042C54E104}" dt="2022-02-17T17:39:12.978" v="7274" actId="2711"/>
          <ac:spMkLst>
            <pc:docMk/>
            <pc:sldMk cId="3237488087" sldId="1946"/>
            <ac:spMk id="8" creationId="{ABC0A6B8-3248-4550-BD99-F43A26B60C2D}"/>
          </ac:spMkLst>
        </pc:spChg>
        <pc:spChg chg="mod">
          <ac:chgData name="Shashank Lokesha Reddy" userId="348959ee-59a1-4313-9b0d-6234a4fd0137" providerId="ADAL" clId="{18E31008-7EB6-4069-8D4C-46042C54E104}" dt="2022-02-20T12:33:10.338" v="13412" actId="1076"/>
          <ac:spMkLst>
            <pc:docMk/>
            <pc:sldMk cId="3237488087" sldId="1946"/>
            <ac:spMk id="10" creationId="{BC2DFB99-04CE-45FE-9D85-D9FD1FD25715}"/>
          </ac:spMkLst>
        </pc:spChg>
        <pc:spChg chg="mod">
          <ac:chgData name="Shashank Lokesha Reddy" userId="348959ee-59a1-4313-9b0d-6234a4fd0137" providerId="ADAL" clId="{18E31008-7EB6-4069-8D4C-46042C54E104}" dt="2022-02-20T12:32:26.410" v="13405" actId="552"/>
          <ac:spMkLst>
            <pc:docMk/>
            <pc:sldMk cId="3237488087" sldId="1946"/>
            <ac:spMk id="11" creationId="{4ADCD9B9-1941-4C5E-A1D7-827E0007EF06}"/>
          </ac:spMkLst>
        </pc:spChg>
        <pc:spChg chg="mod">
          <ac:chgData name="Shashank Lokesha Reddy" userId="348959ee-59a1-4313-9b0d-6234a4fd0137" providerId="ADAL" clId="{18E31008-7EB6-4069-8D4C-46042C54E104}" dt="2022-02-20T15:43:35.053" v="14056" actId="12789"/>
          <ac:spMkLst>
            <pc:docMk/>
            <pc:sldMk cId="3237488087" sldId="1946"/>
            <ac:spMk id="23" creationId="{B8C8196D-7522-4A47-AD1F-44DB260AFC29}"/>
          </ac:spMkLst>
        </pc:spChg>
        <pc:spChg chg="mod">
          <ac:chgData name="Shashank Lokesha Reddy" userId="348959ee-59a1-4313-9b0d-6234a4fd0137" providerId="ADAL" clId="{18E31008-7EB6-4069-8D4C-46042C54E104}" dt="2022-02-17T17:41:28.001" v="7290" actId="14100"/>
          <ac:spMkLst>
            <pc:docMk/>
            <pc:sldMk cId="3237488087" sldId="1946"/>
            <ac:spMk id="31" creationId="{9A29E1E5-DE3A-461D-B9E1-297F24BCB070}"/>
          </ac:spMkLst>
        </pc:spChg>
        <pc:spChg chg="mod">
          <ac:chgData name="Shashank Lokesha Reddy" userId="348959ee-59a1-4313-9b0d-6234a4fd0137" providerId="ADAL" clId="{18E31008-7EB6-4069-8D4C-46042C54E104}" dt="2022-02-17T17:40:48.172" v="7283" actId="554"/>
          <ac:spMkLst>
            <pc:docMk/>
            <pc:sldMk cId="3237488087" sldId="1946"/>
            <ac:spMk id="53" creationId="{83636A85-3B80-4A57-8612-FADCA444C16E}"/>
          </ac:spMkLst>
        </pc:spChg>
        <pc:spChg chg="mod">
          <ac:chgData name="Shashank Lokesha Reddy" userId="348959ee-59a1-4313-9b0d-6234a4fd0137" providerId="ADAL" clId="{18E31008-7EB6-4069-8D4C-46042C54E104}" dt="2022-02-17T17:41:22.649" v="7289" actId="14100"/>
          <ac:spMkLst>
            <pc:docMk/>
            <pc:sldMk cId="3237488087" sldId="1946"/>
            <ac:spMk id="54" creationId="{0B95BC64-1742-4974-B6DB-A28F96FCF45C}"/>
          </ac:spMkLst>
        </pc:spChg>
        <pc:spChg chg="mod">
          <ac:chgData name="Shashank Lokesha Reddy" userId="348959ee-59a1-4313-9b0d-6234a4fd0137" providerId="ADAL" clId="{18E31008-7EB6-4069-8D4C-46042C54E104}" dt="2022-02-20T12:32:26.410" v="13405" actId="552"/>
          <ac:spMkLst>
            <pc:docMk/>
            <pc:sldMk cId="3237488087" sldId="1946"/>
            <ac:spMk id="63" creationId="{38CA50E6-F4B1-4914-ADD1-1015901FB7F9}"/>
          </ac:spMkLst>
        </pc:spChg>
        <pc:spChg chg="mod">
          <ac:chgData name="Shashank Lokesha Reddy" userId="348959ee-59a1-4313-9b0d-6234a4fd0137" providerId="ADAL" clId="{18E31008-7EB6-4069-8D4C-46042C54E104}" dt="2022-02-17T18:31:50.065" v="7299" actId="1076"/>
          <ac:spMkLst>
            <pc:docMk/>
            <pc:sldMk cId="3237488087" sldId="1946"/>
            <ac:spMk id="73" creationId="{816D2563-EA87-4B7F-9B49-DD164052096D}"/>
          </ac:spMkLst>
        </pc:spChg>
        <pc:spChg chg="mod">
          <ac:chgData name="Shashank Lokesha Reddy" userId="348959ee-59a1-4313-9b0d-6234a4fd0137" providerId="ADAL" clId="{18E31008-7EB6-4069-8D4C-46042C54E104}" dt="2022-02-20T12:32:26.410" v="13405" actId="552"/>
          <ac:spMkLst>
            <pc:docMk/>
            <pc:sldMk cId="3237488087" sldId="1946"/>
            <ac:spMk id="75" creationId="{E9B3721C-BCBD-4DDB-817D-7459AB79E646}"/>
          </ac:spMkLst>
        </pc:spChg>
        <pc:spChg chg="mod">
          <ac:chgData name="Shashank Lokesha Reddy" userId="348959ee-59a1-4313-9b0d-6234a4fd0137" providerId="ADAL" clId="{18E31008-7EB6-4069-8D4C-46042C54E104}" dt="2022-02-17T18:32:22.355" v="7304" actId="1076"/>
          <ac:spMkLst>
            <pc:docMk/>
            <pc:sldMk cId="3237488087" sldId="1946"/>
            <ac:spMk id="77" creationId="{EBFCDC5D-AB0C-4F25-A5F3-9DD4EC72F8B6}"/>
          </ac:spMkLst>
        </pc:spChg>
        <pc:spChg chg="mod">
          <ac:chgData name="Shashank Lokesha Reddy" userId="348959ee-59a1-4313-9b0d-6234a4fd0137" providerId="ADAL" clId="{18E31008-7EB6-4069-8D4C-46042C54E104}" dt="2022-02-17T18:41:56.455" v="7388" actId="1076"/>
          <ac:spMkLst>
            <pc:docMk/>
            <pc:sldMk cId="3237488087" sldId="1946"/>
            <ac:spMk id="79" creationId="{F9656B6A-6873-4F2E-A80D-E158DC6D7268}"/>
          </ac:spMkLst>
        </pc:spChg>
        <pc:spChg chg="mod">
          <ac:chgData name="Shashank Lokesha Reddy" userId="348959ee-59a1-4313-9b0d-6234a4fd0137" providerId="ADAL" clId="{18E31008-7EB6-4069-8D4C-46042C54E104}" dt="2022-02-17T17:39:12.978" v="7274" actId="2711"/>
          <ac:spMkLst>
            <pc:docMk/>
            <pc:sldMk cId="3237488087" sldId="1946"/>
            <ac:spMk id="80" creationId="{DE1F4978-CD73-4977-88AE-0FF0CD032CBB}"/>
          </ac:spMkLst>
        </pc:spChg>
        <pc:spChg chg="mod">
          <ac:chgData name="Shashank Lokesha Reddy" userId="348959ee-59a1-4313-9b0d-6234a4fd0137" providerId="ADAL" clId="{18E31008-7EB6-4069-8D4C-46042C54E104}" dt="2022-02-17T17:39:12.978" v="7274" actId="2711"/>
          <ac:spMkLst>
            <pc:docMk/>
            <pc:sldMk cId="3237488087" sldId="1946"/>
            <ac:spMk id="81" creationId="{EFFE148D-E2C5-409B-A759-AF33E2A6D3EC}"/>
          </ac:spMkLst>
        </pc:spChg>
        <pc:spChg chg="mod">
          <ac:chgData name="Shashank Lokesha Reddy" userId="348959ee-59a1-4313-9b0d-6234a4fd0137" providerId="ADAL" clId="{18E31008-7EB6-4069-8D4C-46042C54E104}" dt="2022-02-17T18:43:53.410" v="7406" actId="554"/>
          <ac:spMkLst>
            <pc:docMk/>
            <pc:sldMk cId="3237488087" sldId="1946"/>
            <ac:spMk id="82" creationId="{6E544690-D442-4F75-8E69-209EF3299D6F}"/>
          </ac:spMkLst>
        </pc:spChg>
        <pc:spChg chg="mod">
          <ac:chgData name="Shashank Lokesha Reddy" userId="348959ee-59a1-4313-9b0d-6234a4fd0137" providerId="ADAL" clId="{18E31008-7EB6-4069-8D4C-46042C54E104}" dt="2022-02-17T18:42:55.113" v="7397" actId="1076"/>
          <ac:spMkLst>
            <pc:docMk/>
            <pc:sldMk cId="3237488087" sldId="1946"/>
            <ac:spMk id="83" creationId="{17084915-BEEB-4B37-9A94-6F45ED3C3802}"/>
          </ac:spMkLst>
        </pc:spChg>
        <pc:spChg chg="add mod">
          <ac:chgData name="Shashank Lokesha Reddy" userId="348959ee-59a1-4313-9b0d-6234a4fd0137" providerId="ADAL" clId="{18E31008-7EB6-4069-8D4C-46042C54E104}" dt="2022-02-17T18:45:54.142" v="7422" actId="1076"/>
          <ac:spMkLst>
            <pc:docMk/>
            <pc:sldMk cId="3237488087" sldId="1946"/>
            <ac:spMk id="84" creationId="{51CBE15E-4BCD-45E6-92CB-5CB922ED4ED7}"/>
          </ac:spMkLst>
        </pc:spChg>
        <pc:spChg chg="mod">
          <ac:chgData name="Shashank Lokesha Reddy" userId="348959ee-59a1-4313-9b0d-6234a4fd0137" providerId="ADAL" clId="{18E31008-7EB6-4069-8D4C-46042C54E104}" dt="2022-02-17T18:31:50.065" v="7299" actId="1076"/>
          <ac:spMkLst>
            <pc:docMk/>
            <pc:sldMk cId="3237488087" sldId="1946"/>
            <ac:spMk id="85" creationId="{ADCD117E-EA47-47C2-B8A2-2927955CE9E3}"/>
          </ac:spMkLst>
        </pc:spChg>
        <pc:spChg chg="mod">
          <ac:chgData name="Shashank Lokesha Reddy" userId="348959ee-59a1-4313-9b0d-6234a4fd0137" providerId="ADAL" clId="{18E31008-7EB6-4069-8D4C-46042C54E104}" dt="2022-02-17T18:32:22.355" v="7304" actId="1076"/>
          <ac:spMkLst>
            <pc:docMk/>
            <pc:sldMk cId="3237488087" sldId="1946"/>
            <ac:spMk id="86" creationId="{E735EB57-6E2C-4E89-B7F2-0ED07BFCDDC7}"/>
          </ac:spMkLst>
        </pc:spChg>
        <pc:spChg chg="mod">
          <ac:chgData name="Shashank Lokesha Reddy" userId="348959ee-59a1-4313-9b0d-6234a4fd0137" providerId="ADAL" clId="{18E31008-7EB6-4069-8D4C-46042C54E104}" dt="2022-02-17T18:34:58.176" v="7322" actId="555"/>
          <ac:spMkLst>
            <pc:docMk/>
            <pc:sldMk cId="3237488087" sldId="1946"/>
            <ac:spMk id="87" creationId="{52424643-A784-4D6C-9D9E-2CE3DE652790}"/>
          </ac:spMkLst>
        </pc:spChg>
        <pc:spChg chg="mod">
          <ac:chgData name="Shashank Lokesha Reddy" userId="348959ee-59a1-4313-9b0d-6234a4fd0137" providerId="ADAL" clId="{18E31008-7EB6-4069-8D4C-46042C54E104}" dt="2022-02-20T12:32:26.410" v="13405" actId="552"/>
          <ac:spMkLst>
            <pc:docMk/>
            <pc:sldMk cId="3237488087" sldId="1946"/>
            <ac:spMk id="88" creationId="{BAC1F5EE-C545-4FE9-AD00-3074E75A3588}"/>
          </ac:spMkLst>
        </pc:spChg>
        <pc:spChg chg="add del mod">
          <ac:chgData name="Shashank Lokesha Reddy" userId="348959ee-59a1-4313-9b0d-6234a4fd0137" providerId="ADAL" clId="{18E31008-7EB6-4069-8D4C-46042C54E104}" dt="2022-02-20T12:24:22.973" v="13359" actId="478"/>
          <ac:spMkLst>
            <pc:docMk/>
            <pc:sldMk cId="3237488087" sldId="1946"/>
            <ac:spMk id="91" creationId="{409B2AE2-F740-444F-9BB7-79BF19D35012}"/>
          </ac:spMkLst>
        </pc:spChg>
        <pc:spChg chg="mod">
          <ac:chgData name="Shashank Lokesha Reddy" userId="348959ee-59a1-4313-9b0d-6234a4fd0137" providerId="ADAL" clId="{18E31008-7EB6-4069-8D4C-46042C54E104}" dt="2022-02-17T18:31:50.065" v="7299" actId="1076"/>
          <ac:spMkLst>
            <pc:docMk/>
            <pc:sldMk cId="3237488087" sldId="1946"/>
            <ac:spMk id="94" creationId="{5A70EB95-F6EC-4470-A6FC-4BC46454AC5C}"/>
          </ac:spMkLst>
        </pc:spChg>
        <pc:spChg chg="mod">
          <ac:chgData name="Shashank Lokesha Reddy" userId="348959ee-59a1-4313-9b0d-6234a4fd0137" providerId="ADAL" clId="{18E31008-7EB6-4069-8D4C-46042C54E104}" dt="2022-02-17T18:32:22.355" v="7304" actId="1076"/>
          <ac:spMkLst>
            <pc:docMk/>
            <pc:sldMk cId="3237488087" sldId="1946"/>
            <ac:spMk id="95" creationId="{A73D341C-1428-4E30-B076-6EE26FB9A928}"/>
          </ac:spMkLst>
        </pc:spChg>
        <pc:spChg chg="mod">
          <ac:chgData name="Shashank Lokesha Reddy" userId="348959ee-59a1-4313-9b0d-6234a4fd0137" providerId="ADAL" clId="{18E31008-7EB6-4069-8D4C-46042C54E104}" dt="2022-02-20T12:32:26.410" v="13405" actId="552"/>
          <ac:spMkLst>
            <pc:docMk/>
            <pc:sldMk cId="3237488087" sldId="1946"/>
            <ac:spMk id="96" creationId="{06A60633-6CAA-4DAE-949C-A99304CF6637}"/>
          </ac:spMkLst>
        </pc:spChg>
        <pc:spChg chg="mod">
          <ac:chgData name="Shashank Lokesha Reddy" userId="348959ee-59a1-4313-9b0d-6234a4fd0137" providerId="ADAL" clId="{18E31008-7EB6-4069-8D4C-46042C54E104}" dt="2022-02-17T18:34:23.069" v="7319" actId="554"/>
          <ac:spMkLst>
            <pc:docMk/>
            <pc:sldMk cId="3237488087" sldId="1946"/>
            <ac:spMk id="97" creationId="{B03AC0EC-154E-4341-82B2-94CC39076B05}"/>
          </ac:spMkLst>
        </pc:spChg>
        <pc:spChg chg="mod">
          <ac:chgData name="Shashank Lokesha Reddy" userId="348959ee-59a1-4313-9b0d-6234a4fd0137" providerId="ADAL" clId="{18E31008-7EB6-4069-8D4C-46042C54E104}" dt="2022-02-17T18:34:42.011" v="7320" actId="1076"/>
          <ac:spMkLst>
            <pc:docMk/>
            <pc:sldMk cId="3237488087" sldId="1946"/>
            <ac:spMk id="100" creationId="{1543D208-ED92-4841-A9EA-75C82A5422FC}"/>
          </ac:spMkLst>
        </pc:spChg>
        <pc:spChg chg="add mod">
          <ac:chgData name="Shashank Lokesha Reddy" userId="348959ee-59a1-4313-9b0d-6234a4fd0137" providerId="ADAL" clId="{18E31008-7EB6-4069-8D4C-46042C54E104}" dt="2022-02-17T18:52:25.741" v="7493" actId="1076"/>
          <ac:spMkLst>
            <pc:docMk/>
            <pc:sldMk cId="3237488087" sldId="1946"/>
            <ac:spMk id="101" creationId="{DEBABBA5-2019-4F54-8968-14D05AD6EEB9}"/>
          </ac:spMkLst>
        </pc:spChg>
        <pc:spChg chg="add mod">
          <ac:chgData name="Shashank Lokesha Reddy" userId="348959ee-59a1-4313-9b0d-6234a4fd0137" providerId="ADAL" clId="{18E31008-7EB6-4069-8D4C-46042C54E104}" dt="2022-02-20T12:27:01.784" v="13379" actId="1076"/>
          <ac:spMkLst>
            <pc:docMk/>
            <pc:sldMk cId="3237488087" sldId="1946"/>
            <ac:spMk id="102" creationId="{708A61DA-2D75-43F6-A0D7-55249153B6F7}"/>
          </ac:spMkLst>
        </pc:spChg>
        <pc:spChg chg="mod">
          <ac:chgData name="Shashank Lokesha Reddy" userId="348959ee-59a1-4313-9b0d-6234a4fd0137" providerId="ADAL" clId="{18E31008-7EB6-4069-8D4C-46042C54E104}" dt="2022-02-17T18:43:53.410" v="7406" actId="554"/>
          <ac:spMkLst>
            <pc:docMk/>
            <pc:sldMk cId="3237488087" sldId="1946"/>
            <ac:spMk id="103" creationId="{2A99561F-3060-4873-83E6-F952A16468E7}"/>
          </ac:spMkLst>
        </pc:spChg>
        <pc:spChg chg="mod">
          <ac:chgData name="Shashank Lokesha Reddy" userId="348959ee-59a1-4313-9b0d-6234a4fd0137" providerId="ADAL" clId="{18E31008-7EB6-4069-8D4C-46042C54E104}" dt="2022-02-17T18:43:53.410" v="7406" actId="554"/>
          <ac:spMkLst>
            <pc:docMk/>
            <pc:sldMk cId="3237488087" sldId="1946"/>
            <ac:spMk id="104" creationId="{EBFFAE59-C45F-4F0A-BD0F-DF681C42AE83}"/>
          </ac:spMkLst>
        </pc:spChg>
        <pc:spChg chg="mod">
          <ac:chgData name="Shashank Lokesha Reddy" userId="348959ee-59a1-4313-9b0d-6234a4fd0137" providerId="ADAL" clId="{18E31008-7EB6-4069-8D4C-46042C54E104}" dt="2022-02-17T18:43:53.410" v="7406" actId="554"/>
          <ac:spMkLst>
            <pc:docMk/>
            <pc:sldMk cId="3237488087" sldId="1946"/>
            <ac:spMk id="105" creationId="{DDD3B7B8-A9C8-4E1F-BF2F-6BA3B5916F26}"/>
          </ac:spMkLst>
        </pc:spChg>
        <pc:spChg chg="add mod">
          <ac:chgData name="Shashank Lokesha Reddy" userId="348959ee-59a1-4313-9b0d-6234a4fd0137" providerId="ADAL" clId="{18E31008-7EB6-4069-8D4C-46042C54E104}" dt="2022-02-20T12:31:01.611" v="13399" actId="1076"/>
          <ac:spMkLst>
            <pc:docMk/>
            <pc:sldMk cId="3237488087" sldId="1946"/>
            <ac:spMk id="107" creationId="{E6A696B1-914B-4A9A-8E79-A1CAF418F1A6}"/>
          </ac:spMkLst>
        </pc:spChg>
        <pc:spChg chg="mod">
          <ac:chgData name="Shashank Lokesha Reddy" userId="348959ee-59a1-4313-9b0d-6234a4fd0137" providerId="ADAL" clId="{18E31008-7EB6-4069-8D4C-46042C54E104}" dt="2022-02-17T18:45:11.074" v="7416" actId="1076"/>
          <ac:spMkLst>
            <pc:docMk/>
            <pc:sldMk cId="3237488087" sldId="1946"/>
            <ac:spMk id="108" creationId="{14B0B537-4D42-40BE-BE3B-25D997A67ABA}"/>
          </ac:spMkLst>
        </pc:spChg>
        <pc:spChg chg="mod">
          <ac:chgData name="Shashank Lokesha Reddy" userId="348959ee-59a1-4313-9b0d-6234a4fd0137" providerId="ADAL" clId="{18E31008-7EB6-4069-8D4C-46042C54E104}" dt="2022-02-17T18:45:49.780" v="7421" actId="1076"/>
          <ac:spMkLst>
            <pc:docMk/>
            <pc:sldMk cId="3237488087" sldId="1946"/>
            <ac:spMk id="109" creationId="{C0ED648E-8C29-4B93-AB8B-1859B7676876}"/>
          </ac:spMkLst>
        </pc:spChg>
        <pc:spChg chg="mod">
          <ac:chgData name="Shashank Lokesha Reddy" userId="348959ee-59a1-4313-9b0d-6234a4fd0137" providerId="ADAL" clId="{18E31008-7EB6-4069-8D4C-46042C54E104}" dt="2022-02-17T18:45:11.074" v="7416" actId="1076"/>
          <ac:spMkLst>
            <pc:docMk/>
            <pc:sldMk cId="3237488087" sldId="1946"/>
            <ac:spMk id="110" creationId="{69114492-3F7A-489A-AB8F-AE94883604B4}"/>
          </ac:spMkLst>
        </pc:spChg>
        <pc:spChg chg="add mod">
          <ac:chgData name="Shashank Lokesha Reddy" userId="348959ee-59a1-4313-9b0d-6234a4fd0137" providerId="ADAL" clId="{18E31008-7EB6-4069-8D4C-46042C54E104}" dt="2022-02-20T12:32:26.410" v="13405" actId="552"/>
          <ac:spMkLst>
            <pc:docMk/>
            <pc:sldMk cId="3237488087" sldId="1946"/>
            <ac:spMk id="111" creationId="{D120F350-BE52-4397-AD50-1CC3B4770121}"/>
          </ac:spMkLst>
        </pc:spChg>
        <pc:spChg chg="mod">
          <ac:chgData name="Shashank Lokesha Reddy" userId="348959ee-59a1-4313-9b0d-6234a4fd0137" providerId="ADAL" clId="{18E31008-7EB6-4069-8D4C-46042C54E104}" dt="2022-02-17T18:39:06.370" v="7362" actId="554"/>
          <ac:spMkLst>
            <pc:docMk/>
            <pc:sldMk cId="3237488087" sldId="1946"/>
            <ac:spMk id="112" creationId="{E8A3B549-937F-4D9E-A6A4-D16363E16A8A}"/>
          </ac:spMkLst>
        </pc:spChg>
        <pc:spChg chg="add mod">
          <ac:chgData name="Shashank Lokesha Reddy" userId="348959ee-59a1-4313-9b0d-6234a4fd0137" providerId="ADAL" clId="{18E31008-7EB6-4069-8D4C-46042C54E104}" dt="2022-02-17T18:40:40.069" v="7377" actId="1076"/>
          <ac:spMkLst>
            <pc:docMk/>
            <pc:sldMk cId="3237488087" sldId="1946"/>
            <ac:spMk id="114" creationId="{9B98AB7E-ECD7-464F-BC40-148C62DB0694}"/>
          </ac:spMkLst>
        </pc:spChg>
        <pc:spChg chg="add del mod">
          <ac:chgData name="Shashank Lokesha Reddy" userId="348959ee-59a1-4313-9b0d-6234a4fd0137" providerId="ADAL" clId="{18E31008-7EB6-4069-8D4C-46042C54E104}" dt="2022-02-20T12:25:57.003" v="13376" actId="478"/>
          <ac:spMkLst>
            <pc:docMk/>
            <pc:sldMk cId="3237488087" sldId="1946"/>
            <ac:spMk id="115" creationId="{AACF021A-51AC-4E6A-8C85-4070F1BC052F}"/>
          </ac:spMkLst>
        </pc:spChg>
        <pc:spChg chg="mod">
          <ac:chgData name="Shashank Lokesha Reddy" userId="348959ee-59a1-4313-9b0d-6234a4fd0137" providerId="ADAL" clId="{18E31008-7EB6-4069-8D4C-46042C54E104}" dt="2022-02-17T18:43:04.852" v="7398" actId="1076"/>
          <ac:spMkLst>
            <pc:docMk/>
            <pc:sldMk cId="3237488087" sldId="1946"/>
            <ac:spMk id="116" creationId="{0E1AF6B6-E00F-4590-843B-DDA7ED5BEA8C}"/>
          </ac:spMkLst>
        </pc:spChg>
        <pc:spChg chg="mod">
          <ac:chgData name="Shashank Lokesha Reddy" userId="348959ee-59a1-4313-9b0d-6234a4fd0137" providerId="ADAL" clId="{18E31008-7EB6-4069-8D4C-46042C54E104}" dt="2022-02-17T18:31:50.065" v="7299" actId="1076"/>
          <ac:spMkLst>
            <pc:docMk/>
            <pc:sldMk cId="3237488087" sldId="1946"/>
            <ac:spMk id="117" creationId="{E7FCD26A-ABCF-4F17-8784-2BFCA8415F3D}"/>
          </ac:spMkLst>
        </pc:spChg>
        <pc:spChg chg="mod">
          <ac:chgData name="Shashank Lokesha Reddy" userId="348959ee-59a1-4313-9b0d-6234a4fd0137" providerId="ADAL" clId="{18E31008-7EB6-4069-8D4C-46042C54E104}" dt="2022-02-17T18:45:11.074" v="7416" actId="1076"/>
          <ac:spMkLst>
            <pc:docMk/>
            <pc:sldMk cId="3237488087" sldId="1946"/>
            <ac:spMk id="118" creationId="{BD4BBD07-BC6F-4218-AC61-E4B1A64C0938}"/>
          </ac:spMkLst>
        </pc:spChg>
        <pc:spChg chg="mod">
          <ac:chgData name="Shashank Lokesha Reddy" userId="348959ee-59a1-4313-9b0d-6234a4fd0137" providerId="ADAL" clId="{18E31008-7EB6-4069-8D4C-46042C54E104}" dt="2022-02-17T18:41:56.455" v="7388" actId="1076"/>
          <ac:spMkLst>
            <pc:docMk/>
            <pc:sldMk cId="3237488087" sldId="1946"/>
            <ac:spMk id="120" creationId="{9453EA7E-7045-4FEB-A457-E3086DCB132D}"/>
          </ac:spMkLst>
        </pc:spChg>
        <pc:spChg chg="mod">
          <ac:chgData name="Shashank Lokesha Reddy" userId="348959ee-59a1-4313-9b0d-6234a4fd0137" providerId="ADAL" clId="{18E31008-7EB6-4069-8D4C-46042C54E104}" dt="2022-02-20T15:43:35.053" v="14056" actId="12789"/>
          <ac:spMkLst>
            <pc:docMk/>
            <pc:sldMk cId="3237488087" sldId="1946"/>
            <ac:spMk id="121" creationId="{8750DDC7-8AA2-480C-ABFA-6B9E6A3E6CF0}"/>
          </ac:spMkLst>
        </pc:spChg>
        <pc:spChg chg="mod">
          <ac:chgData name="Shashank Lokesha Reddy" userId="348959ee-59a1-4313-9b0d-6234a4fd0137" providerId="ADAL" clId="{18E31008-7EB6-4069-8D4C-46042C54E104}" dt="2022-02-20T12:32:53.942" v="13410" actId="207"/>
          <ac:spMkLst>
            <pc:docMk/>
            <pc:sldMk cId="3237488087" sldId="1946"/>
            <ac:spMk id="123" creationId="{7F43C3C0-5D96-4065-B2C4-51315D91FC58}"/>
          </ac:spMkLst>
        </pc:spChg>
        <pc:spChg chg="mod">
          <ac:chgData name="Shashank Lokesha Reddy" userId="348959ee-59a1-4313-9b0d-6234a4fd0137" providerId="ADAL" clId="{18E31008-7EB6-4069-8D4C-46042C54E104}" dt="2022-02-17T18:32:22.355" v="7304" actId="1076"/>
          <ac:spMkLst>
            <pc:docMk/>
            <pc:sldMk cId="3237488087" sldId="1946"/>
            <ac:spMk id="124" creationId="{4BB7A698-7A65-4D5C-B83D-8B04F340E618}"/>
          </ac:spMkLst>
        </pc:spChg>
        <pc:spChg chg="mod">
          <ac:chgData name="Shashank Lokesha Reddy" userId="348959ee-59a1-4313-9b0d-6234a4fd0137" providerId="ADAL" clId="{18E31008-7EB6-4069-8D4C-46042C54E104}" dt="2022-02-20T15:43:35.053" v="14056" actId="12789"/>
          <ac:spMkLst>
            <pc:docMk/>
            <pc:sldMk cId="3237488087" sldId="1946"/>
            <ac:spMk id="136" creationId="{982F10E7-8125-4F7E-BC5B-DD6185FFDC7A}"/>
          </ac:spMkLst>
        </pc:spChg>
        <pc:spChg chg="mod">
          <ac:chgData name="Shashank Lokesha Reddy" userId="348959ee-59a1-4313-9b0d-6234a4fd0137" providerId="ADAL" clId="{18E31008-7EB6-4069-8D4C-46042C54E104}" dt="2022-02-20T12:32:26.410" v="13405" actId="552"/>
          <ac:spMkLst>
            <pc:docMk/>
            <pc:sldMk cId="3237488087" sldId="1946"/>
            <ac:spMk id="158" creationId="{C77EBF5C-CC0F-48E3-991D-E117A930105E}"/>
          </ac:spMkLst>
        </pc:spChg>
        <pc:spChg chg="mod">
          <ac:chgData name="Shashank Lokesha Reddy" userId="348959ee-59a1-4313-9b0d-6234a4fd0137" providerId="ADAL" clId="{18E31008-7EB6-4069-8D4C-46042C54E104}" dt="2022-02-17T18:38:13.214" v="7353" actId="1076"/>
          <ac:spMkLst>
            <pc:docMk/>
            <pc:sldMk cId="3237488087" sldId="1946"/>
            <ac:spMk id="159" creationId="{63691026-E911-40CA-B157-534346E1A5B5}"/>
          </ac:spMkLst>
        </pc:spChg>
        <pc:spChg chg="mod">
          <ac:chgData name="Shashank Lokesha Reddy" userId="348959ee-59a1-4313-9b0d-6234a4fd0137" providerId="ADAL" clId="{18E31008-7EB6-4069-8D4C-46042C54E104}" dt="2022-02-17T18:38:13.214" v="7353" actId="1076"/>
          <ac:spMkLst>
            <pc:docMk/>
            <pc:sldMk cId="3237488087" sldId="1946"/>
            <ac:spMk id="160" creationId="{C7FA508E-37BB-42DA-99C6-8D931B7A194E}"/>
          </ac:spMkLst>
        </pc:spChg>
        <pc:spChg chg="mod">
          <ac:chgData name="Shashank Lokesha Reddy" userId="348959ee-59a1-4313-9b0d-6234a4fd0137" providerId="ADAL" clId="{18E31008-7EB6-4069-8D4C-46042C54E104}" dt="2022-02-17T18:38:13.214" v="7353" actId="1076"/>
          <ac:spMkLst>
            <pc:docMk/>
            <pc:sldMk cId="3237488087" sldId="1946"/>
            <ac:spMk id="161" creationId="{E9B48E4C-B223-44D8-ADAA-6E3143FAD9BE}"/>
          </ac:spMkLst>
        </pc:spChg>
        <pc:spChg chg="mod">
          <ac:chgData name="Shashank Lokesha Reddy" userId="348959ee-59a1-4313-9b0d-6234a4fd0137" providerId="ADAL" clId="{18E31008-7EB6-4069-8D4C-46042C54E104}" dt="2022-02-17T18:34:58.176" v="7322" actId="555"/>
          <ac:spMkLst>
            <pc:docMk/>
            <pc:sldMk cId="3237488087" sldId="1946"/>
            <ac:spMk id="163" creationId="{A2BBA838-BD3B-433C-AE2F-48A382C5B84A}"/>
          </ac:spMkLst>
        </pc:spChg>
        <pc:spChg chg="mod">
          <ac:chgData name="Shashank Lokesha Reddy" userId="348959ee-59a1-4313-9b0d-6234a4fd0137" providerId="ADAL" clId="{18E31008-7EB6-4069-8D4C-46042C54E104}" dt="2022-02-17T18:39:06.370" v="7362" actId="554"/>
          <ac:spMkLst>
            <pc:docMk/>
            <pc:sldMk cId="3237488087" sldId="1946"/>
            <ac:spMk id="165" creationId="{8852A42C-4C42-4AD9-BCE9-A02642F844A3}"/>
          </ac:spMkLst>
        </pc:spChg>
        <pc:spChg chg="mod">
          <ac:chgData name="Shashank Lokesha Reddy" userId="348959ee-59a1-4313-9b0d-6234a4fd0137" providerId="ADAL" clId="{18E31008-7EB6-4069-8D4C-46042C54E104}" dt="2022-02-17T18:39:06.370" v="7362" actId="554"/>
          <ac:spMkLst>
            <pc:docMk/>
            <pc:sldMk cId="3237488087" sldId="1946"/>
            <ac:spMk id="166" creationId="{2DBA5164-E769-4231-AF8F-3F4EA3889AA9}"/>
          </ac:spMkLst>
        </pc:spChg>
        <pc:graphicFrameChg chg="mod">
          <ac:chgData name="Shashank Lokesha Reddy" userId="348959ee-59a1-4313-9b0d-6234a4fd0137" providerId="ADAL" clId="{18E31008-7EB6-4069-8D4C-46042C54E104}" dt="2022-02-17T18:41:38.221" v="7387" actId="1076"/>
          <ac:graphicFrameMkLst>
            <pc:docMk/>
            <pc:sldMk cId="3237488087" sldId="1946"/>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2:29:10.635" v="13392" actId="207"/>
          <ac:graphicFrameMkLst>
            <pc:docMk/>
            <pc:sldMk cId="3237488087" sldId="1946"/>
            <ac:graphicFrameMk id="74" creationId="{123532A6-8691-4D1F-B8AC-C67327325A84}"/>
          </ac:graphicFrameMkLst>
        </pc:graphicFrameChg>
        <pc:graphicFrameChg chg="mod">
          <ac:chgData name="Shashank Lokesha Reddy" userId="348959ee-59a1-4313-9b0d-6234a4fd0137" providerId="ADAL" clId="{18E31008-7EB6-4069-8D4C-46042C54E104}" dt="2022-02-17T18:40:03.734" v="7373" actId="1076"/>
          <ac:graphicFrameMkLst>
            <pc:docMk/>
            <pc:sldMk cId="3237488087" sldId="1946"/>
            <ac:graphicFrameMk id="106" creationId="{1F78C025-EB92-456F-9BE9-DEDAFCF50D9B}"/>
          </ac:graphicFrameMkLst>
        </pc:graphicFrameChg>
        <pc:graphicFrameChg chg="mod">
          <ac:chgData name="Shashank Lokesha Reddy" userId="348959ee-59a1-4313-9b0d-6234a4fd0137" providerId="ADAL" clId="{18E31008-7EB6-4069-8D4C-46042C54E104}" dt="2022-02-17T18:41:56.455" v="7388" actId="1076"/>
          <ac:graphicFrameMkLst>
            <pc:docMk/>
            <pc:sldMk cId="3237488087" sldId="1946"/>
            <ac:graphicFrameMk id="170" creationId="{87280CCD-9E3F-427E-86FE-54E9814D5A41}"/>
          </ac:graphicFrameMkLst>
        </pc:graphicFrameChg>
        <pc:picChg chg="mod">
          <ac:chgData name="Shashank Lokesha Reddy" userId="348959ee-59a1-4313-9b0d-6234a4fd0137" providerId="ADAL" clId="{18E31008-7EB6-4069-8D4C-46042C54E104}" dt="2022-02-17T18:33:19.625" v="7313" actId="1076"/>
          <ac:picMkLst>
            <pc:docMk/>
            <pc:sldMk cId="3237488087" sldId="1946"/>
            <ac:picMk id="4" creationId="{1AE0D8C3-411F-45BC-A09E-8E624D074FBF}"/>
          </ac:picMkLst>
        </pc:picChg>
        <pc:picChg chg="mod">
          <ac:chgData name="Shashank Lokesha Reddy" userId="348959ee-59a1-4313-9b0d-6234a4fd0137" providerId="ADAL" clId="{18E31008-7EB6-4069-8D4C-46042C54E104}" dt="2022-02-17T18:34:42.011" v="7320" actId="1076"/>
          <ac:picMkLst>
            <pc:docMk/>
            <pc:sldMk cId="3237488087" sldId="1946"/>
            <ac:picMk id="6" creationId="{5B3A2CE6-0222-4FAA-8B9B-245ED1A13171}"/>
          </ac:picMkLst>
        </pc:picChg>
        <pc:picChg chg="mod">
          <ac:chgData name="Shashank Lokesha Reddy" userId="348959ee-59a1-4313-9b0d-6234a4fd0137" providerId="ADAL" clId="{18E31008-7EB6-4069-8D4C-46042C54E104}" dt="2022-02-20T12:34:05.018" v="13418" actId="14100"/>
          <ac:picMkLst>
            <pc:docMk/>
            <pc:sldMk cId="3237488087" sldId="1946"/>
            <ac:picMk id="7" creationId="{E5F371EB-B632-4D97-A512-21088662C515}"/>
          </ac:picMkLst>
        </pc:picChg>
        <pc:picChg chg="mod">
          <ac:chgData name="Shashank Lokesha Reddy" userId="348959ee-59a1-4313-9b0d-6234a4fd0137" providerId="ADAL" clId="{18E31008-7EB6-4069-8D4C-46042C54E104}" dt="2022-02-20T12:26:54.357" v="13378"/>
          <ac:picMkLst>
            <pc:docMk/>
            <pc:sldMk cId="3237488087" sldId="1946"/>
            <ac:picMk id="13" creationId="{36AB20B0-A65C-4A92-A98A-ED07FD68DA18}"/>
          </ac:picMkLst>
        </pc:picChg>
        <pc:picChg chg="mod">
          <ac:chgData name="Shashank Lokesha Reddy" userId="348959ee-59a1-4313-9b0d-6234a4fd0137" providerId="ADAL" clId="{18E31008-7EB6-4069-8D4C-46042C54E104}" dt="2022-02-17T18:34:50.154" v="7321" actId="12789"/>
          <ac:picMkLst>
            <pc:docMk/>
            <pc:sldMk cId="3237488087" sldId="1946"/>
            <ac:picMk id="14" creationId="{083B820E-D4F1-4BA7-A8EB-B5E16E8F5BD4}"/>
          </ac:picMkLst>
        </pc:picChg>
        <pc:picChg chg="mod">
          <ac:chgData name="Shashank Lokesha Reddy" userId="348959ee-59a1-4313-9b0d-6234a4fd0137" providerId="ADAL" clId="{18E31008-7EB6-4069-8D4C-46042C54E104}" dt="2022-02-20T12:34:03.145" v="13417" actId="1076"/>
          <ac:picMkLst>
            <pc:docMk/>
            <pc:sldMk cId="3237488087" sldId="1946"/>
            <ac:picMk id="17" creationId="{1DDC667F-B884-46EB-893D-E23D99B6DFBE}"/>
          </ac:picMkLst>
        </pc:picChg>
        <pc:picChg chg="add del mod">
          <ac:chgData name="Shashank Lokesha Reddy" userId="348959ee-59a1-4313-9b0d-6234a4fd0137" providerId="ADAL" clId="{18E31008-7EB6-4069-8D4C-46042C54E104}" dt="2022-02-17T18:47:46.715" v="7436"/>
          <ac:picMkLst>
            <pc:docMk/>
            <pc:sldMk cId="3237488087" sldId="1946"/>
            <ac:picMk id="19" creationId="{BB53E6F2-04E7-4B0F-84BB-120220D43358}"/>
          </ac:picMkLst>
        </pc:picChg>
        <pc:picChg chg="add del mod">
          <ac:chgData name="Shashank Lokesha Reddy" userId="348959ee-59a1-4313-9b0d-6234a4fd0137" providerId="ADAL" clId="{18E31008-7EB6-4069-8D4C-46042C54E104}" dt="2022-02-17T18:48:22.438" v="7445"/>
          <ac:picMkLst>
            <pc:docMk/>
            <pc:sldMk cId="3237488087" sldId="1946"/>
            <ac:picMk id="21" creationId="{862DABDD-3110-4632-8FC7-F77BE3EFD13B}"/>
          </ac:picMkLst>
        </pc:picChg>
        <pc:picChg chg="add del mod">
          <ac:chgData name="Shashank Lokesha Reddy" userId="348959ee-59a1-4313-9b0d-6234a4fd0137" providerId="ADAL" clId="{18E31008-7EB6-4069-8D4C-46042C54E104}" dt="2022-02-17T18:49:44.483" v="7462"/>
          <ac:picMkLst>
            <pc:docMk/>
            <pc:sldMk cId="3237488087" sldId="1946"/>
            <ac:picMk id="24" creationId="{FEAE3515-FBED-42D8-94CC-3C9098A3981B}"/>
          </ac:picMkLst>
        </pc:picChg>
        <pc:picChg chg="add del mod">
          <ac:chgData name="Shashank Lokesha Reddy" userId="348959ee-59a1-4313-9b0d-6234a4fd0137" providerId="ADAL" clId="{18E31008-7EB6-4069-8D4C-46042C54E104}" dt="2022-02-17T18:49:55.554" v="7467"/>
          <ac:picMkLst>
            <pc:docMk/>
            <pc:sldMk cId="3237488087" sldId="1946"/>
            <ac:picMk id="26" creationId="{5BADD6FF-5E50-47F0-85F1-EC342390D840}"/>
          </ac:picMkLst>
        </pc:picChg>
        <pc:picChg chg="mod">
          <ac:chgData name="Shashank Lokesha Reddy" userId="348959ee-59a1-4313-9b0d-6234a4fd0137" providerId="ADAL" clId="{18E31008-7EB6-4069-8D4C-46042C54E104}" dt="2022-02-17T18:34:50.154" v="7321" actId="12789"/>
          <ac:picMkLst>
            <pc:docMk/>
            <pc:sldMk cId="3237488087" sldId="1946"/>
            <ac:picMk id="76" creationId="{30407411-74CA-4289-AF32-87B5A4EB107C}"/>
          </ac:picMkLst>
        </pc:picChg>
        <pc:cxnChg chg="mod">
          <ac:chgData name="Shashank Lokesha Reddy" userId="348959ee-59a1-4313-9b0d-6234a4fd0137" providerId="ADAL" clId="{18E31008-7EB6-4069-8D4C-46042C54E104}" dt="2022-02-20T12:25:50.007" v="13375" actId="14100"/>
          <ac:cxnSpMkLst>
            <pc:docMk/>
            <pc:sldMk cId="3237488087" sldId="1946"/>
            <ac:cxnSpMk id="12" creationId="{B0274043-26DC-44E4-95B5-B70278FAE9DF}"/>
          </ac:cxnSpMkLst>
        </pc:cxnChg>
        <pc:cxnChg chg="mod">
          <ac:chgData name="Shashank Lokesha Reddy" userId="348959ee-59a1-4313-9b0d-6234a4fd0137" providerId="ADAL" clId="{18E31008-7EB6-4069-8D4C-46042C54E104}" dt="2022-02-17T18:41:38.221" v="7387" actId="1076"/>
          <ac:cxnSpMkLst>
            <pc:docMk/>
            <pc:sldMk cId="3237488087" sldId="1946"/>
            <ac:cxnSpMk id="67" creationId="{44761D19-9F44-4162-8D34-D4EA3E44158C}"/>
          </ac:cxnSpMkLst>
        </pc:cxnChg>
        <pc:cxnChg chg="mod">
          <ac:chgData name="Shashank Lokesha Reddy" userId="348959ee-59a1-4313-9b0d-6234a4fd0137" providerId="ADAL" clId="{18E31008-7EB6-4069-8D4C-46042C54E104}" dt="2022-02-17T18:41:38.221" v="7387" actId="1076"/>
          <ac:cxnSpMkLst>
            <pc:docMk/>
            <pc:sldMk cId="3237488087" sldId="1946"/>
            <ac:cxnSpMk id="68" creationId="{DBAA6E35-DA16-4C45-A0D5-26024A37DFBD}"/>
          </ac:cxnSpMkLst>
        </pc:cxnChg>
        <pc:cxnChg chg="mod">
          <ac:chgData name="Shashank Lokesha Reddy" userId="348959ee-59a1-4313-9b0d-6234a4fd0137" providerId="ADAL" clId="{18E31008-7EB6-4069-8D4C-46042C54E104}" dt="2022-02-17T18:41:38.221" v="7387" actId="1076"/>
          <ac:cxnSpMkLst>
            <pc:docMk/>
            <pc:sldMk cId="3237488087" sldId="1946"/>
            <ac:cxnSpMk id="89" creationId="{C9B281E9-846F-46A2-A7A5-8F30B43B13D3}"/>
          </ac:cxnSpMkLst>
        </pc:cxnChg>
        <pc:cxnChg chg="mod">
          <ac:chgData name="Shashank Lokesha Reddy" userId="348959ee-59a1-4313-9b0d-6234a4fd0137" providerId="ADAL" clId="{18E31008-7EB6-4069-8D4C-46042C54E104}" dt="2022-02-17T18:41:38.221" v="7387" actId="1076"/>
          <ac:cxnSpMkLst>
            <pc:docMk/>
            <pc:sldMk cId="3237488087" sldId="1946"/>
            <ac:cxnSpMk id="90" creationId="{B90B8124-B6BB-455B-A32C-C8956C3D3F30}"/>
          </ac:cxnSpMkLst>
        </pc:cxnChg>
        <pc:cxnChg chg="mod">
          <ac:chgData name="Shashank Lokesha Reddy" userId="348959ee-59a1-4313-9b0d-6234a4fd0137" providerId="ADAL" clId="{18E31008-7EB6-4069-8D4C-46042C54E104}" dt="2022-02-17T18:41:38.221" v="7387" actId="1076"/>
          <ac:cxnSpMkLst>
            <pc:docMk/>
            <pc:sldMk cId="3237488087" sldId="1946"/>
            <ac:cxnSpMk id="92" creationId="{08B05EF5-479B-463D-90B9-64F406B6918B}"/>
          </ac:cxnSpMkLst>
        </pc:cxnChg>
        <pc:cxnChg chg="mod">
          <ac:chgData name="Shashank Lokesha Reddy" userId="348959ee-59a1-4313-9b0d-6234a4fd0137" providerId="ADAL" clId="{18E31008-7EB6-4069-8D4C-46042C54E104}" dt="2022-02-20T12:33:47.909" v="13414" actId="12788"/>
          <ac:cxnSpMkLst>
            <pc:docMk/>
            <pc:sldMk cId="3237488087" sldId="1946"/>
            <ac:cxnSpMk id="93" creationId="{8EC4E425-9F5E-4359-95A1-3034FD4974DC}"/>
          </ac:cxnSpMkLst>
        </pc:cxnChg>
        <pc:cxnChg chg="mod">
          <ac:chgData name="Shashank Lokesha Reddy" userId="348959ee-59a1-4313-9b0d-6234a4fd0137" providerId="ADAL" clId="{18E31008-7EB6-4069-8D4C-46042C54E104}" dt="2022-02-17T18:35:42.142" v="7329" actId="1076"/>
          <ac:cxnSpMkLst>
            <pc:docMk/>
            <pc:sldMk cId="3237488087" sldId="1946"/>
            <ac:cxnSpMk id="98" creationId="{69C01D9F-1010-4679-AF4A-4D434B2FE82E}"/>
          </ac:cxnSpMkLst>
        </pc:cxnChg>
        <pc:cxnChg chg="mod">
          <ac:chgData name="Shashank Lokesha Reddy" userId="348959ee-59a1-4313-9b0d-6234a4fd0137" providerId="ADAL" clId="{18E31008-7EB6-4069-8D4C-46042C54E104}" dt="2022-02-20T12:33:47.909" v="13414" actId="12788"/>
          <ac:cxnSpMkLst>
            <pc:docMk/>
            <pc:sldMk cId="3237488087" sldId="1946"/>
            <ac:cxnSpMk id="99" creationId="{8D36C3F9-A44C-4AFB-8AA4-A3E30772690E}"/>
          </ac:cxnSpMkLst>
        </pc:cxnChg>
        <pc:cxnChg chg="del mod">
          <ac:chgData name="Shashank Lokesha Reddy" userId="348959ee-59a1-4313-9b0d-6234a4fd0137" providerId="ADAL" clId="{18E31008-7EB6-4069-8D4C-46042C54E104}" dt="2022-02-17T18:41:08.039" v="7382" actId="478"/>
          <ac:cxnSpMkLst>
            <pc:docMk/>
            <pc:sldMk cId="3237488087" sldId="1946"/>
            <ac:cxnSpMk id="102" creationId="{5DC3059B-D627-4E54-A676-DBADB7A7C1E6}"/>
          </ac:cxnSpMkLst>
        </pc:cxnChg>
        <pc:cxnChg chg="add mod">
          <ac:chgData name="Shashank Lokesha Reddy" userId="348959ee-59a1-4313-9b0d-6234a4fd0137" providerId="ADAL" clId="{18E31008-7EB6-4069-8D4C-46042C54E104}" dt="2022-02-17T18:40:40.069" v="7377" actId="1076"/>
          <ac:cxnSpMkLst>
            <pc:docMk/>
            <pc:sldMk cId="3237488087" sldId="1946"/>
            <ac:cxnSpMk id="113" creationId="{CC30B1AE-FA43-4549-AD72-5927D0BEDB2C}"/>
          </ac:cxnSpMkLst>
        </pc:cxnChg>
        <pc:cxnChg chg="mod">
          <ac:chgData name="Shashank Lokesha Reddy" userId="348959ee-59a1-4313-9b0d-6234a4fd0137" providerId="ADAL" clId="{18E31008-7EB6-4069-8D4C-46042C54E104}" dt="2022-02-20T12:33:47.909" v="13414" actId="12788"/>
          <ac:cxnSpMkLst>
            <pc:docMk/>
            <pc:sldMk cId="3237488087" sldId="1946"/>
            <ac:cxnSpMk id="119" creationId="{4A4899C5-36A1-4010-A8D1-D339E7ABA932}"/>
          </ac:cxnSpMkLst>
        </pc:cxnChg>
        <pc:cxnChg chg="mod">
          <ac:chgData name="Shashank Lokesha Reddy" userId="348959ee-59a1-4313-9b0d-6234a4fd0137" providerId="ADAL" clId="{18E31008-7EB6-4069-8D4C-46042C54E104}" dt="2022-02-17T18:46:17.338" v="7426" actId="14100"/>
          <ac:cxnSpMkLst>
            <pc:docMk/>
            <pc:sldMk cId="3237488087" sldId="1946"/>
            <ac:cxnSpMk id="122" creationId="{FDD90060-2A04-479D-86E3-BEB718F1441E}"/>
          </ac:cxnSpMkLst>
        </pc:cxnChg>
        <pc:cxnChg chg="mod">
          <ac:chgData name="Shashank Lokesha Reddy" userId="348959ee-59a1-4313-9b0d-6234a4fd0137" providerId="ADAL" clId="{18E31008-7EB6-4069-8D4C-46042C54E104}" dt="2022-02-20T12:32:43.470" v="13409" actId="1076"/>
          <ac:cxnSpMkLst>
            <pc:docMk/>
            <pc:sldMk cId="3237488087" sldId="1946"/>
            <ac:cxnSpMk id="125" creationId="{BEDD24CF-E36B-4A0E-A6A6-6C15AA5B7E24}"/>
          </ac:cxnSpMkLst>
        </pc:cxnChg>
        <pc:cxnChg chg="mod">
          <ac:chgData name="Shashank Lokesha Reddy" userId="348959ee-59a1-4313-9b0d-6234a4fd0137" providerId="ADAL" clId="{18E31008-7EB6-4069-8D4C-46042C54E104}" dt="2022-02-20T12:33:47.909" v="13414" actId="12788"/>
          <ac:cxnSpMkLst>
            <pc:docMk/>
            <pc:sldMk cId="3237488087" sldId="1946"/>
            <ac:cxnSpMk id="128" creationId="{6D181579-BBB5-4087-82B0-42664516DEC4}"/>
          </ac:cxnSpMkLst>
        </pc:cxnChg>
        <pc:cxnChg chg="mod">
          <ac:chgData name="Shashank Lokesha Reddy" userId="348959ee-59a1-4313-9b0d-6234a4fd0137" providerId="ADAL" clId="{18E31008-7EB6-4069-8D4C-46042C54E104}" dt="2022-02-20T12:34:16.868" v="13419" actId="1076"/>
          <ac:cxnSpMkLst>
            <pc:docMk/>
            <pc:sldMk cId="3237488087" sldId="1946"/>
            <ac:cxnSpMk id="140" creationId="{3F989697-A747-4EC6-923C-CDAB8493DCD8}"/>
          </ac:cxnSpMkLst>
        </pc:cxnChg>
        <pc:cxnChg chg="del mod">
          <ac:chgData name="Shashank Lokesha Reddy" userId="348959ee-59a1-4313-9b0d-6234a4fd0137" providerId="ADAL" clId="{18E31008-7EB6-4069-8D4C-46042C54E104}" dt="2022-02-17T18:40:10.379" v="7374" actId="478"/>
          <ac:cxnSpMkLst>
            <pc:docMk/>
            <pc:sldMk cId="3237488087" sldId="1946"/>
            <ac:cxnSpMk id="146" creationId="{D32DDE0D-6E2E-46C7-ACFD-CA8C3B8448C5}"/>
          </ac:cxnSpMkLst>
        </pc:cxnChg>
        <pc:cxnChg chg="mod">
          <ac:chgData name="Shashank Lokesha Reddy" userId="348959ee-59a1-4313-9b0d-6234a4fd0137" providerId="ADAL" clId="{18E31008-7EB6-4069-8D4C-46042C54E104}" dt="2022-02-20T12:33:47.909" v="13414" actId="12788"/>
          <ac:cxnSpMkLst>
            <pc:docMk/>
            <pc:sldMk cId="3237488087" sldId="1946"/>
            <ac:cxnSpMk id="157" creationId="{7246D94D-BEF5-4271-82C2-6012EA784F8A}"/>
          </ac:cxnSpMkLst>
        </pc:cxnChg>
        <pc:cxnChg chg="mod">
          <ac:chgData name="Shashank Lokesha Reddy" userId="348959ee-59a1-4313-9b0d-6234a4fd0137" providerId="ADAL" clId="{18E31008-7EB6-4069-8D4C-46042C54E104}" dt="2022-02-20T12:33:47.909" v="13414" actId="12788"/>
          <ac:cxnSpMkLst>
            <pc:docMk/>
            <pc:sldMk cId="3237488087" sldId="1946"/>
            <ac:cxnSpMk id="169" creationId="{3308679A-E6C6-4B62-85D3-8448C286EB21}"/>
          </ac:cxnSpMkLst>
        </pc:cxnChg>
        <pc:cxnChg chg="mod">
          <ac:chgData name="Shashank Lokesha Reddy" userId="348959ee-59a1-4313-9b0d-6234a4fd0137" providerId="ADAL" clId="{18E31008-7EB6-4069-8D4C-46042C54E104}" dt="2022-02-17T18:41:38.221" v="7387" actId="1076"/>
          <ac:cxnSpMkLst>
            <pc:docMk/>
            <pc:sldMk cId="3237488087" sldId="1946"/>
            <ac:cxnSpMk id="171" creationId="{FE3B90F0-8636-47AF-96C2-DF832EB08428}"/>
          </ac:cxnSpMkLst>
        </pc:cxnChg>
        <pc:cxnChg chg="del mod">
          <ac:chgData name="Shashank Lokesha Reddy" userId="348959ee-59a1-4313-9b0d-6234a4fd0137" providerId="ADAL" clId="{18E31008-7EB6-4069-8D4C-46042C54E104}" dt="2022-02-17T18:41:10.731" v="7383" actId="478"/>
          <ac:cxnSpMkLst>
            <pc:docMk/>
            <pc:sldMk cId="3237488087" sldId="1946"/>
            <ac:cxnSpMk id="172" creationId="{850570B7-B112-4B0F-8EBE-4199AA7981F7}"/>
          </ac:cxnSpMkLst>
        </pc:cxnChg>
        <pc:cxnChg chg="mod">
          <ac:chgData name="Shashank Lokesha Reddy" userId="348959ee-59a1-4313-9b0d-6234a4fd0137" providerId="ADAL" clId="{18E31008-7EB6-4069-8D4C-46042C54E104}" dt="2022-02-20T12:33:47.909" v="13414" actId="12788"/>
          <ac:cxnSpMkLst>
            <pc:docMk/>
            <pc:sldMk cId="3237488087" sldId="1946"/>
            <ac:cxnSpMk id="173" creationId="{557A0996-DC1B-4B27-9090-515C775EB1DF}"/>
          </ac:cxnSpMkLst>
        </pc:cxnChg>
      </pc:sldChg>
      <pc:sldChg chg="addSp delSp modSp mod">
        <pc:chgData name="Shashank Lokesha Reddy" userId="348959ee-59a1-4313-9b0d-6234a4fd0137" providerId="ADAL" clId="{18E31008-7EB6-4069-8D4C-46042C54E104}" dt="2022-02-20T15:43:42.939" v="14057" actId="12789"/>
        <pc:sldMkLst>
          <pc:docMk/>
          <pc:sldMk cId="55871909" sldId="1947"/>
        </pc:sldMkLst>
        <pc:spChg chg="mod">
          <ac:chgData name="Shashank Lokesha Reddy" userId="348959ee-59a1-4313-9b0d-6234a4fd0137" providerId="ADAL" clId="{18E31008-7EB6-4069-8D4C-46042C54E104}" dt="2022-02-20T12:44:45.756" v="13467" actId="552"/>
          <ac:spMkLst>
            <pc:docMk/>
            <pc:sldMk cId="55871909" sldId="1947"/>
            <ac:spMk id="10" creationId="{BC2DFB99-04CE-45FE-9D85-D9FD1FD25715}"/>
          </ac:spMkLst>
        </pc:spChg>
        <pc:spChg chg="mod">
          <ac:chgData name="Shashank Lokesha Reddy" userId="348959ee-59a1-4313-9b0d-6234a4fd0137" providerId="ADAL" clId="{18E31008-7EB6-4069-8D4C-46042C54E104}" dt="2022-02-20T12:45:45.739" v="13469" actId="552"/>
          <ac:spMkLst>
            <pc:docMk/>
            <pc:sldMk cId="55871909" sldId="1947"/>
            <ac:spMk id="11" creationId="{4ADCD9B9-1941-4C5E-A1D7-827E0007EF06}"/>
          </ac:spMkLst>
        </pc:spChg>
        <pc:spChg chg="mod">
          <ac:chgData name="Shashank Lokesha Reddy" userId="348959ee-59a1-4313-9b0d-6234a4fd0137" providerId="ADAL" clId="{18E31008-7EB6-4069-8D4C-46042C54E104}" dt="2022-02-20T15:43:42.939" v="14057" actId="12789"/>
          <ac:spMkLst>
            <pc:docMk/>
            <pc:sldMk cId="55871909" sldId="1947"/>
            <ac:spMk id="23" creationId="{B8C8196D-7522-4A47-AD1F-44DB260AFC29}"/>
          </ac:spMkLst>
        </pc:spChg>
        <pc:spChg chg="mod">
          <ac:chgData name="Shashank Lokesha Reddy" userId="348959ee-59a1-4313-9b0d-6234a4fd0137" providerId="ADAL" clId="{18E31008-7EB6-4069-8D4C-46042C54E104}" dt="2022-02-17T18:54:45.535" v="7509" actId="554"/>
          <ac:spMkLst>
            <pc:docMk/>
            <pc:sldMk cId="55871909" sldId="1947"/>
            <ac:spMk id="31" creationId="{9A29E1E5-DE3A-461D-B9E1-297F24BCB070}"/>
          </ac:spMkLst>
        </pc:spChg>
        <pc:spChg chg="mod">
          <ac:chgData name="Shashank Lokesha Reddy" userId="348959ee-59a1-4313-9b0d-6234a4fd0137" providerId="ADAL" clId="{18E31008-7EB6-4069-8D4C-46042C54E104}" dt="2022-02-17T18:54:18.637" v="7504" actId="554"/>
          <ac:spMkLst>
            <pc:docMk/>
            <pc:sldMk cId="55871909" sldId="1947"/>
            <ac:spMk id="53" creationId="{83636A85-3B80-4A57-8612-FADCA444C16E}"/>
          </ac:spMkLst>
        </pc:spChg>
        <pc:spChg chg="mod">
          <ac:chgData name="Shashank Lokesha Reddy" userId="348959ee-59a1-4313-9b0d-6234a4fd0137" providerId="ADAL" clId="{18E31008-7EB6-4069-8D4C-46042C54E104}" dt="2022-02-17T18:54:45.535" v="7509" actId="554"/>
          <ac:spMkLst>
            <pc:docMk/>
            <pc:sldMk cId="55871909" sldId="1947"/>
            <ac:spMk id="54" creationId="{0B95BC64-1742-4974-B6DB-A28F96FCF45C}"/>
          </ac:spMkLst>
        </pc:spChg>
        <pc:spChg chg="mod">
          <ac:chgData name="Shashank Lokesha Reddy" userId="348959ee-59a1-4313-9b0d-6234a4fd0137" providerId="ADAL" clId="{18E31008-7EB6-4069-8D4C-46042C54E104}" dt="2022-02-20T12:45:45.739" v="13469" actId="552"/>
          <ac:spMkLst>
            <pc:docMk/>
            <pc:sldMk cId="55871909" sldId="1947"/>
            <ac:spMk id="63" creationId="{38CA50E6-F4B1-4914-ADD1-1015901FB7F9}"/>
          </ac:spMkLst>
        </pc:spChg>
        <pc:spChg chg="mod">
          <ac:chgData name="Shashank Lokesha Reddy" userId="348959ee-59a1-4313-9b0d-6234a4fd0137" providerId="ADAL" clId="{18E31008-7EB6-4069-8D4C-46042C54E104}" dt="2022-02-17T18:55:37.946" v="7518" actId="1076"/>
          <ac:spMkLst>
            <pc:docMk/>
            <pc:sldMk cId="55871909" sldId="1947"/>
            <ac:spMk id="73" creationId="{816D2563-EA87-4B7F-9B49-DD164052096D}"/>
          </ac:spMkLst>
        </pc:spChg>
        <pc:spChg chg="mod">
          <ac:chgData name="Shashank Lokesha Reddy" userId="348959ee-59a1-4313-9b0d-6234a4fd0137" providerId="ADAL" clId="{18E31008-7EB6-4069-8D4C-46042C54E104}" dt="2022-02-20T12:45:45.739" v="13469" actId="552"/>
          <ac:spMkLst>
            <pc:docMk/>
            <pc:sldMk cId="55871909" sldId="1947"/>
            <ac:spMk id="75" creationId="{E9B3721C-BCBD-4DDB-817D-7459AB79E646}"/>
          </ac:spMkLst>
        </pc:spChg>
        <pc:spChg chg="mod">
          <ac:chgData name="Shashank Lokesha Reddy" userId="348959ee-59a1-4313-9b0d-6234a4fd0137" providerId="ADAL" clId="{18E31008-7EB6-4069-8D4C-46042C54E104}" dt="2022-02-17T18:55:52.023" v="7520" actId="1076"/>
          <ac:spMkLst>
            <pc:docMk/>
            <pc:sldMk cId="55871909" sldId="1947"/>
            <ac:spMk id="77" creationId="{EBFCDC5D-AB0C-4F25-A5F3-9DD4EC72F8B6}"/>
          </ac:spMkLst>
        </pc:spChg>
        <pc:spChg chg="mod">
          <ac:chgData name="Shashank Lokesha Reddy" userId="348959ee-59a1-4313-9b0d-6234a4fd0137" providerId="ADAL" clId="{18E31008-7EB6-4069-8D4C-46042C54E104}" dt="2022-02-17T18:55:37.946" v="7518" actId="1076"/>
          <ac:spMkLst>
            <pc:docMk/>
            <pc:sldMk cId="55871909" sldId="1947"/>
            <ac:spMk id="78" creationId="{E4310D60-17D6-4DB5-AC93-ECE269A56E52}"/>
          </ac:spMkLst>
        </pc:spChg>
        <pc:spChg chg="mod">
          <ac:chgData name="Shashank Lokesha Reddy" userId="348959ee-59a1-4313-9b0d-6234a4fd0137" providerId="ADAL" clId="{18E31008-7EB6-4069-8D4C-46042C54E104}" dt="2022-02-17T19:18:47.173" v="7692" actId="1076"/>
          <ac:spMkLst>
            <pc:docMk/>
            <pc:sldMk cId="55871909" sldId="1947"/>
            <ac:spMk id="79" creationId="{F9656B6A-6873-4F2E-A80D-E158DC6D7268}"/>
          </ac:spMkLst>
        </pc:spChg>
        <pc:spChg chg="mod">
          <ac:chgData name="Shashank Lokesha Reddy" userId="348959ee-59a1-4313-9b0d-6234a4fd0137" providerId="ADAL" clId="{18E31008-7EB6-4069-8D4C-46042C54E104}" dt="2022-02-17T18:55:52.023" v="7520" actId="1076"/>
          <ac:spMkLst>
            <pc:docMk/>
            <pc:sldMk cId="55871909" sldId="1947"/>
            <ac:spMk id="80" creationId="{332C3DC1-54DF-4018-A49A-2049229528BE}"/>
          </ac:spMkLst>
        </pc:spChg>
        <pc:spChg chg="mod">
          <ac:chgData name="Shashank Lokesha Reddy" userId="348959ee-59a1-4313-9b0d-6234a4fd0137" providerId="ADAL" clId="{18E31008-7EB6-4069-8D4C-46042C54E104}" dt="2022-02-17T19:17:02.983" v="7685" actId="1076"/>
          <ac:spMkLst>
            <pc:docMk/>
            <pc:sldMk cId="55871909" sldId="1947"/>
            <ac:spMk id="81" creationId="{1EECA012-2C38-4751-AC77-12AA47130B7B}"/>
          </ac:spMkLst>
        </pc:spChg>
        <pc:spChg chg="mod">
          <ac:chgData name="Shashank Lokesha Reddy" userId="348959ee-59a1-4313-9b0d-6234a4fd0137" providerId="ADAL" clId="{18E31008-7EB6-4069-8D4C-46042C54E104}" dt="2022-02-17T19:17:02.983" v="7685" actId="1076"/>
          <ac:spMkLst>
            <pc:docMk/>
            <pc:sldMk cId="55871909" sldId="1947"/>
            <ac:spMk id="82" creationId="{BA25A7EC-31E0-4113-B0D1-B331E614AE10}"/>
          </ac:spMkLst>
        </pc:spChg>
        <pc:spChg chg="mod">
          <ac:chgData name="Shashank Lokesha Reddy" userId="348959ee-59a1-4313-9b0d-6234a4fd0137" providerId="ADAL" clId="{18E31008-7EB6-4069-8D4C-46042C54E104}" dt="2022-02-17T19:20:54.887" v="7705" actId="554"/>
          <ac:spMkLst>
            <pc:docMk/>
            <pc:sldMk cId="55871909" sldId="1947"/>
            <ac:spMk id="83" creationId="{025F6B46-926E-40F7-B4E1-A79AFF556646}"/>
          </ac:spMkLst>
        </pc:spChg>
        <pc:spChg chg="add mod">
          <ac:chgData name="Shashank Lokesha Reddy" userId="348959ee-59a1-4313-9b0d-6234a4fd0137" providerId="ADAL" clId="{18E31008-7EB6-4069-8D4C-46042C54E104}" dt="2022-02-17T19:23:36.137" v="7729" actId="1076"/>
          <ac:spMkLst>
            <pc:docMk/>
            <pc:sldMk cId="55871909" sldId="1947"/>
            <ac:spMk id="84" creationId="{25F652CA-E585-44DC-B5B5-B056267EC540}"/>
          </ac:spMkLst>
        </pc:spChg>
        <pc:spChg chg="mod">
          <ac:chgData name="Shashank Lokesha Reddy" userId="348959ee-59a1-4313-9b0d-6234a4fd0137" providerId="ADAL" clId="{18E31008-7EB6-4069-8D4C-46042C54E104}" dt="2022-02-17T18:55:37.946" v="7518" actId="1076"/>
          <ac:spMkLst>
            <pc:docMk/>
            <pc:sldMk cId="55871909" sldId="1947"/>
            <ac:spMk id="85" creationId="{ADCD117E-EA47-47C2-B8A2-2927955CE9E3}"/>
          </ac:spMkLst>
        </pc:spChg>
        <pc:spChg chg="mod">
          <ac:chgData name="Shashank Lokesha Reddy" userId="348959ee-59a1-4313-9b0d-6234a4fd0137" providerId="ADAL" clId="{18E31008-7EB6-4069-8D4C-46042C54E104}" dt="2022-02-17T18:55:52.023" v="7520" actId="1076"/>
          <ac:spMkLst>
            <pc:docMk/>
            <pc:sldMk cId="55871909" sldId="1947"/>
            <ac:spMk id="86" creationId="{E735EB57-6E2C-4E89-B7F2-0ED07BFCDDC7}"/>
          </ac:spMkLst>
        </pc:spChg>
        <pc:spChg chg="mod">
          <ac:chgData name="Shashank Lokesha Reddy" userId="348959ee-59a1-4313-9b0d-6234a4fd0137" providerId="ADAL" clId="{18E31008-7EB6-4069-8D4C-46042C54E104}" dt="2022-02-20T12:45:45.739" v="13469" actId="552"/>
          <ac:spMkLst>
            <pc:docMk/>
            <pc:sldMk cId="55871909" sldId="1947"/>
            <ac:spMk id="88" creationId="{BAC1F5EE-C545-4FE9-AD00-3074E75A3588}"/>
          </ac:spMkLst>
        </pc:spChg>
        <pc:spChg chg="mod">
          <ac:chgData name="Shashank Lokesha Reddy" userId="348959ee-59a1-4313-9b0d-6234a4fd0137" providerId="ADAL" clId="{18E31008-7EB6-4069-8D4C-46042C54E104}" dt="2022-02-20T12:45:45.739" v="13469" actId="552"/>
          <ac:spMkLst>
            <pc:docMk/>
            <pc:sldMk cId="55871909" sldId="1947"/>
            <ac:spMk id="89" creationId="{537BDA81-6D81-46BD-9E64-53D4D2380372}"/>
          </ac:spMkLst>
        </pc:spChg>
        <pc:spChg chg="mod">
          <ac:chgData name="Shashank Lokesha Reddy" userId="348959ee-59a1-4313-9b0d-6234a4fd0137" providerId="ADAL" clId="{18E31008-7EB6-4069-8D4C-46042C54E104}" dt="2022-02-20T12:46:16.508" v="13475" actId="14100"/>
          <ac:spMkLst>
            <pc:docMk/>
            <pc:sldMk cId="55871909" sldId="1947"/>
            <ac:spMk id="90" creationId="{B25DC84F-8067-4146-9674-CFB1911D4FA4}"/>
          </ac:spMkLst>
        </pc:spChg>
        <pc:spChg chg="add del mod">
          <ac:chgData name="Shashank Lokesha Reddy" userId="348959ee-59a1-4313-9b0d-6234a4fd0137" providerId="ADAL" clId="{18E31008-7EB6-4069-8D4C-46042C54E104}" dt="2022-02-20T12:35:31.572" v="13420" actId="478"/>
          <ac:spMkLst>
            <pc:docMk/>
            <pc:sldMk cId="55871909" sldId="1947"/>
            <ac:spMk id="91" creationId="{904D9838-0DF6-42CF-8762-EDAA4335023F}"/>
          </ac:spMkLst>
        </pc:spChg>
        <pc:spChg chg="mod">
          <ac:chgData name="Shashank Lokesha Reddy" userId="348959ee-59a1-4313-9b0d-6234a4fd0137" providerId="ADAL" clId="{18E31008-7EB6-4069-8D4C-46042C54E104}" dt="2022-02-17T19:20:54.887" v="7705" actId="554"/>
          <ac:spMkLst>
            <pc:docMk/>
            <pc:sldMk cId="55871909" sldId="1947"/>
            <ac:spMk id="92" creationId="{2DA5BA33-EE28-4F3D-BE3E-889261DD5EE0}"/>
          </ac:spMkLst>
        </pc:spChg>
        <pc:spChg chg="mod">
          <ac:chgData name="Shashank Lokesha Reddy" userId="348959ee-59a1-4313-9b0d-6234a4fd0137" providerId="ADAL" clId="{18E31008-7EB6-4069-8D4C-46042C54E104}" dt="2022-02-17T18:55:37.946" v="7518" actId="1076"/>
          <ac:spMkLst>
            <pc:docMk/>
            <pc:sldMk cId="55871909" sldId="1947"/>
            <ac:spMk id="94" creationId="{5A70EB95-F6EC-4470-A6FC-4BC46454AC5C}"/>
          </ac:spMkLst>
        </pc:spChg>
        <pc:spChg chg="mod">
          <ac:chgData name="Shashank Lokesha Reddy" userId="348959ee-59a1-4313-9b0d-6234a4fd0137" providerId="ADAL" clId="{18E31008-7EB6-4069-8D4C-46042C54E104}" dt="2022-02-17T18:55:58.074" v="7522" actId="1076"/>
          <ac:spMkLst>
            <pc:docMk/>
            <pc:sldMk cId="55871909" sldId="1947"/>
            <ac:spMk id="95" creationId="{A73D341C-1428-4E30-B076-6EE26FB9A928}"/>
          </ac:spMkLst>
        </pc:spChg>
        <pc:spChg chg="mod">
          <ac:chgData name="Shashank Lokesha Reddy" userId="348959ee-59a1-4313-9b0d-6234a4fd0137" providerId="ADAL" clId="{18E31008-7EB6-4069-8D4C-46042C54E104}" dt="2022-02-20T12:45:45.739" v="13469" actId="552"/>
          <ac:spMkLst>
            <pc:docMk/>
            <pc:sldMk cId="55871909" sldId="1947"/>
            <ac:spMk id="96" creationId="{06A60633-6CAA-4DAE-949C-A99304CF6637}"/>
          </ac:spMkLst>
        </pc:spChg>
        <pc:spChg chg="mod">
          <ac:chgData name="Shashank Lokesha Reddy" userId="348959ee-59a1-4313-9b0d-6234a4fd0137" providerId="ADAL" clId="{18E31008-7EB6-4069-8D4C-46042C54E104}" dt="2022-02-17T18:56:44.288" v="7528" actId="554"/>
          <ac:spMkLst>
            <pc:docMk/>
            <pc:sldMk cId="55871909" sldId="1947"/>
            <ac:spMk id="97" creationId="{B03AC0EC-154E-4341-82B2-94CC39076B05}"/>
          </ac:spMkLst>
        </pc:spChg>
        <pc:spChg chg="mod">
          <ac:chgData name="Shashank Lokesha Reddy" userId="348959ee-59a1-4313-9b0d-6234a4fd0137" providerId="ADAL" clId="{18E31008-7EB6-4069-8D4C-46042C54E104}" dt="2022-02-20T12:39:37.348" v="13452" actId="1076"/>
          <ac:spMkLst>
            <pc:docMk/>
            <pc:sldMk cId="55871909" sldId="1947"/>
            <ac:spMk id="100" creationId="{1543D208-ED92-4841-A9EA-75C82A5422FC}"/>
          </ac:spMkLst>
        </pc:spChg>
        <pc:spChg chg="add mod">
          <ac:chgData name="Shashank Lokesha Reddy" userId="348959ee-59a1-4313-9b0d-6234a4fd0137" providerId="ADAL" clId="{18E31008-7EB6-4069-8D4C-46042C54E104}" dt="2022-02-17T18:53:18.754" v="7495" actId="1076"/>
          <ac:spMkLst>
            <pc:docMk/>
            <pc:sldMk cId="55871909" sldId="1947"/>
            <ac:spMk id="101" creationId="{82F15395-954B-4594-A3E4-41236F7652D5}"/>
          </ac:spMkLst>
        </pc:spChg>
        <pc:spChg chg="mod">
          <ac:chgData name="Shashank Lokesha Reddy" userId="348959ee-59a1-4313-9b0d-6234a4fd0137" providerId="ADAL" clId="{18E31008-7EB6-4069-8D4C-46042C54E104}" dt="2022-02-17T19:20:54.887" v="7705" actId="554"/>
          <ac:spMkLst>
            <pc:docMk/>
            <pc:sldMk cId="55871909" sldId="1947"/>
            <ac:spMk id="104" creationId="{80C536C7-2CD0-4A9E-B047-8223318912D9}"/>
          </ac:spMkLst>
        </pc:spChg>
        <pc:spChg chg="mod">
          <ac:chgData name="Shashank Lokesha Reddy" userId="348959ee-59a1-4313-9b0d-6234a4fd0137" providerId="ADAL" clId="{18E31008-7EB6-4069-8D4C-46042C54E104}" dt="2022-02-17T19:21:47.990" v="7710" actId="1076"/>
          <ac:spMkLst>
            <pc:docMk/>
            <pc:sldMk cId="55871909" sldId="1947"/>
            <ac:spMk id="105" creationId="{AFB38E24-8800-44B0-BC20-FAF481CCD962}"/>
          </ac:spMkLst>
        </pc:spChg>
        <pc:spChg chg="add mod">
          <ac:chgData name="Shashank Lokesha Reddy" userId="348959ee-59a1-4313-9b0d-6234a4fd0137" providerId="ADAL" clId="{18E31008-7EB6-4069-8D4C-46042C54E104}" dt="2022-02-17T18:52:32.881" v="7494"/>
          <ac:spMkLst>
            <pc:docMk/>
            <pc:sldMk cId="55871909" sldId="1947"/>
            <ac:spMk id="107" creationId="{AEA1C55C-6C64-4E77-A604-82899AFFE174}"/>
          </ac:spMkLst>
        </pc:spChg>
        <pc:spChg chg="mod">
          <ac:chgData name="Shashank Lokesha Reddy" userId="348959ee-59a1-4313-9b0d-6234a4fd0137" providerId="ADAL" clId="{18E31008-7EB6-4069-8D4C-46042C54E104}" dt="2022-02-17T19:21:47.990" v="7710" actId="1076"/>
          <ac:spMkLst>
            <pc:docMk/>
            <pc:sldMk cId="55871909" sldId="1947"/>
            <ac:spMk id="108" creationId="{2434D9A7-BAA3-4769-83F3-55EE2733234F}"/>
          </ac:spMkLst>
        </pc:spChg>
        <pc:spChg chg="mod">
          <ac:chgData name="Shashank Lokesha Reddy" userId="348959ee-59a1-4313-9b0d-6234a4fd0137" providerId="ADAL" clId="{18E31008-7EB6-4069-8D4C-46042C54E104}" dt="2022-02-17T19:23:29.309" v="7727" actId="1076"/>
          <ac:spMkLst>
            <pc:docMk/>
            <pc:sldMk cId="55871909" sldId="1947"/>
            <ac:spMk id="109" creationId="{C0ED648E-8C29-4B93-AB8B-1859B7676876}"/>
          </ac:spMkLst>
        </pc:spChg>
        <pc:spChg chg="mod">
          <ac:chgData name="Shashank Lokesha Reddy" userId="348959ee-59a1-4313-9b0d-6234a4fd0137" providerId="ADAL" clId="{18E31008-7EB6-4069-8D4C-46042C54E104}" dt="2022-02-20T12:45:54.149" v="13471" actId="552"/>
          <ac:spMkLst>
            <pc:docMk/>
            <pc:sldMk cId="55871909" sldId="1947"/>
            <ac:spMk id="110" creationId="{0A5B632A-5A3D-4735-95AB-EB0109AB89BE}"/>
          </ac:spMkLst>
        </pc:spChg>
        <pc:spChg chg="add mod">
          <ac:chgData name="Shashank Lokesha Reddy" userId="348959ee-59a1-4313-9b0d-6234a4fd0137" providerId="ADAL" clId="{18E31008-7EB6-4069-8D4C-46042C54E104}" dt="2022-02-20T12:45:45.739" v="13469" actId="552"/>
          <ac:spMkLst>
            <pc:docMk/>
            <pc:sldMk cId="55871909" sldId="1947"/>
            <ac:spMk id="111" creationId="{8D19171E-976D-413B-B846-42F05E695283}"/>
          </ac:spMkLst>
        </pc:spChg>
        <pc:spChg chg="mod">
          <ac:chgData name="Shashank Lokesha Reddy" userId="348959ee-59a1-4313-9b0d-6234a4fd0137" providerId="ADAL" clId="{18E31008-7EB6-4069-8D4C-46042C54E104}" dt="2022-02-17T19:18:09.773" v="7690" actId="1076"/>
          <ac:spMkLst>
            <pc:docMk/>
            <pc:sldMk cId="55871909" sldId="1947"/>
            <ac:spMk id="112" creationId="{E8A3B549-937F-4D9E-A6A4-D16363E16A8A}"/>
          </ac:spMkLst>
        </pc:spChg>
        <pc:spChg chg="add mod">
          <ac:chgData name="Shashank Lokesha Reddy" userId="348959ee-59a1-4313-9b0d-6234a4fd0137" providerId="ADAL" clId="{18E31008-7EB6-4069-8D4C-46042C54E104}" dt="2022-02-20T12:45:54.149" v="13471" actId="552"/>
          <ac:spMkLst>
            <pc:docMk/>
            <pc:sldMk cId="55871909" sldId="1947"/>
            <ac:spMk id="114" creationId="{B56B1C14-B2D4-47D4-89FA-797675CE2410}"/>
          </ac:spMkLst>
        </pc:spChg>
        <pc:spChg chg="add mod">
          <ac:chgData name="Shashank Lokesha Reddy" userId="348959ee-59a1-4313-9b0d-6234a4fd0137" providerId="ADAL" clId="{18E31008-7EB6-4069-8D4C-46042C54E104}" dt="2022-02-20T12:35:52.999" v="13422" actId="1076"/>
          <ac:spMkLst>
            <pc:docMk/>
            <pc:sldMk cId="55871909" sldId="1947"/>
            <ac:spMk id="115" creationId="{E16C32D9-D3A3-4CB2-A9FB-24854E91083D}"/>
          </ac:spMkLst>
        </pc:spChg>
        <pc:spChg chg="mod">
          <ac:chgData name="Shashank Lokesha Reddy" userId="348959ee-59a1-4313-9b0d-6234a4fd0137" providerId="ADAL" clId="{18E31008-7EB6-4069-8D4C-46042C54E104}" dt="2022-02-17T19:21:56.884" v="7711" actId="14100"/>
          <ac:spMkLst>
            <pc:docMk/>
            <pc:sldMk cId="55871909" sldId="1947"/>
            <ac:spMk id="116" creationId="{6846D044-FDF6-4D02-9280-FD8BA4296573}"/>
          </ac:spMkLst>
        </pc:spChg>
        <pc:spChg chg="mod">
          <ac:chgData name="Shashank Lokesha Reddy" userId="348959ee-59a1-4313-9b0d-6234a4fd0137" providerId="ADAL" clId="{18E31008-7EB6-4069-8D4C-46042C54E104}" dt="2022-02-17T18:55:37.946" v="7518" actId="1076"/>
          <ac:spMkLst>
            <pc:docMk/>
            <pc:sldMk cId="55871909" sldId="1947"/>
            <ac:spMk id="117" creationId="{E7FCD26A-ABCF-4F17-8784-2BFCA8415F3D}"/>
          </ac:spMkLst>
        </pc:spChg>
        <pc:spChg chg="mod">
          <ac:chgData name="Shashank Lokesha Reddy" userId="348959ee-59a1-4313-9b0d-6234a4fd0137" providerId="ADAL" clId="{18E31008-7EB6-4069-8D4C-46042C54E104}" dt="2022-02-17T19:22:22.792" v="7717" actId="1076"/>
          <ac:spMkLst>
            <pc:docMk/>
            <pc:sldMk cId="55871909" sldId="1947"/>
            <ac:spMk id="120" creationId="{109FC1BA-31F6-4729-9C65-D020823D37D2}"/>
          </ac:spMkLst>
        </pc:spChg>
        <pc:spChg chg="mod">
          <ac:chgData name="Shashank Lokesha Reddy" userId="348959ee-59a1-4313-9b0d-6234a4fd0137" providerId="ADAL" clId="{18E31008-7EB6-4069-8D4C-46042C54E104}" dt="2022-02-20T15:43:42.939" v="14057" actId="12789"/>
          <ac:spMkLst>
            <pc:docMk/>
            <pc:sldMk cId="55871909" sldId="1947"/>
            <ac:spMk id="121" creationId="{8750DDC7-8AA2-480C-ABFA-6B9E6A3E6CF0}"/>
          </ac:spMkLst>
        </pc:spChg>
        <pc:spChg chg="add mod">
          <ac:chgData name="Shashank Lokesha Reddy" userId="348959ee-59a1-4313-9b0d-6234a4fd0137" providerId="ADAL" clId="{18E31008-7EB6-4069-8D4C-46042C54E104}" dt="2022-02-20T12:40:12.790" v="13456" actId="1076"/>
          <ac:spMkLst>
            <pc:docMk/>
            <pc:sldMk cId="55871909" sldId="1947"/>
            <ac:spMk id="123" creationId="{FF07C9C6-2E41-46BA-A198-6BE0C83CB860}"/>
          </ac:spMkLst>
        </pc:spChg>
        <pc:spChg chg="mod">
          <ac:chgData name="Shashank Lokesha Reddy" userId="348959ee-59a1-4313-9b0d-6234a4fd0137" providerId="ADAL" clId="{18E31008-7EB6-4069-8D4C-46042C54E104}" dt="2022-02-17T18:55:52.023" v="7520" actId="1076"/>
          <ac:spMkLst>
            <pc:docMk/>
            <pc:sldMk cId="55871909" sldId="1947"/>
            <ac:spMk id="124" creationId="{4BB7A698-7A65-4D5C-B83D-8B04F340E618}"/>
          </ac:spMkLst>
        </pc:spChg>
        <pc:spChg chg="mod">
          <ac:chgData name="Shashank Lokesha Reddy" userId="348959ee-59a1-4313-9b0d-6234a4fd0137" providerId="ADAL" clId="{18E31008-7EB6-4069-8D4C-46042C54E104}" dt="2022-02-20T15:43:42.939" v="14057" actId="12789"/>
          <ac:spMkLst>
            <pc:docMk/>
            <pc:sldMk cId="55871909" sldId="1947"/>
            <ac:spMk id="136" creationId="{982F10E7-8125-4F7E-BC5B-DD6185FFDC7A}"/>
          </ac:spMkLst>
        </pc:spChg>
        <pc:spChg chg="mod">
          <ac:chgData name="Shashank Lokesha Reddy" userId="348959ee-59a1-4313-9b0d-6234a4fd0137" providerId="ADAL" clId="{18E31008-7EB6-4069-8D4C-46042C54E104}" dt="2022-02-20T12:45:45.739" v="13469" actId="552"/>
          <ac:spMkLst>
            <pc:docMk/>
            <pc:sldMk cId="55871909" sldId="1947"/>
            <ac:spMk id="158" creationId="{C77EBF5C-CC0F-48E3-991D-E117A930105E}"/>
          </ac:spMkLst>
        </pc:spChg>
        <pc:spChg chg="mod">
          <ac:chgData name="Shashank Lokesha Reddy" userId="348959ee-59a1-4313-9b0d-6234a4fd0137" providerId="ADAL" clId="{18E31008-7EB6-4069-8D4C-46042C54E104}" dt="2022-02-17T19:18:09.773" v="7690" actId="1076"/>
          <ac:spMkLst>
            <pc:docMk/>
            <pc:sldMk cId="55871909" sldId="1947"/>
            <ac:spMk id="159" creationId="{63691026-E911-40CA-B157-534346E1A5B5}"/>
          </ac:spMkLst>
        </pc:spChg>
        <pc:spChg chg="mod">
          <ac:chgData name="Shashank Lokesha Reddy" userId="348959ee-59a1-4313-9b0d-6234a4fd0137" providerId="ADAL" clId="{18E31008-7EB6-4069-8D4C-46042C54E104}" dt="2022-02-17T19:18:09.773" v="7690" actId="1076"/>
          <ac:spMkLst>
            <pc:docMk/>
            <pc:sldMk cId="55871909" sldId="1947"/>
            <ac:spMk id="160" creationId="{C7FA508E-37BB-42DA-99C6-8D931B7A194E}"/>
          </ac:spMkLst>
        </pc:spChg>
        <pc:spChg chg="mod">
          <ac:chgData name="Shashank Lokesha Reddy" userId="348959ee-59a1-4313-9b0d-6234a4fd0137" providerId="ADAL" clId="{18E31008-7EB6-4069-8D4C-46042C54E104}" dt="2022-02-17T19:18:09.773" v="7690" actId="1076"/>
          <ac:spMkLst>
            <pc:docMk/>
            <pc:sldMk cId="55871909" sldId="1947"/>
            <ac:spMk id="161" creationId="{E9B48E4C-B223-44D8-ADAA-6E3143FAD9BE}"/>
          </ac:spMkLst>
        </pc:spChg>
        <pc:spChg chg="mod">
          <ac:chgData name="Shashank Lokesha Reddy" userId="348959ee-59a1-4313-9b0d-6234a4fd0137" providerId="ADAL" clId="{18E31008-7EB6-4069-8D4C-46042C54E104}" dt="2022-02-17T19:18:09.773" v="7690" actId="1076"/>
          <ac:spMkLst>
            <pc:docMk/>
            <pc:sldMk cId="55871909" sldId="1947"/>
            <ac:spMk id="165" creationId="{8852A42C-4C42-4AD9-BCE9-A02642F844A3}"/>
          </ac:spMkLst>
        </pc:spChg>
        <pc:spChg chg="mod">
          <ac:chgData name="Shashank Lokesha Reddy" userId="348959ee-59a1-4313-9b0d-6234a4fd0137" providerId="ADAL" clId="{18E31008-7EB6-4069-8D4C-46042C54E104}" dt="2022-02-17T19:18:09.773" v="7690" actId="1076"/>
          <ac:spMkLst>
            <pc:docMk/>
            <pc:sldMk cId="55871909" sldId="1947"/>
            <ac:spMk id="166" creationId="{2DBA5164-E769-4231-AF8F-3F4EA3889AA9}"/>
          </ac:spMkLst>
        </pc:spChg>
        <pc:graphicFrameChg chg="mod">
          <ac:chgData name="Shashank Lokesha Reddy" userId="348959ee-59a1-4313-9b0d-6234a4fd0137" providerId="ADAL" clId="{18E31008-7EB6-4069-8D4C-46042C54E104}" dt="2022-02-17T19:18:47.173" v="7692" actId="1076"/>
          <ac:graphicFrameMkLst>
            <pc:docMk/>
            <pc:sldMk cId="55871909" sldId="1947"/>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2:38:21.353" v="13438" actId="1076"/>
          <ac:graphicFrameMkLst>
            <pc:docMk/>
            <pc:sldMk cId="55871909" sldId="1947"/>
            <ac:graphicFrameMk id="74" creationId="{123532A6-8691-4D1F-B8AC-C67327325A84}"/>
          </ac:graphicFrameMkLst>
        </pc:graphicFrameChg>
        <pc:graphicFrameChg chg="mod">
          <ac:chgData name="Shashank Lokesha Reddy" userId="348959ee-59a1-4313-9b0d-6234a4fd0137" providerId="ADAL" clId="{18E31008-7EB6-4069-8D4C-46042C54E104}" dt="2022-02-17T19:18:47.173" v="7692" actId="1076"/>
          <ac:graphicFrameMkLst>
            <pc:docMk/>
            <pc:sldMk cId="55871909" sldId="1947"/>
            <ac:graphicFrameMk id="106" creationId="{F53D7A3C-155A-46D8-8AD9-4B437C97266E}"/>
          </ac:graphicFrameMkLst>
        </pc:graphicFrameChg>
        <pc:graphicFrameChg chg="mod">
          <ac:chgData name="Shashank Lokesha Reddy" userId="348959ee-59a1-4313-9b0d-6234a4fd0137" providerId="ADAL" clId="{18E31008-7EB6-4069-8D4C-46042C54E104}" dt="2022-02-17T19:18:47.173" v="7692" actId="1076"/>
          <ac:graphicFrameMkLst>
            <pc:docMk/>
            <pc:sldMk cId="55871909" sldId="1947"/>
            <ac:graphicFrameMk id="170" creationId="{87280CCD-9E3F-427E-86FE-54E9814D5A41}"/>
          </ac:graphicFrameMkLst>
        </pc:graphicFrameChg>
        <pc:picChg chg="mod">
          <ac:chgData name="Shashank Lokesha Reddy" userId="348959ee-59a1-4313-9b0d-6234a4fd0137" providerId="ADAL" clId="{18E31008-7EB6-4069-8D4C-46042C54E104}" dt="2022-02-20T12:39:58.743" v="13455" actId="1076"/>
          <ac:picMkLst>
            <pc:docMk/>
            <pc:sldMk cId="55871909" sldId="1947"/>
            <ac:picMk id="3" creationId="{A28DA7A0-320C-49AC-B64C-985256CC3E93}"/>
          </ac:picMkLst>
        </pc:picChg>
        <pc:picChg chg="add del mod">
          <ac:chgData name="Shashank Lokesha Reddy" userId="348959ee-59a1-4313-9b0d-6234a4fd0137" providerId="ADAL" clId="{18E31008-7EB6-4069-8D4C-46042C54E104}" dt="2022-02-17T19:00:41.032" v="7566"/>
          <ac:picMkLst>
            <pc:docMk/>
            <pc:sldMk cId="55871909" sldId="1947"/>
            <ac:picMk id="4" creationId="{F0F02813-9DA4-44C1-8D6A-269633D3FA28}"/>
          </ac:picMkLst>
        </pc:picChg>
        <pc:picChg chg="mod">
          <ac:chgData name="Shashank Lokesha Reddy" userId="348959ee-59a1-4313-9b0d-6234a4fd0137" providerId="ADAL" clId="{18E31008-7EB6-4069-8D4C-46042C54E104}" dt="2022-02-20T12:39:41.664" v="13453" actId="1076"/>
          <ac:picMkLst>
            <pc:docMk/>
            <pc:sldMk cId="55871909" sldId="1947"/>
            <ac:picMk id="6" creationId="{5B3A2CE6-0222-4FAA-8B9B-245ED1A13171}"/>
          </ac:picMkLst>
        </pc:picChg>
        <pc:picChg chg="add del mod">
          <ac:chgData name="Shashank Lokesha Reddy" userId="348959ee-59a1-4313-9b0d-6234a4fd0137" providerId="ADAL" clId="{18E31008-7EB6-4069-8D4C-46042C54E104}" dt="2022-02-17T19:00:58.730" v="7571"/>
          <ac:picMkLst>
            <pc:docMk/>
            <pc:sldMk cId="55871909" sldId="1947"/>
            <ac:picMk id="7" creationId="{0109B896-8435-4818-BEF6-071FE3D79182}"/>
          </ac:picMkLst>
        </pc:picChg>
        <pc:picChg chg="mod">
          <ac:chgData name="Shashank Lokesha Reddy" userId="348959ee-59a1-4313-9b0d-6234a4fd0137" providerId="ADAL" clId="{18E31008-7EB6-4069-8D4C-46042C54E104}" dt="2022-02-20T12:39:03.009" v="13448" actId="14100"/>
          <ac:picMkLst>
            <pc:docMk/>
            <pc:sldMk cId="55871909" sldId="1947"/>
            <ac:picMk id="9" creationId="{A13C113C-5454-4AD6-98A6-BABB1875F068}"/>
          </ac:picMkLst>
        </pc:picChg>
        <pc:picChg chg="add del mod">
          <ac:chgData name="Shashank Lokesha Reddy" userId="348959ee-59a1-4313-9b0d-6234a4fd0137" providerId="ADAL" clId="{18E31008-7EB6-4069-8D4C-46042C54E104}" dt="2022-02-17T19:01:54.903" v="7573"/>
          <ac:picMkLst>
            <pc:docMk/>
            <pc:sldMk cId="55871909" sldId="1947"/>
            <ac:picMk id="15" creationId="{B68220FB-26D8-4BD7-B6CA-AF52762169DA}"/>
          </ac:picMkLst>
        </pc:picChg>
        <pc:picChg chg="mod">
          <ac:chgData name="Shashank Lokesha Reddy" userId="348959ee-59a1-4313-9b0d-6234a4fd0137" providerId="ADAL" clId="{18E31008-7EB6-4069-8D4C-46042C54E104}" dt="2022-02-20T12:39:58.743" v="13455" actId="1076"/>
          <ac:picMkLst>
            <pc:docMk/>
            <pc:sldMk cId="55871909" sldId="1947"/>
            <ac:picMk id="16" creationId="{85D06456-53EF-40CE-9908-63AB0C509AC2}"/>
          </ac:picMkLst>
        </pc:picChg>
        <pc:picChg chg="add del mod">
          <ac:chgData name="Shashank Lokesha Reddy" userId="348959ee-59a1-4313-9b0d-6234a4fd0137" providerId="ADAL" clId="{18E31008-7EB6-4069-8D4C-46042C54E104}" dt="2022-02-17T19:02:06.055" v="7578"/>
          <ac:picMkLst>
            <pc:docMk/>
            <pc:sldMk cId="55871909" sldId="1947"/>
            <ac:picMk id="18" creationId="{E953B434-B385-42FD-AD99-30F0EBB435F9}"/>
          </ac:picMkLst>
        </pc:picChg>
        <pc:picChg chg="add del mod">
          <ac:chgData name="Shashank Lokesha Reddy" userId="348959ee-59a1-4313-9b0d-6234a4fd0137" providerId="ADAL" clId="{18E31008-7EB6-4069-8D4C-46042C54E104}" dt="2022-02-17T19:02:26.298" v="7583"/>
          <ac:picMkLst>
            <pc:docMk/>
            <pc:sldMk cId="55871909" sldId="1947"/>
            <ac:picMk id="20" creationId="{8760BE76-E217-4E84-82E1-59ECEF7F6C57}"/>
          </ac:picMkLst>
        </pc:picChg>
        <pc:picChg chg="del mod">
          <ac:chgData name="Shashank Lokesha Reddy" userId="348959ee-59a1-4313-9b0d-6234a4fd0137" providerId="ADAL" clId="{18E31008-7EB6-4069-8D4C-46042C54E104}" dt="2022-02-17T19:07:56.168" v="7616" actId="478"/>
          <ac:picMkLst>
            <pc:docMk/>
            <pc:sldMk cId="55871909" sldId="1947"/>
            <ac:picMk id="21" creationId="{E1890106-8B76-4D32-8598-0559F240DD3C}"/>
          </ac:picMkLst>
        </pc:picChg>
        <pc:picChg chg="add del mod">
          <ac:chgData name="Shashank Lokesha Reddy" userId="348959ee-59a1-4313-9b0d-6234a4fd0137" providerId="ADAL" clId="{18E31008-7EB6-4069-8D4C-46042C54E104}" dt="2022-02-17T19:02:46.253" v="7585"/>
          <ac:picMkLst>
            <pc:docMk/>
            <pc:sldMk cId="55871909" sldId="1947"/>
            <ac:picMk id="24" creationId="{1334AE52-F3E3-4449-8C50-DF0F030BC579}"/>
          </ac:picMkLst>
        </pc:picChg>
        <pc:picChg chg="add del mod">
          <ac:chgData name="Shashank Lokesha Reddy" userId="348959ee-59a1-4313-9b0d-6234a4fd0137" providerId="ADAL" clId="{18E31008-7EB6-4069-8D4C-46042C54E104}" dt="2022-02-17T19:06:20.398" v="7611"/>
          <ac:picMkLst>
            <pc:docMk/>
            <pc:sldMk cId="55871909" sldId="1947"/>
            <ac:picMk id="26" creationId="{929661BB-875A-4001-9D2B-53F131D4CCF4}"/>
          </ac:picMkLst>
        </pc:picChg>
        <pc:picChg chg="add mod">
          <ac:chgData name="Shashank Lokesha Reddy" userId="348959ee-59a1-4313-9b0d-6234a4fd0137" providerId="ADAL" clId="{18E31008-7EB6-4069-8D4C-46042C54E104}" dt="2022-02-20T12:39:58.743" v="13455" actId="1076"/>
          <ac:picMkLst>
            <pc:docMk/>
            <pc:sldMk cId="55871909" sldId="1947"/>
            <ac:picMk id="28" creationId="{341E3939-FB68-4453-96D3-9B6F07E0D309}"/>
          </ac:picMkLst>
        </pc:picChg>
        <pc:cxnChg chg="mod">
          <ac:chgData name="Shashank Lokesha Reddy" userId="348959ee-59a1-4313-9b0d-6234a4fd0137" providerId="ADAL" clId="{18E31008-7EB6-4069-8D4C-46042C54E104}" dt="2022-02-20T12:36:16.178" v="13428" actId="14100"/>
          <ac:cxnSpMkLst>
            <pc:docMk/>
            <pc:sldMk cId="55871909" sldId="1947"/>
            <ac:cxnSpMk id="12" creationId="{B0274043-26DC-44E4-95B5-B70278FAE9DF}"/>
          </ac:cxnSpMkLst>
        </pc:cxnChg>
        <pc:cxnChg chg="mod">
          <ac:chgData name="Shashank Lokesha Reddy" userId="348959ee-59a1-4313-9b0d-6234a4fd0137" providerId="ADAL" clId="{18E31008-7EB6-4069-8D4C-46042C54E104}" dt="2022-02-17T19:18:47.173" v="7692" actId="1076"/>
          <ac:cxnSpMkLst>
            <pc:docMk/>
            <pc:sldMk cId="55871909" sldId="1947"/>
            <ac:cxnSpMk id="67" creationId="{44761D19-9F44-4162-8D34-D4EA3E44158C}"/>
          </ac:cxnSpMkLst>
        </pc:cxnChg>
        <pc:cxnChg chg="mod">
          <ac:chgData name="Shashank Lokesha Reddy" userId="348959ee-59a1-4313-9b0d-6234a4fd0137" providerId="ADAL" clId="{18E31008-7EB6-4069-8D4C-46042C54E104}" dt="2022-02-17T19:18:47.173" v="7692" actId="1076"/>
          <ac:cxnSpMkLst>
            <pc:docMk/>
            <pc:sldMk cId="55871909" sldId="1947"/>
            <ac:cxnSpMk id="68" creationId="{DBAA6E35-DA16-4C45-A0D5-26024A37DFBD}"/>
          </ac:cxnSpMkLst>
        </pc:cxnChg>
        <pc:cxnChg chg="mod">
          <ac:chgData name="Shashank Lokesha Reddy" userId="348959ee-59a1-4313-9b0d-6234a4fd0137" providerId="ADAL" clId="{18E31008-7EB6-4069-8D4C-46042C54E104}" dt="2022-02-20T12:44:57.780" v="13468" actId="552"/>
          <ac:cxnSpMkLst>
            <pc:docMk/>
            <pc:sldMk cId="55871909" sldId="1947"/>
            <ac:cxnSpMk id="93" creationId="{8EC4E425-9F5E-4359-95A1-3034FD4974DC}"/>
          </ac:cxnSpMkLst>
        </pc:cxnChg>
        <pc:cxnChg chg="mod">
          <ac:chgData name="Shashank Lokesha Reddy" userId="348959ee-59a1-4313-9b0d-6234a4fd0137" providerId="ADAL" clId="{18E31008-7EB6-4069-8D4C-46042C54E104}" dt="2022-02-20T12:39:20.084" v="13450" actId="14100"/>
          <ac:cxnSpMkLst>
            <pc:docMk/>
            <pc:sldMk cId="55871909" sldId="1947"/>
            <ac:cxnSpMk id="98" creationId="{69C01D9F-1010-4679-AF4A-4D434B2FE82E}"/>
          </ac:cxnSpMkLst>
        </pc:cxnChg>
        <pc:cxnChg chg="mod">
          <ac:chgData name="Shashank Lokesha Reddy" userId="348959ee-59a1-4313-9b0d-6234a4fd0137" providerId="ADAL" clId="{18E31008-7EB6-4069-8D4C-46042C54E104}" dt="2022-02-20T12:44:26.257" v="13465" actId="12788"/>
          <ac:cxnSpMkLst>
            <pc:docMk/>
            <pc:sldMk cId="55871909" sldId="1947"/>
            <ac:cxnSpMk id="99" creationId="{8D36C3F9-A44C-4AFB-8AA4-A3E30772690E}"/>
          </ac:cxnSpMkLst>
        </pc:cxnChg>
        <pc:cxnChg chg="mod">
          <ac:chgData name="Shashank Lokesha Reddy" userId="348959ee-59a1-4313-9b0d-6234a4fd0137" providerId="ADAL" clId="{18E31008-7EB6-4069-8D4C-46042C54E104}" dt="2022-02-17T19:18:47.173" v="7692" actId="1076"/>
          <ac:cxnSpMkLst>
            <pc:docMk/>
            <pc:sldMk cId="55871909" sldId="1947"/>
            <ac:cxnSpMk id="102" creationId="{5DC3059B-D627-4E54-A676-DBADB7A7C1E6}"/>
          </ac:cxnSpMkLst>
        </pc:cxnChg>
        <pc:cxnChg chg="mod">
          <ac:chgData name="Shashank Lokesha Reddy" userId="348959ee-59a1-4313-9b0d-6234a4fd0137" providerId="ADAL" clId="{18E31008-7EB6-4069-8D4C-46042C54E104}" dt="2022-02-17T19:18:47.173" v="7692" actId="1076"/>
          <ac:cxnSpMkLst>
            <pc:docMk/>
            <pc:sldMk cId="55871909" sldId="1947"/>
            <ac:cxnSpMk id="103" creationId="{21A83AA9-9756-4554-B51B-15D68E6B3488}"/>
          </ac:cxnSpMkLst>
        </pc:cxnChg>
        <pc:cxnChg chg="add mod">
          <ac:chgData name="Shashank Lokesha Reddy" userId="348959ee-59a1-4313-9b0d-6234a4fd0137" providerId="ADAL" clId="{18E31008-7EB6-4069-8D4C-46042C54E104}" dt="2022-02-17T20:40:29.477" v="7822" actId="1076"/>
          <ac:cxnSpMkLst>
            <pc:docMk/>
            <pc:sldMk cId="55871909" sldId="1947"/>
            <ac:cxnSpMk id="113" creationId="{0608AB26-82A0-4E9F-AA0D-5293DD74CE83}"/>
          </ac:cxnSpMkLst>
        </pc:cxnChg>
        <pc:cxnChg chg="mod">
          <ac:chgData name="Shashank Lokesha Reddy" userId="348959ee-59a1-4313-9b0d-6234a4fd0137" providerId="ADAL" clId="{18E31008-7EB6-4069-8D4C-46042C54E104}" dt="2022-02-20T12:44:26.257" v="13465" actId="12788"/>
          <ac:cxnSpMkLst>
            <pc:docMk/>
            <pc:sldMk cId="55871909" sldId="1947"/>
            <ac:cxnSpMk id="118" creationId="{DEB81931-C9B1-43A9-9FA9-E2499B262EB0}"/>
          </ac:cxnSpMkLst>
        </pc:cxnChg>
        <pc:cxnChg chg="mod">
          <ac:chgData name="Shashank Lokesha Reddy" userId="348959ee-59a1-4313-9b0d-6234a4fd0137" providerId="ADAL" clId="{18E31008-7EB6-4069-8D4C-46042C54E104}" dt="2022-02-20T12:40:51.840" v="13460" actId="1076"/>
          <ac:cxnSpMkLst>
            <pc:docMk/>
            <pc:sldMk cId="55871909" sldId="1947"/>
            <ac:cxnSpMk id="119" creationId="{BEDE14BA-9454-47DD-9499-F04562B4597C}"/>
          </ac:cxnSpMkLst>
        </pc:cxnChg>
        <pc:cxnChg chg="mod">
          <ac:chgData name="Shashank Lokesha Reddy" userId="348959ee-59a1-4313-9b0d-6234a4fd0137" providerId="ADAL" clId="{18E31008-7EB6-4069-8D4C-46042C54E104}" dt="2022-02-20T12:40:32.067" v="13458" actId="14100"/>
          <ac:cxnSpMkLst>
            <pc:docMk/>
            <pc:sldMk cId="55871909" sldId="1947"/>
            <ac:cxnSpMk id="122" creationId="{F2C8B33D-B954-404C-AC04-BEC884A7F69A}"/>
          </ac:cxnSpMkLst>
        </pc:cxnChg>
        <pc:cxnChg chg="mod">
          <ac:chgData name="Shashank Lokesha Reddy" userId="348959ee-59a1-4313-9b0d-6234a4fd0137" providerId="ADAL" clId="{18E31008-7EB6-4069-8D4C-46042C54E104}" dt="2022-02-20T12:44:57.780" v="13468" actId="552"/>
          <ac:cxnSpMkLst>
            <pc:docMk/>
            <pc:sldMk cId="55871909" sldId="1947"/>
            <ac:cxnSpMk id="128" creationId="{6D181579-BBB5-4087-82B0-42664516DEC4}"/>
          </ac:cxnSpMkLst>
        </pc:cxnChg>
        <pc:cxnChg chg="mod">
          <ac:chgData name="Shashank Lokesha Reddy" userId="348959ee-59a1-4313-9b0d-6234a4fd0137" providerId="ADAL" clId="{18E31008-7EB6-4069-8D4C-46042C54E104}" dt="2022-02-20T12:39:50.707" v="13454" actId="14100"/>
          <ac:cxnSpMkLst>
            <pc:docMk/>
            <pc:sldMk cId="55871909" sldId="1947"/>
            <ac:cxnSpMk id="140" creationId="{3F989697-A747-4EC6-923C-CDAB8493DCD8}"/>
          </ac:cxnSpMkLst>
        </pc:cxnChg>
        <pc:cxnChg chg="del">
          <ac:chgData name="Shashank Lokesha Reddy" userId="348959ee-59a1-4313-9b0d-6234a4fd0137" providerId="ADAL" clId="{18E31008-7EB6-4069-8D4C-46042C54E104}" dt="2022-02-17T19:12:37.844" v="7666" actId="478"/>
          <ac:cxnSpMkLst>
            <pc:docMk/>
            <pc:sldMk cId="55871909" sldId="1947"/>
            <ac:cxnSpMk id="146" creationId="{D32DDE0D-6E2E-46C7-ACFD-CA8C3B8448C5}"/>
          </ac:cxnSpMkLst>
        </pc:cxnChg>
        <pc:cxnChg chg="mod">
          <ac:chgData name="Shashank Lokesha Reddy" userId="348959ee-59a1-4313-9b0d-6234a4fd0137" providerId="ADAL" clId="{18E31008-7EB6-4069-8D4C-46042C54E104}" dt="2022-02-20T12:44:26.257" v="13465" actId="12788"/>
          <ac:cxnSpMkLst>
            <pc:docMk/>
            <pc:sldMk cId="55871909" sldId="1947"/>
            <ac:cxnSpMk id="157" creationId="{7246D94D-BEF5-4271-82C2-6012EA784F8A}"/>
          </ac:cxnSpMkLst>
        </pc:cxnChg>
        <pc:cxnChg chg="mod">
          <ac:chgData name="Shashank Lokesha Reddy" userId="348959ee-59a1-4313-9b0d-6234a4fd0137" providerId="ADAL" clId="{18E31008-7EB6-4069-8D4C-46042C54E104}" dt="2022-02-20T12:44:26.257" v="13465" actId="12788"/>
          <ac:cxnSpMkLst>
            <pc:docMk/>
            <pc:sldMk cId="55871909" sldId="1947"/>
            <ac:cxnSpMk id="169" creationId="{3308679A-E6C6-4B62-85D3-8448C286EB21}"/>
          </ac:cxnSpMkLst>
        </pc:cxnChg>
        <pc:cxnChg chg="mod">
          <ac:chgData name="Shashank Lokesha Reddy" userId="348959ee-59a1-4313-9b0d-6234a4fd0137" providerId="ADAL" clId="{18E31008-7EB6-4069-8D4C-46042C54E104}" dt="2022-02-20T12:44:26.257" v="13465" actId="12788"/>
          <ac:cxnSpMkLst>
            <pc:docMk/>
            <pc:sldMk cId="55871909" sldId="1947"/>
            <ac:cxnSpMk id="173" creationId="{557A0996-DC1B-4B27-9090-515C775EB1DF}"/>
          </ac:cxnSpMkLst>
        </pc:cxnChg>
      </pc:sldChg>
      <pc:sldChg chg="addSp delSp modSp mod">
        <pc:chgData name="Shashank Lokesha Reddy" userId="348959ee-59a1-4313-9b0d-6234a4fd0137" providerId="ADAL" clId="{18E31008-7EB6-4069-8D4C-46042C54E104}" dt="2022-02-20T15:43:55.009" v="14058" actId="12789"/>
        <pc:sldMkLst>
          <pc:docMk/>
          <pc:sldMk cId="769233549" sldId="1948"/>
        </pc:sldMkLst>
        <pc:spChg chg="mod">
          <ac:chgData name="Shashank Lokesha Reddy" userId="348959ee-59a1-4313-9b0d-6234a4fd0137" providerId="ADAL" clId="{18E31008-7EB6-4069-8D4C-46042C54E104}" dt="2022-02-20T12:47:53.708" v="13483" actId="1076"/>
          <ac:spMkLst>
            <pc:docMk/>
            <pc:sldMk cId="769233549" sldId="1948"/>
            <ac:spMk id="8" creationId="{ABC0A6B8-3248-4550-BD99-F43A26B60C2D}"/>
          </ac:spMkLst>
        </pc:spChg>
        <pc:spChg chg="mod">
          <ac:chgData name="Shashank Lokesha Reddy" userId="348959ee-59a1-4313-9b0d-6234a4fd0137" providerId="ADAL" clId="{18E31008-7EB6-4069-8D4C-46042C54E104}" dt="2022-02-20T12:50:52.841" v="13507" actId="14100"/>
          <ac:spMkLst>
            <pc:docMk/>
            <pc:sldMk cId="769233549" sldId="1948"/>
            <ac:spMk id="10" creationId="{BC2DFB99-04CE-45FE-9D85-D9FD1FD25715}"/>
          </ac:spMkLst>
        </pc:spChg>
        <pc:spChg chg="mod">
          <ac:chgData name="Shashank Lokesha Reddy" userId="348959ee-59a1-4313-9b0d-6234a4fd0137" providerId="ADAL" clId="{18E31008-7EB6-4069-8D4C-46042C54E104}" dt="2022-02-20T12:54:15.824" v="13526" actId="552"/>
          <ac:spMkLst>
            <pc:docMk/>
            <pc:sldMk cId="769233549" sldId="1948"/>
            <ac:spMk id="11" creationId="{4ADCD9B9-1941-4C5E-A1D7-827E0007EF06}"/>
          </ac:spMkLst>
        </pc:spChg>
        <pc:spChg chg="mod">
          <ac:chgData name="Shashank Lokesha Reddy" userId="348959ee-59a1-4313-9b0d-6234a4fd0137" providerId="ADAL" clId="{18E31008-7EB6-4069-8D4C-46042C54E104}" dt="2022-02-20T15:43:55.009" v="14058" actId="12789"/>
          <ac:spMkLst>
            <pc:docMk/>
            <pc:sldMk cId="769233549" sldId="1948"/>
            <ac:spMk id="23" creationId="{B8C8196D-7522-4A47-AD1F-44DB260AFC29}"/>
          </ac:spMkLst>
        </pc:spChg>
        <pc:spChg chg="mod">
          <ac:chgData name="Shashank Lokesha Reddy" userId="348959ee-59a1-4313-9b0d-6234a4fd0137" providerId="ADAL" clId="{18E31008-7EB6-4069-8D4C-46042C54E104}" dt="2022-02-17T20:32:58.779" v="7749" actId="14100"/>
          <ac:spMkLst>
            <pc:docMk/>
            <pc:sldMk cId="769233549" sldId="1948"/>
            <ac:spMk id="31" creationId="{9A29E1E5-DE3A-461D-B9E1-297F24BCB070}"/>
          </ac:spMkLst>
        </pc:spChg>
        <pc:spChg chg="mod">
          <ac:chgData name="Shashank Lokesha Reddy" userId="348959ee-59a1-4313-9b0d-6234a4fd0137" providerId="ADAL" clId="{18E31008-7EB6-4069-8D4C-46042C54E104}" dt="2022-02-20T12:47:25.462" v="13478" actId="555"/>
          <ac:spMkLst>
            <pc:docMk/>
            <pc:sldMk cId="769233549" sldId="1948"/>
            <ac:spMk id="53" creationId="{83636A85-3B80-4A57-8612-FADCA444C16E}"/>
          </ac:spMkLst>
        </pc:spChg>
        <pc:spChg chg="mod">
          <ac:chgData name="Shashank Lokesha Reddy" userId="348959ee-59a1-4313-9b0d-6234a4fd0137" providerId="ADAL" clId="{18E31008-7EB6-4069-8D4C-46042C54E104}" dt="2022-02-17T20:32:49.801" v="7748" actId="1076"/>
          <ac:spMkLst>
            <pc:docMk/>
            <pc:sldMk cId="769233549" sldId="1948"/>
            <ac:spMk id="54" creationId="{0B95BC64-1742-4974-B6DB-A28F96FCF45C}"/>
          </ac:spMkLst>
        </pc:spChg>
        <pc:spChg chg="mod">
          <ac:chgData name="Shashank Lokesha Reddy" userId="348959ee-59a1-4313-9b0d-6234a4fd0137" providerId="ADAL" clId="{18E31008-7EB6-4069-8D4C-46042C54E104}" dt="2022-02-20T12:54:15.824" v="13526" actId="552"/>
          <ac:spMkLst>
            <pc:docMk/>
            <pc:sldMk cId="769233549" sldId="1948"/>
            <ac:spMk id="63" creationId="{38CA50E6-F4B1-4914-ADD1-1015901FB7F9}"/>
          </ac:spMkLst>
        </pc:spChg>
        <pc:spChg chg="mod">
          <ac:chgData name="Shashank Lokesha Reddy" userId="348959ee-59a1-4313-9b0d-6234a4fd0137" providerId="ADAL" clId="{18E31008-7EB6-4069-8D4C-46042C54E104}" dt="2022-02-17T20:43:06.948" v="7842" actId="554"/>
          <ac:spMkLst>
            <pc:docMk/>
            <pc:sldMk cId="769233549" sldId="1948"/>
            <ac:spMk id="72" creationId="{3AA10563-40ED-4088-BBF8-3F5B38B46137}"/>
          </ac:spMkLst>
        </pc:spChg>
        <pc:spChg chg="mod">
          <ac:chgData name="Shashank Lokesha Reddy" userId="348959ee-59a1-4313-9b0d-6234a4fd0137" providerId="ADAL" clId="{18E31008-7EB6-4069-8D4C-46042C54E104}" dt="2022-02-20T12:54:15.824" v="13526" actId="552"/>
          <ac:spMkLst>
            <pc:docMk/>
            <pc:sldMk cId="769233549" sldId="1948"/>
            <ac:spMk id="73" creationId="{4396AA58-CE5D-4E7F-B61C-55190760ABED}"/>
          </ac:spMkLst>
        </pc:spChg>
        <pc:spChg chg="mod">
          <ac:chgData name="Shashank Lokesha Reddy" userId="348959ee-59a1-4313-9b0d-6234a4fd0137" providerId="ADAL" clId="{18E31008-7EB6-4069-8D4C-46042C54E104}" dt="2022-02-20T12:54:15.824" v="13526" actId="552"/>
          <ac:spMkLst>
            <pc:docMk/>
            <pc:sldMk cId="769233549" sldId="1948"/>
            <ac:spMk id="75" creationId="{E9B3721C-BCBD-4DDB-817D-7459AB79E646}"/>
          </ac:spMkLst>
        </pc:spChg>
        <pc:spChg chg="mod">
          <ac:chgData name="Shashank Lokesha Reddy" userId="348959ee-59a1-4313-9b0d-6234a4fd0137" providerId="ADAL" clId="{18E31008-7EB6-4069-8D4C-46042C54E104}" dt="2022-02-17T20:43:06.948" v="7842" actId="554"/>
          <ac:spMkLst>
            <pc:docMk/>
            <pc:sldMk cId="769233549" sldId="1948"/>
            <ac:spMk id="76" creationId="{4286BDA7-6457-474B-AAFC-12ABF13BF573}"/>
          </ac:spMkLst>
        </pc:spChg>
        <pc:spChg chg="mod">
          <ac:chgData name="Shashank Lokesha Reddy" userId="348959ee-59a1-4313-9b0d-6234a4fd0137" providerId="ADAL" clId="{18E31008-7EB6-4069-8D4C-46042C54E104}" dt="2022-02-17T20:43:06.948" v="7842" actId="554"/>
          <ac:spMkLst>
            <pc:docMk/>
            <pc:sldMk cId="769233549" sldId="1948"/>
            <ac:spMk id="77" creationId="{098B6AF2-DA9E-4474-BBF8-BB7C073618BD}"/>
          </ac:spMkLst>
        </pc:spChg>
        <pc:spChg chg="mod">
          <ac:chgData name="Shashank Lokesha Reddy" userId="348959ee-59a1-4313-9b0d-6234a4fd0137" providerId="ADAL" clId="{18E31008-7EB6-4069-8D4C-46042C54E104}" dt="2022-02-17T20:43:06.948" v="7842" actId="554"/>
          <ac:spMkLst>
            <pc:docMk/>
            <pc:sldMk cId="769233549" sldId="1948"/>
            <ac:spMk id="78" creationId="{A73B6519-9167-41BD-A460-8C470649C1ED}"/>
          </ac:spMkLst>
        </pc:spChg>
        <pc:spChg chg="mod">
          <ac:chgData name="Shashank Lokesha Reddy" userId="348959ee-59a1-4313-9b0d-6234a4fd0137" providerId="ADAL" clId="{18E31008-7EB6-4069-8D4C-46042C54E104}" dt="2022-02-17T20:41:22.037" v="7829" actId="1076"/>
          <ac:spMkLst>
            <pc:docMk/>
            <pc:sldMk cId="769233549" sldId="1948"/>
            <ac:spMk id="79" creationId="{F9656B6A-6873-4F2E-A80D-E158DC6D7268}"/>
          </ac:spMkLst>
        </pc:spChg>
        <pc:spChg chg="mod">
          <ac:chgData name="Shashank Lokesha Reddy" userId="348959ee-59a1-4313-9b0d-6234a4fd0137" providerId="ADAL" clId="{18E31008-7EB6-4069-8D4C-46042C54E104}" dt="2022-02-17T20:43:50.155" v="7847" actId="14100"/>
          <ac:spMkLst>
            <pc:docMk/>
            <pc:sldMk cId="769233549" sldId="1948"/>
            <ac:spMk id="80" creationId="{076058A8-AF61-4A65-9241-86B29DA48D18}"/>
          </ac:spMkLst>
        </pc:spChg>
        <pc:spChg chg="mod">
          <ac:chgData name="Shashank Lokesha Reddy" userId="348959ee-59a1-4313-9b0d-6234a4fd0137" providerId="ADAL" clId="{18E31008-7EB6-4069-8D4C-46042C54E104}" dt="2022-02-17T20:34:12.351" v="7759" actId="1076"/>
          <ac:spMkLst>
            <pc:docMk/>
            <pc:sldMk cId="769233549" sldId="1948"/>
            <ac:spMk id="82" creationId="{87520CC3-65BE-4D8C-BDBA-1FDA93B0AFF4}"/>
          </ac:spMkLst>
        </pc:spChg>
        <pc:spChg chg="mod">
          <ac:chgData name="Shashank Lokesha Reddy" userId="348959ee-59a1-4313-9b0d-6234a4fd0137" providerId="ADAL" clId="{18E31008-7EB6-4069-8D4C-46042C54E104}" dt="2022-02-17T20:34:41.648" v="7764" actId="1076"/>
          <ac:spMkLst>
            <pc:docMk/>
            <pc:sldMk cId="769233549" sldId="1948"/>
            <ac:spMk id="83" creationId="{F9DE9FCE-EA38-41BE-8884-97ECA2F1D31C}"/>
          </ac:spMkLst>
        </pc:spChg>
        <pc:spChg chg="mod">
          <ac:chgData name="Shashank Lokesha Reddy" userId="348959ee-59a1-4313-9b0d-6234a4fd0137" providerId="ADAL" clId="{18E31008-7EB6-4069-8D4C-46042C54E104}" dt="2022-02-17T20:44:05.317" v="7849" actId="1076"/>
          <ac:spMkLst>
            <pc:docMk/>
            <pc:sldMk cId="769233549" sldId="1948"/>
            <ac:spMk id="84" creationId="{7B8BFF33-F561-4161-A2E1-30623BC6E970}"/>
          </ac:spMkLst>
        </pc:spChg>
        <pc:spChg chg="mod">
          <ac:chgData name="Shashank Lokesha Reddy" userId="348959ee-59a1-4313-9b0d-6234a4fd0137" providerId="ADAL" clId="{18E31008-7EB6-4069-8D4C-46042C54E104}" dt="2022-02-17T20:42:18.017" v="7836" actId="554"/>
          <ac:spMkLst>
            <pc:docMk/>
            <pc:sldMk cId="769233549" sldId="1948"/>
            <ac:spMk id="85" creationId="{A18353CB-1695-4DDC-9AB8-B44EF4B925B7}"/>
          </ac:spMkLst>
        </pc:spChg>
        <pc:spChg chg="mod">
          <ac:chgData name="Shashank Lokesha Reddy" userId="348959ee-59a1-4313-9b0d-6234a4fd0137" providerId="ADAL" clId="{18E31008-7EB6-4069-8D4C-46042C54E104}" dt="2022-02-17T20:44:16.408" v="7851" actId="1076"/>
          <ac:spMkLst>
            <pc:docMk/>
            <pc:sldMk cId="769233549" sldId="1948"/>
            <ac:spMk id="86" creationId="{56862741-2B65-4032-80E1-7E1398802B12}"/>
          </ac:spMkLst>
        </pc:spChg>
        <pc:spChg chg="mod">
          <ac:chgData name="Shashank Lokesha Reddy" userId="348959ee-59a1-4313-9b0d-6234a4fd0137" providerId="ADAL" clId="{18E31008-7EB6-4069-8D4C-46042C54E104}" dt="2022-02-20T12:54:15.824" v="13526" actId="552"/>
          <ac:spMkLst>
            <pc:docMk/>
            <pc:sldMk cId="769233549" sldId="1948"/>
            <ac:spMk id="88" creationId="{BAC1F5EE-C545-4FE9-AD00-3074E75A3588}"/>
          </ac:spMkLst>
        </pc:spChg>
        <pc:spChg chg="mod">
          <ac:chgData name="Shashank Lokesha Reddy" userId="348959ee-59a1-4313-9b0d-6234a4fd0137" providerId="ADAL" clId="{18E31008-7EB6-4069-8D4C-46042C54E104}" dt="2022-02-17T20:34:12.351" v="7759" actId="1076"/>
          <ac:spMkLst>
            <pc:docMk/>
            <pc:sldMk cId="769233549" sldId="1948"/>
            <ac:spMk id="89" creationId="{89E7FF72-B8E6-4AA7-BF6D-AD62BC5A9A6F}"/>
          </ac:spMkLst>
        </pc:spChg>
        <pc:spChg chg="mod">
          <ac:chgData name="Shashank Lokesha Reddy" userId="348959ee-59a1-4313-9b0d-6234a4fd0137" providerId="ADAL" clId="{18E31008-7EB6-4069-8D4C-46042C54E104}" dt="2022-02-17T20:34:41.648" v="7764" actId="1076"/>
          <ac:spMkLst>
            <pc:docMk/>
            <pc:sldMk cId="769233549" sldId="1948"/>
            <ac:spMk id="90" creationId="{78B95555-8BC8-4357-A43A-C5A31A7FD6D5}"/>
          </ac:spMkLst>
        </pc:spChg>
        <pc:spChg chg="add mod">
          <ac:chgData name="Shashank Lokesha Reddy" userId="348959ee-59a1-4313-9b0d-6234a4fd0137" providerId="ADAL" clId="{18E31008-7EB6-4069-8D4C-46042C54E104}" dt="2022-02-20T12:51:47.265" v="13520" actId="12789"/>
          <ac:spMkLst>
            <pc:docMk/>
            <pc:sldMk cId="769233549" sldId="1948"/>
            <ac:spMk id="91" creationId="{D0245CE7-418F-4BA6-AB24-6A0FEAB438BC}"/>
          </ac:spMkLst>
        </pc:spChg>
        <pc:spChg chg="mod">
          <ac:chgData name="Shashank Lokesha Reddy" userId="348959ee-59a1-4313-9b0d-6234a4fd0137" providerId="ADAL" clId="{18E31008-7EB6-4069-8D4C-46042C54E104}" dt="2022-02-17T20:34:12.351" v="7759" actId="1076"/>
          <ac:spMkLst>
            <pc:docMk/>
            <pc:sldMk cId="769233549" sldId="1948"/>
            <ac:spMk id="92" creationId="{52A8A178-A6F9-4082-8784-38B48FE6FA1F}"/>
          </ac:spMkLst>
        </pc:spChg>
        <pc:spChg chg="mod">
          <ac:chgData name="Shashank Lokesha Reddy" userId="348959ee-59a1-4313-9b0d-6234a4fd0137" providerId="ADAL" clId="{18E31008-7EB6-4069-8D4C-46042C54E104}" dt="2022-02-17T20:43:56.785" v="7848" actId="14100"/>
          <ac:spMkLst>
            <pc:docMk/>
            <pc:sldMk cId="769233549" sldId="1948"/>
            <ac:spMk id="95" creationId="{CECC2D31-08D5-4038-A3BD-BE69081F3E8E}"/>
          </ac:spMkLst>
        </pc:spChg>
        <pc:spChg chg="mod">
          <ac:chgData name="Shashank Lokesha Reddy" userId="348959ee-59a1-4313-9b0d-6234a4fd0137" providerId="ADAL" clId="{18E31008-7EB6-4069-8D4C-46042C54E104}" dt="2022-02-20T12:54:15.824" v="13526" actId="552"/>
          <ac:spMkLst>
            <pc:docMk/>
            <pc:sldMk cId="769233549" sldId="1948"/>
            <ac:spMk id="96" creationId="{06A60633-6CAA-4DAE-949C-A99304CF6637}"/>
          </ac:spMkLst>
        </pc:spChg>
        <pc:spChg chg="mod">
          <ac:chgData name="Shashank Lokesha Reddy" userId="348959ee-59a1-4313-9b0d-6234a4fd0137" providerId="ADAL" clId="{18E31008-7EB6-4069-8D4C-46042C54E104}" dt="2022-02-20T12:48:47.197" v="13491" actId="1076"/>
          <ac:spMkLst>
            <pc:docMk/>
            <pc:sldMk cId="769233549" sldId="1948"/>
            <ac:spMk id="97" creationId="{B03AC0EC-154E-4341-82B2-94CC39076B05}"/>
          </ac:spMkLst>
        </pc:spChg>
        <pc:spChg chg="add del mod">
          <ac:chgData name="Shashank Lokesha Reddy" userId="348959ee-59a1-4313-9b0d-6234a4fd0137" providerId="ADAL" clId="{18E31008-7EB6-4069-8D4C-46042C54E104}" dt="2022-02-20T12:41:27.133" v="13461" actId="478"/>
          <ac:spMkLst>
            <pc:docMk/>
            <pc:sldMk cId="769233549" sldId="1948"/>
            <ac:spMk id="101" creationId="{185ADE6F-D57D-4ABD-BFD2-72D91A0C34E1}"/>
          </ac:spMkLst>
        </pc:spChg>
        <pc:spChg chg="mod">
          <ac:chgData name="Shashank Lokesha Reddy" userId="348959ee-59a1-4313-9b0d-6234a4fd0137" providerId="ADAL" clId="{18E31008-7EB6-4069-8D4C-46042C54E104}" dt="2022-02-17T20:34:41.648" v="7764" actId="1076"/>
          <ac:spMkLst>
            <pc:docMk/>
            <pc:sldMk cId="769233549" sldId="1948"/>
            <ac:spMk id="104" creationId="{BF6417FD-4B00-4AAE-B460-926624372BCE}"/>
          </ac:spMkLst>
        </pc:spChg>
        <pc:spChg chg="mod">
          <ac:chgData name="Shashank Lokesha Reddy" userId="348959ee-59a1-4313-9b0d-6234a4fd0137" providerId="ADAL" clId="{18E31008-7EB6-4069-8D4C-46042C54E104}" dt="2022-02-17T20:34:12.351" v="7759" actId="1076"/>
          <ac:spMkLst>
            <pc:docMk/>
            <pc:sldMk cId="769233549" sldId="1948"/>
            <ac:spMk id="105" creationId="{AB37675A-8D70-4DF2-A1BD-65A9D1CBACB7}"/>
          </ac:spMkLst>
        </pc:spChg>
        <pc:spChg chg="add mod">
          <ac:chgData name="Shashank Lokesha Reddy" userId="348959ee-59a1-4313-9b0d-6234a4fd0137" providerId="ADAL" clId="{18E31008-7EB6-4069-8D4C-46042C54E104}" dt="2022-02-17T20:31:36.010" v="7737" actId="1076"/>
          <ac:spMkLst>
            <pc:docMk/>
            <pc:sldMk cId="769233549" sldId="1948"/>
            <ac:spMk id="107" creationId="{269E55FC-0549-422F-9B9A-D073862514E0}"/>
          </ac:spMkLst>
        </pc:spChg>
        <pc:spChg chg="mod">
          <ac:chgData name="Shashank Lokesha Reddy" userId="348959ee-59a1-4313-9b0d-6234a4fd0137" providerId="ADAL" clId="{18E31008-7EB6-4069-8D4C-46042C54E104}" dt="2022-02-17T20:34:41.648" v="7764" actId="1076"/>
          <ac:spMkLst>
            <pc:docMk/>
            <pc:sldMk cId="769233549" sldId="1948"/>
            <ac:spMk id="108" creationId="{9AA0BC82-5350-4A3E-BC21-AAA69FD1C175}"/>
          </ac:spMkLst>
        </pc:spChg>
        <pc:spChg chg="mod">
          <ac:chgData name="Shashank Lokesha Reddy" userId="348959ee-59a1-4313-9b0d-6234a4fd0137" providerId="ADAL" clId="{18E31008-7EB6-4069-8D4C-46042C54E104}" dt="2022-02-20T12:51:47.265" v="13520" actId="12789"/>
          <ac:spMkLst>
            <pc:docMk/>
            <pc:sldMk cId="769233549" sldId="1948"/>
            <ac:spMk id="109" creationId="{C0ED648E-8C29-4B93-AB8B-1859B7676876}"/>
          </ac:spMkLst>
        </pc:spChg>
        <pc:spChg chg="add mod">
          <ac:chgData name="Shashank Lokesha Reddy" userId="348959ee-59a1-4313-9b0d-6234a4fd0137" providerId="ADAL" clId="{18E31008-7EB6-4069-8D4C-46042C54E104}" dt="2022-02-17T20:31:36.010" v="7737" actId="1076"/>
          <ac:spMkLst>
            <pc:docMk/>
            <pc:sldMk cId="769233549" sldId="1948"/>
            <ac:spMk id="110" creationId="{931757E3-50B7-4A8A-9E6C-5F18A3842593}"/>
          </ac:spMkLst>
        </pc:spChg>
        <pc:spChg chg="add mod">
          <ac:chgData name="Shashank Lokesha Reddy" userId="348959ee-59a1-4313-9b0d-6234a4fd0137" providerId="ADAL" clId="{18E31008-7EB6-4069-8D4C-46042C54E104}" dt="2022-02-20T12:54:15.824" v="13526" actId="552"/>
          <ac:spMkLst>
            <pc:docMk/>
            <pc:sldMk cId="769233549" sldId="1948"/>
            <ac:spMk id="111" creationId="{61C24297-7657-4910-A681-10B5C8689ACE}"/>
          </ac:spMkLst>
        </pc:spChg>
        <pc:spChg chg="mod">
          <ac:chgData name="Shashank Lokesha Reddy" userId="348959ee-59a1-4313-9b0d-6234a4fd0137" providerId="ADAL" clId="{18E31008-7EB6-4069-8D4C-46042C54E104}" dt="2022-02-17T20:38:58.711" v="7807" actId="1076"/>
          <ac:spMkLst>
            <pc:docMk/>
            <pc:sldMk cId="769233549" sldId="1948"/>
            <ac:spMk id="112" creationId="{E8A3B549-937F-4D9E-A6A4-D16363E16A8A}"/>
          </ac:spMkLst>
        </pc:spChg>
        <pc:spChg chg="add mod">
          <ac:chgData name="Shashank Lokesha Reddy" userId="348959ee-59a1-4313-9b0d-6234a4fd0137" providerId="ADAL" clId="{18E31008-7EB6-4069-8D4C-46042C54E104}" dt="2022-02-17T20:40:49.391" v="7825" actId="1076"/>
          <ac:spMkLst>
            <pc:docMk/>
            <pc:sldMk cId="769233549" sldId="1948"/>
            <ac:spMk id="114" creationId="{1DD3C146-B22A-409E-8C26-E710B24F66D1}"/>
          </ac:spMkLst>
        </pc:spChg>
        <pc:spChg chg="add mod">
          <ac:chgData name="Shashank Lokesha Reddy" userId="348959ee-59a1-4313-9b0d-6234a4fd0137" providerId="ADAL" clId="{18E31008-7EB6-4069-8D4C-46042C54E104}" dt="2022-02-20T12:56:04.614" v="13529" actId="1076"/>
          <ac:spMkLst>
            <pc:docMk/>
            <pc:sldMk cId="769233549" sldId="1948"/>
            <ac:spMk id="115" creationId="{F3FC7CA6-371C-4F7B-9454-FC2B6F16BD19}"/>
          </ac:spMkLst>
        </pc:spChg>
        <pc:spChg chg="add mod">
          <ac:chgData name="Shashank Lokesha Reddy" userId="348959ee-59a1-4313-9b0d-6234a4fd0137" providerId="ADAL" clId="{18E31008-7EB6-4069-8D4C-46042C54E104}" dt="2022-02-20T12:48:21.278" v="13488" actId="1076"/>
          <ac:spMkLst>
            <pc:docMk/>
            <pc:sldMk cId="769233549" sldId="1948"/>
            <ac:spMk id="116" creationId="{F74361E6-F280-44FF-87D8-B872B723DB55}"/>
          </ac:spMkLst>
        </pc:spChg>
        <pc:spChg chg="mod">
          <ac:chgData name="Shashank Lokesha Reddy" userId="348959ee-59a1-4313-9b0d-6234a4fd0137" providerId="ADAL" clId="{18E31008-7EB6-4069-8D4C-46042C54E104}" dt="2022-02-20T15:43:55.009" v="14058" actId="12789"/>
          <ac:spMkLst>
            <pc:docMk/>
            <pc:sldMk cId="769233549" sldId="1948"/>
            <ac:spMk id="118" creationId="{953C8F06-7C33-4B55-946B-115083D30103}"/>
          </ac:spMkLst>
        </pc:spChg>
        <pc:spChg chg="mod">
          <ac:chgData name="Shashank Lokesha Reddy" userId="348959ee-59a1-4313-9b0d-6234a4fd0137" providerId="ADAL" clId="{18E31008-7EB6-4069-8D4C-46042C54E104}" dt="2022-02-17T20:41:22.037" v="7829" actId="1076"/>
          <ac:spMkLst>
            <pc:docMk/>
            <pc:sldMk cId="769233549" sldId="1948"/>
            <ac:spMk id="119" creationId="{26BBB0CA-F7FA-422D-9598-F64A17EFDB97}"/>
          </ac:spMkLst>
        </pc:spChg>
        <pc:spChg chg="mod">
          <ac:chgData name="Shashank Lokesha Reddy" userId="348959ee-59a1-4313-9b0d-6234a4fd0137" providerId="ADAL" clId="{18E31008-7EB6-4069-8D4C-46042C54E104}" dt="2022-02-17T20:41:22.037" v="7829" actId="1076"/>
          <ac:spMkLst>
            <pc:docMk/>
            <pc:sldMk cId="769233549" sldId="1948"/>
            <ac:spMk id="120" creationId="{1872CDAE-411F-4584-BD4E-F9C74734A28A}"/>
          </ac:spMkLst>
        </pc:spChg>
        <pc:spChg chg="mod">
          <ac:chgData name="Shashank Lokesha Reddy" userId="348959ee-59a1-4313-9b0d-6234a4fd0137" providerId="ADAL" clId="{18E31008-7EB6-4069-8D4C-46042C54E104}" dt="2022-02-20T15:43:55.009" v="14058" actId="12789"/>
          <ac:spMkLst>
            <pc:docMk/>
            <pc:sldMk cId="769233549" sldId="1948"/>
            <ac:spMk id="121" creationId="{8750DDC7-8AA2-480C-ABFA-6B9E6A3E6CF0}"/>
          </ac:spMkLst>
        </pc:spChg>
        <pc:spChg chg="mod">
          <ac:chgData name="Shashank Lokesha Reddy" userId="348959ee-59a1-4313-9b0d-6234a4fd0137" providerId="ADAL" clId="{18E31008-7EB6-4069-8D4C-46042C54E104}" dt="2022-02-20T15:43:55.009" v="14058" actId="12789"/>
          <ac:spMkLst>
            <pc:docMk/>
            <pc:sldMk cId="769233549" sldId="1948"/>
            <ac:spMk id="136" creationId="{982F10E7-8125-4F7E-BC5B-DD6185FFDC7A}"/>
          </ac:spMkLst>
        </pc:spChg>
        <pc:spChg chg="mod">
          <ac:chgData name="Shashank Lokesha Reddy" userId="348959ee-59a1-4313-9b0d-6234a4fd0137" providerId="ADAL" clId="{18E31008-7EB6-4069-8D4C-46042C54E104}" dt="2022-02-20T12:54:15.824" v="13526" actId="552"/>
          <ac:spMkLst>
            <pc:docMk/>
            <pc:sldMk cId="769233549" sldId="1948"/>
            <ac:spMk id="158" creationId="{C77EBF5C-CC0F-48E3-991D-E117A930105E}"/>
          </ac:spMkLst>
        </pc:spChg>
        <pc:spChg chg="mod">
          <ac:chgData name="Shashank Lokesha Reddy" userId="348959ee-59a1-4313-9b0d-6234a4fd0137" providerId="ADAL" clId="{18E31008-7EB6-4069-8D4C-46042C54E104}" dt="2022-02-17T20:38:32.491" v="7803" actId="1076"/>
          <ac:spMkLst>
            <pc:docMk/>
            <pc:sldMk cId="769233549" sldId="1948"/>
            <ac:spMk id="159" creationId="{63691026-E911-40CA-B157-534346E1A5B5}"/>
          </ac:spMkLst>
        </pc:spChg>
        <pc:spChg chg="mod">
          <ac:chgData name="Shashank Lokesha Reddy" userId="348959ee-59a1-4313-9b0d-6234a4fd0137" providerId="ADAL" clId="{18E31008-7EB6-4069-8D4C-46042C54E104}" dt="2022-02-17T20:38:32.491" v="7803" actId="1076"/>
          <ac:spMkLst>
            <pc:docMk/>
            <pc:sldMk cId="769233549" sldId="1948"/>
            <ac:spMk id="160" creationId="{C7FA508E-37BB-42DA-99C6-8D931B7A194E}"/>
          </ac:spMkLst>
        </pc:spChg>
        <pc:spChg chg="mod">
          <ac:chgData name="Shashank Lokesha Reddy" userId="348959ee-59a1-4313-9b0d-6234a4fd0137" providerId="ADAL" clId="{18E31008-7EB6-4069-8D4C-46042C54E104}" dt="2022-02-17T20:38:32.491" v="7803" actId="1076"/>
          <ac:spMkLst>
            <pc:docMk/>
            <pc:sldMk cId="769233549" sldId="1948"/>
            <ac:spMk id="161" creationId="{E9B48E4C-B223-44D8-ADAA-6E3143FAD9BE}"/>
          </ac:spMkLst>
        </pc:spChg>
        <pc:spChg chg="mod">
          <ac:chgData name="Shashank Lokesha Reddy" userId="348959ee-59a1-4313-9b0d-6234a4fd0137" providerId="ADAL" clId="{18E31008-7EB6-4069-8D4C-46042C54E104}" dt="2022-02-20T12:48:47.197" v="13491" actId="1076"/>
          <ac:spMkLst>
            <pc:docMk/>
            <pc:sldMk cId="769233549" sldId="1948"/>
            <ac:spMk id="163" creationId="{A2BBA838-BD3B-433C-AE2F-48A382C5B84A}"/>
          </ac:spMkLst>
        </pc:spChg>
        <pc:spChg chg="mod">
          <ac:chgData name="Shashank Lokesha Reddy" userId="348959ee-59a1-4313-9b0d-6234a4fd0137" providerId="ADAL" clId="{18E31008-7EB6-4069-8D4C-46042C54E104}" dt="2022-02-17T20:38:58.711" v="7807" actId="1076"/>
          <ac:spMkLst>
            <pc:docMk/>
            <pc:sldMk cId="769233549" sldId="1948"/>
            <ac:spMk id="165" creationId="{8852A42C-4C42-4AD9-BCE9-A02642F844A3}"/>
          </ac:spMkLst>
        </pc:spChg>
        <pc:spChg chg="mod">
          <ac:chgData name="Shashank Lokesha Reddy" userId="348959ee-59a1-4313-9b0d-6234a4fd0137" providerId="ADAL" clId="{18E31008-7EB6-4069-8D4C-46042C54E104}" dt="2022-02-17T20:38:58.711" v="7807" actId="1076"/>
          <ac:spMkLst>
            <pc:docMk/>
            <pc:sldMk cId="769233549" sldId="1948"/>
            <ac:spMk id="166" creationId="{2DBA5164-E769-4231-AF8F-3F4EA3889AA9}"/>
          </ac:spMkLst>
        </pc:spChg>
        <pc:graphicFrameChg chg="mod">
          <ac:chgData name="Shashank Lokesha Reddy" userId="348959ee-59a1-4313-9b0d-6234a4fd0137" providerId="ADAL" clId="{18E31008-7EB6-4069-8D4C-46042C54E104}" dt="2022-02-17T20:41:12.821" v="7828" actId="1076"/>
          <ac:graphicFrameMkLst>
            <pc:docMk/>
            <pc:sldMk cId="769233549" sldId="1948"/>
            <ac:graphicFrameMk id="60" creationId="{A8E23A18-A211-4CA6-B7E1-332A7E5DD65A}"/>
          </ac:graphicFrameMkLst>
        </pc:graphicFrameChg>
        <pc:graphicFrameChg chg="mod modGraphic">
          <ac:chgData name="Shashank Lokesha Reddy" userId="348959ee-59a1-4313-9b0d-6234a4fd0137" providerId="ADAL" clId="{18E31008-7EB6-4069-8D4C-46042C54E104}" dt="2022-02-18T06:56:23.162" v="9630"/>
          <ac:graphicFrameMkLst>
            <pc:docMk/>
            <pc:sldMk cId="769233549" sldId="1948"/>
            <ac:graphicFrameMk id="74" creationId="{123532A6-8691-4D1F-B8AC-C67327325A84}"/>
          </ac:graphicFrameMkLst>
        </pc:graphicFrameChg>
        <pc:graphicFrameChg chg="mod">
          <ac:chgData name="Shashank Lokesha Reddy" userId="348959ee-59a1-4313-9b0d-6234a4fd0137" providerId="ADAL" clId="{18E31008-7EB6-4069-8D4C-46042C54E104}" dt="2022-02-17T20:39:58.655" v="7816" actId="1076"/>
          <ac:graphicFrameMkLst>
            <pc:docMk/>
            <pc:sldMk cId="769233549" sldId="1948"/>
            <ac:graphicFrameMk id="106" creationId="{4BCB9DB9-E7F4-4A82-A1E2-3D00BF969D3A}"/>
          </ac:graphicFrameMkLst>
        </pc:graphicFrameChg>
        <pc:graphicFrameChg chg="mod">
          <ac:chgData name="Shashank Lokesha Reddy" userId="348959ee-59a1-4313-9b0d-6234a4fd0137" providerId="ADAL" clId="{18E31008-7EB6-4069-8D4C-46042C54E104}" dt="2022-02-17T20:41:22.037" v="7829" actId="1076"/>
          <ac:graphicFrameMkLst>
            <pc:docMk/>
            <pc:sldMk cId="769233549" sldId="1948"/>
            <ac:graphicFrameMk id="170" creationId="{87280CCD-9E3F-427E-86FE-54E9814D5A41}"/>
          </ac:graphicFrameMkLst>
        </pc:graphicFrameChg>
        <pc:picChg chg="mod">
          <ac:chgData name="Shashank Lokesha Reddy" userId="348959ee-59a1-4313-9b0d-6234a4fd0137" providerId="ADAL" clId="{18E31008-7EB6-4069-8D4C-46042C54E104}" dt="2022-02-20T12:48:47.197" v="13491" actId="1076"/>
          <ac:picMkLst>
            <pc:docMk/>
            <pc:sldMk cId="769233549" sldId="1948"/>
            <ac:picMk id="4" creationId="{BC403F21-428E-4514-A5CB-6F60E11E00BB}"/>
          </ac:picMkLst>
        </pc:picChg>
        <pc:picChg chg="mod">
          <ac:chgData name="Shashank Lokesha Reddy" userId="348959ee-59a1-4313-9b0d-6234a4fd0137" providerId="ADAL" clId="{18E31008-7EB6-4069-8D4C-46042C54E104}" dt="2022-02-20T12:48:47.197" v="13491" actId="1076"/>
          <ac:picMkLst>
            <pc:docMk/>
            <pc:sldMk cId="769233549" sldId="1948"/>
            <ac:picMk id="7" creationId="{E5EF7ED1-B25A-41B8-B24C-DE59E39FAA75}"/>
          </ac:picMkLst>
        </pc:picChg>
        <pc:picChg chg="mod">
          <ac:chgData name="Shashank Lokesha Reddy" userId="348959ee-59a1-4313-9b0d-6234a4fd0137" providerId="ADAL" clId="{18E31008-7EB6-4069-8D4C-46042C54E104}" dt="2022-02-20T12:48:47.197" v="13491" actId="1076"/>
          <ac:picMkLst>
            <pc:docMk/>
            <pc:sldMk cId="769233549" sldId="1948"/>
            <ac:picMk id="81" creationId="{4CC05E4C-BB02-4430-860B-308C45DBA743}"/>
          </ac:picMkLst>
        </pc:picChg>
        <pc:cxnChg chg="mod">
          <ac:chgData name="Shashank Lokesha Reddy" userId="348959ee-59a1-4313-9b0d-6234a4fd0137" providerId="ADAL" clId="{18E31008-7EB6-4069-8D4C-46042C54E104}" dt="2022-02-20T12:48:07.461" v="13486" actId="14100"/>
          <ac:cxnSpMkLst>
            <pc:docMk/>
            <pc:sldMk cId="769233549" sldId="1948"/>
            <ac:cxnSpMk id="12" creationId="{B0274043-26DC-44E4-95B5-B70278FAE9DF}"/>
          </ac:cxnSpMkLst>
        </pc:cxnChg>
        <pc:cxnChg chg="mod">
          <ac:chgData name="Shashank Lokesha Reddy" userId="348959ee-59a1-4313-9b0d-6234a4fd0137" providerId="ADAL" clId="{18E31008-7EB6-4069-8D4C-46042C54E104}" dt="2022-02-17T20:41:12.821" v="7828" actId="1076"/>
          <ac:cxnSpMkLst>
            <pc:docMk/>
            <pc:sldMk cId="769233549" sldId="1948"/>
            <ac:cxnSpMk id="67" creationId="{44761D19-9F44-4162-8D34-D4EA3E44158C}"/>
          </ac:cxnSpMkLst>
        </pc:cxnChg>
        <pc:cxnChg chg="mod">
          <ac:chgData name="Shashank Lokesha Reddy" userId="348959ee-59a1-4313-9b0d-6234a4fd0137" providerId="ADAL" clId="{18E31008-7EB6-4069-8D4C-46042C54E104}" dt="2022-02-17T20:41:12.821" v="7828" actId="1076"/>
          <ac:cxnSpMkLst>
            <pc:docMk/>
            <pc:sldMk cId="769233549" sldId="1948"/>
            <ac:cxnSpMk id="68" creationId="{DBAA6E35-DA16-4C45-A0D5-26024A37DFBD}"/>
          </ac:cxnSpMkLst>
        </pc:cxnChg>
        <pc:cxnChg chg="mod">
          <ac:chgData name="Shashank Lokesha Reddy" userId="348959ee-59a1-4313-9b0d-6234a4fd0137" providerId="ADAL" clId="{18E31008-7EB6-4069-8D4C-46042C54E104}" dt="2022-02-20T12:52:50.469" v="13523" actId="12788"/>
          <ac:cxnSpMkLst>
            <pc:docMk/>
            <pc:sldMk cId="769233549" sldId="1948"/>
            <ac:cxnSpMk id="87" creationId="{84BF89E1-868C-4B0A-880E-4D550786829B}"/>
          </ac:cxnSpMkLst>
        </pc:cxnChg>
        <pc:cxnChg chg="mod">
          <ac:chgData name="Shashank Lokesha Reddy" userId="348959ee-59a1-4313-9b0d-6234a4fd0137" providerId="ADAL" clId="{18E31008-7EB6-4069-8D4C-46042C54E104}" dt="2022-02-20T12:52:50.469" v="13523" actId="12788"/>
          <ac:cxnSpMkLst>
            <pc:docMk/>
            <pc:sldMk cId="769233549" sldId="1948"/>
            <ac:cxnSpMk id="93" creationId="{8EC4E425-9F5E-4359-95A1-3034FD4974DC}"/>
          </ac:cxnSpMkLst>
        </pc:cxnChg>
        <pc:cxnChg chg="mod">
          <ac:chgData name="Shashank Lokesha Reddy" userId="348959ee-59a1-4313-9b0d-6234a4fd0137" providerId="ADAL" clId="{18E31008-7EB6-4069-8D4C-46042C54E104}" dt="2022-02-20T12:51:30.188" v="13515" actId="1076"/>
          <ac:cxnSpMkLst>
            <pc:docMk/>
            <pc:sldMk cId="769233549" sldId="1948"/>
            <ac:cxnSpMk id="94" creationId="{B5B7A7A0-ABEA-42A5-963A-169A5DC8057B}"/>
          </ac:cxnSpMkLst>
        </pc:cxnChg>
        <pc:cxnChg chg="mod">
          <ac:chgData name="Shashank Lokesha Reddy" userId="348959ee-59a1-4313-9b0d-6234a4fd0137" providerId="ADAL" clId="{18E31008-7EB6-4069-8D4C-46042C54E104}" dt="2022-02-20T12:48:31.958" v="13490" actId="1076"/>
          <ac:cxnSpMkLst>
            <pc:docMk/>
            <pc:sldMk cId="769233549" sldId="1948"/>
            <ac:cxnSpMk id="98" creationId="{69C01D9F-1010-4679-AF4A-4D434B2FE82E}"/>
          </ac:cxnSpMkLst>
        </pc:cxnChg>
        <pc:cxnChg chg="mod">
          <ac:chgData name="Shashank Lokesha Reddy" userId="348959ee-59a1-4313-9b0d-6234a4fd0137" providerId="ADAL" clId="{18E31008-7EB6-4069-8D4C-46042C54E104}" dt="2022-02-20T12:52:50.469" v="13523" actId="12788"/>
          <ac:cxnSpMkLst>
            <pc:docMk/>
            <pc:sldMk cId="769233549" sldId="1948"/>
            <ac:cxnSpMk id="99" creationId="{8D36C3F9-A44C-4AFB-8AA4-A3E30772690E}"/>
          </ac:cxnSpMkLst>
        </pc:cxnChg>
        <pc:cxnChg chg="mod">
          <ac:chgData name="Shashank Lokesha Reddy" userId="348959ee-59a1-4313-9b0d-6234a4fd0137" providerId="ADAL" clId="{18E31008-7EB6-4069-8D4C-46042C54E104}" dt="2022-02-20T12:49:47.898" v="13496" actId="1076"/>
          <ac:cxnSpMkLst>
            <pc:docMk/>
            <pc:sldMk cId="769233549" sldId="1948"/>
            <ac:cxnSpMk id="100" creationId="{4DDC89BB-A005-4D81-9989-357D0A1CDF53}"/>
          </ac:cxnSpMkLst>
        </pc:cxnChg>
        <pc:cxnChg chg="mod">
          <ac:chgData name="Shashank Lokesha Reddy" userId="348959ee-59a1-4313-9b0d-6234a4fd0137" providerId="ADAL" clId="{18E31008-7EB6-4069-8D4C-46042C54E104}" dt="2022-02-17T20:41:12.821" v="7828" actId="1076"/>
          <ac:cxnSpMkLst>
            <pc:docMk/>
            <pc:sldMk cId="769233549" sldId="1948"/>
            <ac:cxnSpMk id="102" creationId="{5DC3059B-D627-4E54-A676-DBADB7A7C1E6}"/>
          </ac:cxnSpMkLst>
        </pc:cxnChg>
        <pc:cxnChg chg="mod">
          <ac:chgData name="Shashank Lokesha Reddy" userId="348959ee-59a1-4313-9b0d-6234a4fd0137" providerId="ADAL" clId="{18E31008-7EB6-4069-8D4C-46042C54E104}" dt="2022-02-17T20:41:12.821" v="7828" actId="1076"/>
          <ac:cxnSpMkLst>
            <pc:docMk/>
            <pc:sldMk cId="769233549" sldId="1948"/>
            <ac:cxnSpMk id="103" creationId="{21A83AA9-9756-4554-B51B-15D68E6B3488}"/>
          </ac:cxnSpMkLst>
        </pc:cxnChg>
        <pc:cxnChg chg="add mod">
          <ac:chgData name="Shashank Lokesha Reddy" userId="348959ee-59a1-4313-9b0d-6234a4fd0137" providerId="ADAL" clId="{18E31008-7EB6-4069-8D4C-46042C54E104}" dt="2022-02-17T20:40:49.391" v="7825" actId="1076"/>
          <ac:cxnSpMkLst>
            <pc:docMk/>
            <pc:sldMk cId="769233549" sldId="1948"/>
            <ac:cxnSpMk id="113" creationId="{09D2F9C8-4041-4127-B896-35E665049970}"/>
          </ac:cxnSpMkLst>
        </pc:cxnChg>
        <pc:cxnChg chg="mod">
          <ac:chgData name="Shashank Lokesha Reddy" userId="348959ee-59a1-4313-9b0d-6234a4fd0137" providerId="ADAL" clId="{18E31008-7EB6-4069-8D4C-46042C54E104}" dt="2022-02-20T12:52:50.469" v="13523" actId="12788"/>
          <ac:cxnSpMkLst>
            <pc:docMk/>
            <pc:sldMk cId="769233549" sldId="1948"/>
            <ac:cxnSpMk id="128" creationId="{6D181579-BBB5-4087-82B0-42664516DEC4}"/>
          </ac:cxnSpMkLst>
        </pc:cxnChg>
        <pc:cxnChg chg="mod">
          <ac:chgData name="Shashank Lokesha Reddy" userId="348959ee-59a1-4313-9b0d-6234a4fd0137" providerId="ADAL" clId="{18E31008-7EB6-4069-8D4C-46042C54E104}" dt="2022-02-20T12:48:47.197" v="13491" actId="1076"/>
          <ac:cxnSpMkLst>
            <pc:docMk/>
            <pc:sldMk cId="769233549" sldId="1948"/>
            <ac:cxnSpMk id="140" creationId="{3F989697-A747-4EC6-923C-CDAB8493DCD8}"/>
          </ac:cxnSpMkLst>
        </pc:cxnChg>
        <pc:cxnChg chg="del mod">
          <ac:chgData name="Shashank Lokesha Reddy" userId="348959ee-59a1-4313-9b0d-6234a4fd0137" providerId="ADAL" clId="{18E31008-7EB6-4069-8D4C-46042C54E104}" dt="2022-02-17T20:40:05.211" v="7818" actId="478"/>
          <ac:cxnSpMkLst>
            <pc:docMk/>
            <pc:sldMk cId="769233549" sldId="1948"/>
            <ac:cxnSpMk id="146" creationId="{D32DDE0D-6E2E-46C7-ACFD-CA8C3B8448C5}"/>
          </ac:cxnSpMkLst>
        </pc:cxnChg>
        <pc:cxnChg chg="mod">
          <ac:chgData name="Shashank Lokesha Reddy" userId="348959ee-59a1-4313-9b0d-6234a4fd0137" providerId="ADAL" clId="{18E31008-7EB6-4069-8D4C-46042C54E104}" dt="2022-02-20T12:52:50.469" v="13523" actId="12788"/>
          <ac:cxnSpMkLst>
            <pc:docMk/>
            <pc:sldMk cId="769233549" sldId="1948"/>
            <ac:cxnSpMk id="157" creationId="{7246D94D-BEF5-4271-82C2-6012EA784F8A}"/>
          </ac:cxnSpMkLst>
        </pc:cxnChg>
        <pc:cxnChg chg="mod">
          <ac:chgData name="Shashank Lokesha Reddy" userId="348959ee-59a1-4313-9b0d-6234a4fd0137" providerId="ADAL" clId="{18E31008-7EB6-4069-8D4C-46042C54E104}" dt="2022-02-20T12:52:50.469" v="13523" actId="12788"/>
          <ac:cxnSpMkLst>
            <pc:docMk/>
            <pc:sldMk cId="769233549" sldId="1948"/>
            <ac:cxnSpMk id="169" creationId="{3308679A-E6C6-4B62-85D3-8448C286EB21}"/>
          </ac:cxnSpMkLst>
        </pc:cxnChg>
        <pc:cxnChg chg="mod">
          <ac:chgData name="Shashank Lokesha Reddy" userId="348959ee-59a1-4313-9b0d-6234a4fd0137" providerId="ADAL" clId="{18E31008-7EB6-4069-8D4C-46042C54E104}" dt="2022-02-20T12:52:50.469" v="13523" actId="12788"/>
          <ac:cxnSpMkLst>
            <pc:docMk/>
            <pc:sldMk cId="769233549" sldId="1948"/>
            <ac:cxnSpMk id="173" creationId="{557A0996-DC1B-4B27-9090-515C775EB1DF}"/>
          </ac:cxnSpMkLst>
        </pc:cxnChg>
      </pc:sldChg>
      <pc:sldChg chg="addSp delSp modSp mod">
        <pc:chgData name="Shashank Lokesha Reddy" userId="348959ee-59a1-4313-9b0d-6234a4fd0137" providerId="ADAL" clId="{18E31008-7EB6-4069-8D4C-46042C54E104}" dt="2022-02-27T20:53:14.651" v="15231" actId="14100"/>
        <pc:sldMkLst>
          <pc:docMk/>
          <pc:sldMk cId="365760503" sldId="1949"/>
        </pc:sldMkLst>
        <pc:spChg chg="mod">
          <ac:chgData name="Shashank Lokesha Reddy" userId="348959ee-59a1-4313-9b0d-6234a4fd0137" providerId="ADAL" clId="{18E31008-7EB6-4069-8D4C-46042C54E104}" dt="2022-02-20T12:56:56.662" v="13537" actId="1076"/>
          <ac:spMkLst>
            <pc:docMk/>
            <pc:sldMk cId="365760503" sldId="1949"/>
            <ac:spMk id="8" creationId="{ABC0A6B8-3248-4550-BD99-F43A26B60C2D}"/>
          </ac:spMkLst>
        </pc:spChg>
        <pc:spChg chg="mod">
          <ac:chgData name="Shashank Lokesha Reddy" userId="348959ee-59a1-4313-9b0d-6234a4fd0137" providerId="ADAL" clId="{18E31008-7EB6-4069-8D4C-46042C54E104}" dt="2022-02-20T13:02:34.543" v="13572" actId="1076"/>
          <ac:spMkLst>
            <pc:docMk/>
            <pc:sldMk cId="365760503" sldId="1949"/>
            <ac:spMk id="10" creationId="{BC2DFB99-04CE-45FE-9D85-D9FD1FD25715}"/>
          </ac:spMkLst>
        </pc:spChg>
        <pc:spChg chg="mod">
          <ac:chgData name="Shashank Lokesha Reddy" userId="348959ee-59a1-4313-9b0d-6234a4fd0137" providerId="ADAL" clId="{18E31008-7EB6-4069-8D4C-46042C54E104}" dt="2022-02-20T13:02:12.716" v="13570" actId="552"/>
          <ac:spMkLst>
            <pc:docMk/>
            <pc:sldMk cId="365760503" sldId="1949"/>
            <ac:spMk id="11" creationId="{4ADCD9B9-1941-4C5E-A1D7-827E0007EF06}"/>
          </ac:spMkLst>
        </pc:spChg>
        <pc:spChg chg="mod">
          <ac:chgData name="Shashank Lokesha Reddy" userId="348959ee-59a1-4313-9b0d-6234a4fd0137" providerId="ADAL" clId="{18E31008-7EB6-4069-8D4C-46042C54E104}" dt="2022-02-20T15:44:02.213" v="14059" actId="12789"/>
          <ac:spMkLst>
            <pc:docMk/>
            <pc:sldMk cId="365760503" sldId="1949"/>
            <ac:spMk id="23" creationId="{B8C8196D-7522-4A47-AD1F-44DB260AFC29}"/>
          </ac:spMkLst>
        </pc:spChg>
        <pc:spChg chg="mod">
          <ac:chgData name="Shashank Lokesha Reddy" userId="348959ee-59a1-4313-9b0d-6234a4fd0137" providerId="ADAL" clId="{18E31008-7EB6-4069-8D4C-46042C54E104}" dt="2022-02-17T20:47:25.514" v="7874" actId="554"/>
          <ac:spMkLst>
            <pc:docMk/>
            <pc:sldMk cId="365760503" sldId="1949"/>
            <ac:spMk id="31" creationId="{9A29E1E5-DE3A-461D-B9E1-297F24BCB070}"/>
          </ac:spMkLst>
        </pc:spChg>
        <pc:spChg chg="mod">
          <ac:chgData name="Shashank Lokesha Reddy" userId="348959ee-59a1-4313-9b0d-6234a4fd0137" providerId="ADAL" clId="{18E31008-7EB6-4069-8D4C-46042C54E104}" dt="2022-02-20T12:56:37.911" v="13533" actId="555"/>
          <ac:spMkLst>
            <pc:docMk/>
            <pc:sldMk cId="365760503" sldId="1949"/>
            <ac:spMk id="53" creationId="{83636A85-3B80-4A57-8612-FADCA444C16E}"/>
          </ac:spMkLst>
        </pc:spChg>
        <pc:spChg chg="mod">
          <ac:chgData name="Shashank Lokesha Reddy" userId="348959ee-59a1-4313-9b0d-6234a4fd0137" providerId="ADAL" clId="{18E31008-7EB6-4069-8D4C-46042C54E104}" dt="2022-02-17T20:47:25.514" v="7874" actId="554"/>
          <ac:spMkLst>
            <pc:docMk/>
            <pc:sldMk cId="365760503" sldId="1949"/>
            <ac:spMk id="54" creationId="{0B95BC64-1742-4974-B6DB-A28F96FCF45C}"/>
          </ac:spMkLst>
        </pc:spChg>
        <pc:spChg chg="mod">
          <ac:chgData name="Shashank Lokesha Reddy" userId="348959ee-59a1-4313-9b0d-6234a4fd0137" providerId="ADAL" clId="{18E31008-7EB6-4069-8D4C-46042C54E104}" dt="2022-02-20T13:02:12.716" v="13570" actId="552"/>
          <ac:spMkLst>
            <pc:docMk/>
            <pc:sldMk cId="365760503" sldId="1949"/>
            <ac:spMk id="63" creationId="{38CA50E6-F4B1-4914-ADD1-1015901FB7F9}"/>
          </ac:spMkLst>
        </pc:spChg>
        <pc:spChg chg="mod">
          <ac:chgData name="Shashank Lokesha Reddy" userId="348959ee-59a1-4313-9b0d-6234a4fd0137" providerId="ADAL" clId="{18E31008-7EB6-4069-8D4C-46042C54E104}" dt="2022-02-17T20:49:58.395" v="7899" actId="1076"/>
          <ac:spMkLst>
            <pc:docMk/>
            <pc:sldMk cId="365760503" sldId="1949"/>
            <ac:spMk id="72" creationId="{FFC0B186-A8D1-42D8-8772-4ED63B89B4EF}"/>
          </ac:spMkLst>
        </pc:spChg>
        <pc:spChg chg="mod">
          <ac:chgData name="Shashank Lokesha Reddy" userId="348959ee-59a1-4313-9b0d-6234a4fd0137" providerId="ADAL" clId="{18E31008-7EB6-4069-8D4C-46042C54E104}" dt="2022-02-20T13:02:12.716" v="13570" actId="552"/>
          <ac:spMkLst>
            <pc:docMk/>
            <pc:sldMk cId="365760503" sldId="1949"/>
            <ac:spMk id="75" creationId="{E9B3721C-BCBD-4DDB-817D-7459AB79E646}"/>
          </ac:spMkLst>
        </pc:spChg>
        <pc:spChg chg="add mod">
          <ac:chgData name="Shashank Lokesha Reddy" userId="348959ee-59a1-4313-9b0d-6234a4fd0137" providerId="ADAL" clId="{18E31008-7EB6-4069-8D4C-46042C54E104}" dt="2022-02-20T13:01:13.859" v="13567" actId="1076"/>
          <ac:spMkLst>
            <pc:docMk/>
            <pc:sldMk cId="365760503" sldId="1949"/>
            <ac:spMk id="76" creationId="{01CFEC22-FB75-4B76-A1C8-5F21BACFDD58}"/>
          </ac:spMkLst>
        </pc:spChg>
        <pc:spChg chg="add del mod">
          <ac:chgData name="Shashank Lokesha Reddy" userId="348959ee-59a1-4313-9b0d-6234a4fd0137" providerId="ADAL" clId="{18E31008-7EB6-4069-8D4C-46042C54E104}" dt="2022-02-20T12:55:58.165" v="13528" actId="478"/>
          <ac:spMkLst>
            <pc:docMk/>
            <pc:sldMk cId="365760503" sldId="1949"/>
            <ac:spMk id="77" creationId="{EAA21FBB-D0C0-4785-B537-6DE17CDBF4E0}"/>
          </ac:spMkLst>
        </pc:spChg>
        <pc:spChg chg="mod">
          <ac:chgData name="Shashank Lokesha Reddy" userId="348959ee-59a1-4313-9b0d-6234a4fd0137" providerId="ADAL" clId="{18E31008-7EB6-4069-8D4C-46042C54E104}" dt="2022-02-20T15:44:07.471" v="14060" actId="12789"/>
          <ac:spMkLst>
            <pc:docMk/>
            <pc:sldMk cId="365760503" sldId="1949"/>
            <ac:spMk id="79" creationId="{F9656B6A-6873-4F2E-A80D-E158DC6D7268}"/>
          </ac:spMkLst>
        </pc:spChg>
        <pc:spChg chg="mod">
          <ac:chgData name="Shashank Lokesha Reddy" userId="348959ee-59a1-4313-9b0d-6234a4fd0137" providerId="ADAL" clId="{18E31008-7EB6-4069-8D4C-46042C54E104}" dt="2022-02-17T20:48:34.841" v="7885" actId="554"/>
          <ac:spMkLst>
            <pc:docMk/>
            <pc:sldMk cId="365760503" sldId="1949"/>
            <ac:spMk id="82" creationId="{87520CC3-65BE-4D8C-BDBA-1FDA93B0AFF4}"/>
          </ac:spMkLst>
        </pc:spChg>
        <pc:spChg chg="mod">
          <ac:chgData name="Shashank Lokesha Reddy" userId="348959ee-59a1-4313-9b0d-6234a4fd0137" providerId="ADAL" clId="{18E31008-7EB6-4069-8D4C-46042C54E104}" dt="2022-02-17T20:48:51.701" v="7888" actId="1076"/>
          <ac:spMkLst>
            <pc:docMk/>
            <pc:sldMk cId="365760503" sldId="1949"/>
            <ac:spMk id="83" creationId="{F9DE9FCE-EA38-41BE-8884-97ECA2F1D31C}"/>
          </ac:spMkLst>
        </pc:spChg>
        <pc:spChg chg="mod">
          <ac:chgData name="Shashank Lokesha Reddy" userId="348959ee-59a1-4313-9b0d-6234a4fd0137" providerId="ADAL" clId="{18E31008-7EB6-4069-8D4C-46042C54E104}" dt="2022-02-17T21:02:22.696" v="8003" actId="554"/>
          <ac:spMkLst>
            <pc:docMk/>
            <pc:sldMk cId="365760503" sldId="1949"/>
            <ac:spMk id="84" creationId="{F005E746-3B40-4C4E-A99B-38A63A299EFB}"/>
          </ac:spMkLst>
        </pc:spChg>
        <pc:spChg chg="mod">
          <ac:chgData name="Shashank Lokesha Reddy" userId="348959ee-59a1-4313-9b0d-6234a4fd0137" providerId="ADAL" clId="{18E31008-7EB6-4069-8D4C-46042C54E104}" dt="2022-02-20T13:03:18.071" v="13574" actId="1076"/>
          <ac:spMkLst>
            <pc:docMk/>
            <pc:sldMk cId="365760503" sldId="1949"/>
            <ac:spMk id="85" creationId="{938A2EDE-68D4-4F2B-8EA4-E84E548A8615}"/>
          </ac:spMkLst>
        </pc:spChg>
        <pc:spChg chg="mod">
          <ac:chgData name="Shashank Lokesha Reddy" userId="348959ee-59a1-4313-9b0d-6234a4fd0137" providerId="ADAL" clId="{18E31008-7EB6-4069-8D4C-46042C54E104}" dt="2022-02-17T21:02:09.388" v="8000" actId="554"/>
          <ac:spMkLst>
            <pc:docMk/>
            <pc:sldMk cId="365760503" sldId="1949"/>
            <ac:spMk id="86" creationId="{9965B010-8300-4156-89B5-F7DC0F77D149}"/>
          </ac:spMkLst>
        </pc:spChg>
        <pc:spChg chg="mod">
          <ac:chgData name="Shashank Lokesha Reddy" userId="348959ee-59a1-4313-9b0d-6234a4fd0137" providerId="ADAL" clId="{18E31008-7EB6-4069-8D4C-46042C54E104}" dt="2022-02-17T21:02:22.696" v="8003" actId="554"/>
          <ac:spMkLst>
            <pc:docMk/>
            <pc:sldMk cId="365760503" sldId="1949"/>
            <ac:spMk id="87" creationId="{D3C095BF-42DC-4FC4-8F2E-69BBB080C88B}"/>
          </ac:spMkLst>
        </pc:spChg>
        <pc:spChg chg="mod">
          <ac:chgData name="Shashank Lokesha Reddy" userId="348959ee-59a1-4313-9b0d-6234a4fd0137" providerId="ADAL" clId="{18E31008-7EB6-4069-8D4C-46042C54E104}" dt="2022-02-20T13:03:18.071" v="13574" actId="1076"/>
          <ac:spMkLst>
            <pc:docMk/>
            <pc:sldMk cId="365760503" sldId="1949"/>
            <ac:spMk id="88" creationId="{BAC1F5EE-C545-4FE9-AD00-3074E75A3588}"/>
          </ac:spMkLst>
        </pc:spChg>
        <pc:spChg chg="mod">
          <ac:chgData name="Shashank Lokesha Reddy" userId="348959ee-59a1-4313-9b0d-6234a4fd0137" providerId="ADAL" clId="{18E31008-7EB6-4069-8D4C-46042C54E104}" dt="2022-02-17T20:48:34.841" v="7885" actId="554"/>
          <ac:spMkLst>
            <pc:docMk/>
            <pc:sldMk cId="365760503" sldId="1949"/>
            <ac:spMk id="89" creationId="{89E7FF72-B8E6-4AA7-BF6D-AD62BC5A9A6F}"/>
          </ac:spMkLst>
        </pc:spChg>
        <pc:spChg chg="mod">
          <ac:chgData name="Shashank Lokesha Reddy" userId="348959ee-59a1-4313-9b0d-6234a4fd0137" providerId="ADAL" clId="{18E31008-7EB6-4069-8D4C-46042C54E104}" dt="2022-02-17T20:48:51.701" v="7888" actId="1076"/>
          <ac:spMkLst>
            <pc:docMk/>
            <pc:sldMk cId="365760503" sldId="1949"/>
            <ac:spMk id="90" creationId="{78B95555-8BC8-4357-A43A-C5A31A7FD6D5}"/>
          </ac:spMkLst>
        </pc:spChg>
        <pc:spChg chg="add mod">
          <ac:chgData name="Shashank Lokesha Reddy" userId="348959ee-59a1-4313-9b0d-6234a4fd0137" providerId="ADAL" clId="{18E31008-7EB6-4069-8D4C-46042C54E104}" dt="2022-02-18T06:43:54.561" v="9541" actId="1076"/>
          <ac:spMkLst>
            <pc:docMk/>
            <pc:sldMk cId="365760503" sldId="1949"/>
            <ac:spMk id="91" creationId="{ACEA9CC3-34B4-4534-A27C-0530255B3120}"/>
          </ac:spMkLst>
        </pc:spChg>
        <pc:spChg chg="mod">
          <ac:chgData name="Shashank Lokesha Reddy" userId="348959ee-59a1-4313-9b0d-6234a4fd0137" providerId="ADAL" clId="{18E31008-7EB6-4069-8D4C-46042C54E104}" dt="2022-02-17T20:48:34.841" v="7885" actId="554"/>
          <ac:spMkLst>
            <pc:docMk/>
            <pc:sldMk cId="365760503" sldId="1949"/>
            <ac:spMk id="92" creationId="{52A8A178-A6F9-4082-8784-38B48FE6FA1F}"/>
          </ac:spMkLst>
        </pc:spChg>
        <pc:spChg chg="mod">
          <ac:chgData name="Shashank Lokesha Reddy" userId="348959ee-59a1-4313-9b0d-6234a4fd0137" providerId="ADAL" clId="{18E31008-7EB6-4069-8D4C-46042C54E104}" dt="2022-02-17T21:02:22.696" v="8003" actId="554"/>
          <ac:spMkLst>
            <pc:docMk/>
            <pc:sldMk cId="365760503" sldId="1949"/>
            <ac:spMk id="94" creationId="{6D43BD6F-3B66-4864-8F75-329B0ABF6CC7}"/>
          </ac:spMkLst>
        </pc:spChg>
        <pc:spChg chg="mod">
          <ac:chgData name="Shashank Lokesha Reddy" userId="348959ee-59a1-4313-9b0d-6234a4fd0137" providerId="ADAL" clId="{18E31008-7EB6-4069-8D4C-46042C54E104}" dt="2022-02-20T13:02:12.716" v="13570" actId="552"/>
          <ac:spMkLst>
            <pc:docMk/>
            <pc:sldMk cId="365760503" sldId="1949"/>
            <ac:spMk id="96" creationId="{06A60633-6CAA-4DAE-949C-A99304CF6637}"/>
          </ac:spMkLst>
        </pc:spChg>
        <pc:spChg chg="mod">
          <ac:chgData name="Shashank Lokesha Reddy" userId="348959ee-59a1-4313-9b0d-6234a4fd0137" providerId="ADAL" clId="{18E31008-7EB6-4069-8D4C-46042C54E104}" dt="2022-02-17T20:49:37.014" v="7896" actId="554"/>
          <ac:spMkLst>
            <pc:docMk/>
            <pc:sldMk cId="365760503" sldId="1949"/>
            <ac:spMk id="97" creationId="{B03AC0EC-154E-4341-82B2-94CC39076B05}"/>
          </ac:spMkLst>
        </pc:spChg>
        <pc:spChg chg="mod">
          <ac:chgData name="Shashank Lokesha Reddy" userId="348959ee-59a1-4313-9b0d-6234a4fd0137" providerId="ADAL" clId="{18E31008-7EB6-4069-8D4C-46042C54E104}" dt="2022-02-27T20:53:14.651" v="15231" actId="14100"/>
          <ac:spMkLst>
            <pc:docMk/>
            <pc:sldMk cId="365760503" sldId="1949"/>
            <ac:spMk id="99" creationId="{6D52E1E8-2D5F-42E7-8EF3-08EB73713FA2}"/>
          </ac:spMkLst>
        </pc:spChg>
        <pc:spChg chg="mod">
          <ac:chgData name="Shashank Lokesha Reddy" userId="348959ee-59a1-4313-9b0d-6234a4fd0137" providerId="ADAL" clId="{18E31008-7EB6-4069-8D4C-46042C54E104}" dt="2022-02-20T13:03:30.820" v="13575" actId="552"/>
          <ac:spMkLst>
            <pc:docMk/>
            <pc:sldMk cId="365760503" sldId="1949"/>
            <ac:spMk id="100" creationId="{6FE91677-D91A-47FE-81D1-875608B8553C}"/>
          </ac:spMkLst>
        </pc:spChg>
        <pc:spChg chg="add mod">
          <ac:chgData name="Shashank Lokesha Reddy" userId="348959ee-59a1-4313-9b0d-6234a4fd0137" providerId="ADAL" clId="{18E31008-7EB6-4069-8D4C-46042C54E104}" dt="2022-02-18T06:43:54.561" v="9541" actId="1076"/>
          <ac:spMkLst>
            <pc:docMk/>
            <pc:sldMk cId="365760503" sldId="1949"/>
            <ac:spMk id="101" creationId="{E58E6FE3-877D-4B98-9CD1-DA44E0A6F714}"/>
          </ac:spMkLst>
        </pc:spChg>
        <pc:spChg chg="mod">
          <ac:chgData name="Shashank Lokesha Reddy" userId="348959ee-59a1-4313-9b0d-6234a4fd0137" providerId="ADAL" clId="{18E31008-7EB6-4069-8D4C-46042C54E104}" dt="2022-02-17T20:48:51.701" v="7888" actId="1076"/>
          <ac:spMkLst>
            <pc:docMk/>
            <pc:sldMk cId="365760503" sldId="1949"/>
            <ac:spMk id="104" creationId="{BF6417FD-4B00-4AAE-B460-926624372BCE}"/>
          </ac:spMkLst>
        </pc:spChg>
        <pc:spChg chg="mod">
          <ac:chgData name="Shashank Lokesha Reddy" userId="348959ee-59a1-4313-9b0d-6234a4fd0137" providerId="ADAL" clId="{18E31008-7EB6-4069-8D4C-46042C54E104}" dt="2022-02-17T20:48:34.841" v="7885" actId="554"/>
          <ac:spMkLst>
            <pc:docMk/>
            <pc:sldMk cId="365760503" sldId="1949"/>
            <ac:spMk id="105" creationId="{AB37675A-8D70-4DF2-A1BD-65A9D1CBACB7}"/>
          </ac:spMkLst>
        </pc:spChg>
        <pc:spChg chg="add mod">
          <ac:chgData name="Shashank Lokesha Reddy" userId="348959ee-59a1-4313-9b0d-6234a4fd0137" providerId="ADAL" clId="{18E31008-7EB6-4069-8D4C-46042C54E104}" dt="2022-02-20T13:02:12.716" v="13570" actId="552"/>
          <ac:spMkLst>
            <pc:docMk/>
            <pc:sldMk cId="365760503" sldId="1949"/>
            <ac:spMk id="107" creationId="{A7598599-B903-4B33-8B39-5D1029E712B2}"/>
          </ac:spMkLst>
        </pc:spChg>
        <pc:spChg chg="mod">
          <ac:chgData name="Shashank Lokesha Reddy" userId="348959ee-59a1-4313-9b0d-6234a4fd0137" providerId="ADAL" clId="{18E31008-7EB6-4069-8D4C-46042C54E104}" dt="2022-02-17T20:48:51.701" v="7888" actId="1076"/>
          <ac:spMkLst>
            <pc:docMk/>
            <pc:sldMk cId="365760503" sldId="1949"/>
            <ac:spMk id="108" creationId="{9AA0BC82-5350-4A3E-BC21-AAA69FD1C175}"/>
          </ac:spMkLst>
        </pc:spChg>
        <pc:spChg chg="mod">
          <ac:chgData name="Shashank Lokesha Reddy" userId="348959ee-59a1-4313-9b0d-6234a4fd0137" providerId="ADAL" clId="{18E31008-7EB6-4069-8D4C-46042C54E104}" dt="2022-02-17T21:05:08.681" v="8026" actId="1076"/>
          <ac:spMkLst>
            <pc:docMk/>
            <pc:sldMk cId="365760503" sldId="1949"/>
            <ac:spMk id="109" creationId="{C0ED648E-8C29-4B93-AB8B-1859B7676876}"/>
          </ac:spMkLst>
        </pc:spChg>
        <pc:spChg chg="mod">
          <ac:chgData name="Shashank Lokesha Reddy" userId="348959ee-59a1-4313-9b0d-6234a4fd0137" providerId="ADAL" clId="{18E31008-7EB6-4069-8D4C-46042C54E104}" dt="2022-02-27T20:52:41.396" v="15226" actId="2711"/>
          <ac:spMkLst>
            <pc:docMk/>
            <pc:sldMk cId="365760503" sldId="1949"/>
            <ac:spMk id="110" creationId="{901F0766-7434-4ABD-BEE8-B1EE1F5F0A9E}"/>
          </ac:spMkLst>
        </pc:spChg>
        <pc:spChg chg="mod">
          <ac:chgData name="Shashank Lokesha Reddy" userId="348959ee-59a1-4313-9b0d-6234a4fd0137" providerId="ADAL" clId="{18E31008-7EB6-4069-8D4C-46042C54E104}" dt="2022-02-17T20:58:31.355" v="7971" actId="1076"/>
          <ac:spMkLst>
            <pc:docMk/>
            <pc:sldMk cId="365760503" sldId="1949"/>
            <ac:spMk id="112" creationId="{E8A3B549-937F-4D9E-A6A4-D16363E16A8A}"/>
          </ac:spMkLst>
        </pc:spChg>
        <pc:spChg chg="add mod">
          <ac:chgData name="Shashank Lokesha Reddy" userId="348959ee-59a1-4313-9b0d-6234a4fd0137" providerId="ADAL" clId="{18E31008-7EB6-4069-8D4C-46042C54E104}" dt="2022-02-20T13:03:30.820" v="13575" actId="552"/>
          <ac:spMkLst>
            <pc:docMk/>
            <pc:sldMk cId="365760503" sldId="1949"/>
            <ac:spMk id="113" creationId="{A3C9CBF5-2DDE-4F25-B77D-508035560D45}"/>
          </ac:spMkLst>
        </pc:spChg>
        <pc:spChg chg="add mod">
          <ac:chgData name="Shashank Lokesha Reddy" userId="348959ee-59a1-4313-9b0d-6234a4fd0137" providerId="ADAL" clId="{18E31008-7EB6-4069-8D4C-46042C54E104}" dt="2022-02-20T12:56:44.182" v="13534" actId="1076"/>
          <ac:spMkLst>
            <pc:docMk/>
            <pc:sldMk cId="365760503" sldId="1949"/>
            <ac:spMk id="114" creationId="{86D0E0E8-47B0-4A2A-B22F-502B56C9FF7F}"/>
          </ac:spMkLst>
        </pc:spChg>
        <pc:spChg chg="add mod">
          <ac:chgData name="Shashank Lokesha Reddy" userId="348959ee-59a1-4313-9b0d-6234a4fd0137" providerId="ADAL" clId="{18E31008-7EB6-4069-8D4C-46042C54E104}" dt="2022-02-20T12:59:40.208" v="13555" actId="1076"/>
          <ac:spMkLst>
            <pc:docMk/>
            <pc:sldMk cId="365760503" sldId="1949"/>
            <ac:spMk id="115" creationId="{4DA130FC-010C-4087-A3CB-DFD72F47F31E}"/>
          </ac:spMkLst>
        </pc:spChg>
        <pc:spChg chg="mod">
          <ac:chgData name="Shashank Lokesha Reddy" userId="348959ee-59a1-4313-9b0d-6234a4fd0137" providerId="ADAL" clId="{18E31008-7EB6-4069-8D4C-46042C54E104}" dt="2022-02-17T21:04:00.275" v="8017" actId="14100"/>
          <ac:spMkLst>
            <pc:docMk/>
            <pc:sldMk cId="365760503" sldId="1949"/>
            <ac:spMk id="118" creationId="{E1E01D15-EE6D-46A4-A94B-8E38A745B6E5}"/>
          </ac:spMkLst>
        </pc:spChg>
        <pc:spChg chg="mod">
          <ac:chgData name="Shashank Lokesha Reddy" userId="348959ee-59a1-4313-9b0d-6234a4fd0137" providerId="ADAL" clId="{18E31008-7EB6-4069-8D4C-46042C54E104}" dt="2022-02-20T15:44:07.471" v="14060" actId="12789"/>
          <ac:spMkLst>
            <pc:docMk/>
            <pc:sldMk cId="365760503" sldId="1949"/>
            <ac:spMk id="119" creationId="{26BBB0CA-F7FA-422D-9598-F64A17EFDB97}"/>
          </ac:spMkLst>
        </pc:spChg>
        <pc:spChg chg="mod">
          <ac:chgData name="Shashank Lokesha Reddy" userId="348959ee-59a1-4313-9b0d-6234a4fd0137" providerId="ADAL" clId="{18E31008-7EB6-4069-8D4C-46042C54E104}" dt="2022-02-20T15:44:02.213" v="14059" actId="12789"/>
          <ac:spMkLst>
            <pc:docMk/>
            <pc:sldMk cId="365760503" sldId="1949"/>
            <ac:spMk id="121" creationId="{8750DDC7-8AA2-480C-ABFA-6B9E6A3E6CF0}"/>
          </ac:spMkLst>
        </pc:spChg>
        <pc:spChg chg="mod">
          <ac:chgData name="Shashank Lokesha Reddy" userId="348959ee-59a1-4313-9b0d-6234a4fd0137" providerId="ADAL" clId="{18E31008-7EB6-4069-8D4C-46042C54E104}" dt="2022-02-20T15:44:02.213" v="14059" actId="12789"/>
          <ac:spMkLst>
            <pc:docMk/>
            <pc:sldMk cId="365760503" sldId="1949"/>
            <ac:spMk id="136" creationId="{982F10E7-8125-4F7E-BC5B-DD6185FFDC7A}"/>
          </ac:spMkLst>
        </pc:spChg>
        <pc:spChg chg="mod">
          <ac:chgData name="Shashank Lokesha Reddy" userId="348959ee-59a1-4313-9b0d-6234a4fd0137" providerId="ADAL" clId="{18E31008-7EB6-4069-8D4C-46042C54E104}" dt="2022-02-20T13:02:12.716" v="13570" actId="552"/>
          <ac:spMkLst>
            <pc:docMk/>
            <pc:sldMk cId="365760503" sldId="1949"/>
            <ac:spMk id="158" creationId="{C77EBF5C-CC0F-48E3-991D-E117A930105E}"/>
          </ac:spMkLst>
        </pc:spChg>
        <pc:spChg chg="mod">
          <ac:chgData name="Shashank Lokesha Reddy" userId="348959ee-59a1-4313-9b0d-6234a4fd0137" providerId="ADAL" clId="{18E31008-7EB6-4069-8D4C-46042C54E104}" dt="2022-02-17T20:57:57.765" v="7965" actId="1076"/>
          <ac:spMkLst>
            <pc:docMk/>
            <pc:sldMk cId="365760503" sldId="1949"/>
            <ac:spMk id="159" creationId="{63691026-E911-40CA-B157-534346E1A5B5}"/>
          </ac:spMkLst>
        </pc:spChg>
        <pc:spChg chg="mod">
          <ac:chgData name="Shashank Lokesha Reddy" userId="348959ee-59a1-4313-9b0d-6234a4fd0137" providerId="ADAL" clId="{18E31008-7EB6-4069-8D4C-46042C54E104}" dt="2022-02-17T20:57:57.765" v="7965" actId="1076"/>
          <ac:spMkLst>
            <pc:docMk/>
            <pc:sldMk cId="365760503" sldId="1949"/>
            <ac:spMk id="160" creationId="{C7FA508E-37BB-42DA-99C6-8D931B7A194E}"/>
          </ac:spMkLst>
        </pc:spChg>
        <pc:spChg chg="mod">
          <ac:chgData name="Shashank Lokesha Reddy" userId="348959ee-59a1-4313-9b0d-6234a4fd0137" providerId="ADAL" clId="{18E31008-7EB6-4069-8D4C-46042C54E104}" dt="2022-02-17T20:57:57.765" v="7965" actId="1076"/>
          <ac:spMkLst>
            <pc:docMk/>
            <pc:sldMk cId="365760503" sldId="1949"/>
            <ac:spMk id="161" creationId="{E9B48E4C-B223-44D8-ADAA-6E3143FAD9BE}"/>
          </ac:spMkLst>
        </pc:spChg>
        <pc:spChg chg="mod">
          <ac:chgData name="Shashank Lokesha Reddy" userId="348959ee-59a1-4313-9b0d-6234a4fd0137" providerId="ADAL" clId="{18E31008-7EB6-4069-8D4C-46042C54E104}" dt="2022-02-20T12:58:14.502" v="13548" actId="1076"/>
          <ac:spMkLst>
            <pc:docMk/>
            <pc:sldMk cId="365760503" sldId="1949"/>
            <ac:spMk id="163" creationId="{A2BBA838-BD3B-433C-AE2F-48A382C5B84A}"/>
          </ac:spMkLst>
        </pc:spChg>
        <pc:spChg chg="mod">
          <ac:chgData name="Shashank Lokesha Reddy" userId="348959ee-59a1-4313-9b0d-6234a4fd0137" providerId="ADAL" clId="{18E31008-7EB6-4069-8D4C-46042C54E104}" dt="2022-02-17T20:58:31.355" v="7971" actId="1076"/>
          <ac:spMkLst>
            <pc:docMk/>
            <pc:sldMk cId="365760503" sldId="1949"/>
            <ac:spMk id="165" creationId="{8852A42C-4C42-4AD9-BCE9-A02642F844A3}"/>
          </ac:spMkLst>
        </pc:spChg>
        <pc:spChg chg="mod">
          <ac:chgData name="Shashank Lokesha Reddy" userId="348959ee-59a1-4313-9b0d-6234a4fd0137" providerId="ADAL" clId="{18E31008-7EB6-4069-8D4C-46042C54E104}" dt="2022-02-17T20:58:31.355" v="7971" actId="1076"/>
          <ac:spMkLst>
            <pc:docMk/>
            <pc:sldMk cId="365760503" sldId="1949"/>
            <ac:spMk id="166" creationId="{2DBA5164-E769-4231-AF8F-3F4EA3889AA9}"/>
          </ac:spMkLst>
        </pc:spChg>
        <pc:spChg chg="mod">
          <ac:chgData name="Shashank Lokesha Reddy" userId="348959ee-59a1-4313-9b0d-6234a4fd0137" providerId="ADAL" clId="{18E31008-7EB6-4069-8D4C-46042C54E104}" dt="2022-02-17T21:04:00.275" v="8017" actId="14100"/>
          <ac:spMkLst>
            <pc:docMk/>
            <pc:sldMk cId="365760503" sldId="1949"/>
            <ac:spMk id="174" creationId="{FE1F72A6-B77D-4805-8641-417C499B4502}"/>
          </ac:spMkLst>
        </pc:spChg>
        <pc:graphicFrameChg chg="mod">
          <ac:chgData name="Shashank Lokesha Reddy" userId="348959ee-59a1-4313-9b0d-6234a4fd0137" providerId="ADAL" clId="{18E31008-7EB6-4069-8D4C-46042C54E104}" dt="2022-02-17T21:00:37.575" v="7985" actId="1076"/>
          <ac:graphicFrameMkLst>
            <pc:docMk/>
            <pc:sldMk cId="365760503" sldId="1949"/>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2:58:47.577" v="13550" actId="14734"/>
          <ac:graphicFrameMkLst>
            <pc:docMk/>
            <pc:sldMk cId="365760503" sldId="1949"/>
            <ac:graphicFrameMk id="74" creationId="{123532A6-8691-4D1F-B8AC-C67327325A84}"/>
          </ac:graphicFrameMkLst>
        </pc:graphicFrameChg>
        <pc:graphicFrameChg chg="mod modGraphic">
          <ac:chgData name="Shashank Lokesha Reddy" userId="348959ee-59a1-4313-9b0d-6234a4fd0137" providerId="ADAL" clId="{18E31008-7EB6-4069-8D4C-46042C54E104}" dt="2022-02-17T20:59:38.960" v="7979" actId="1076"/>
          <ac:graphicFrameMkLst>
            <pc:docMk/>
            <pc:sldMk cId="365760503" sldId="1949"/>
            <ac:graphicFrameMk id="95" creationId="{0BB88F63-B4D0-49AE-88D6-95AAF4B70CA9}"/>
          </ac:graphicFrameMkLst>
        </pc:graphicFrameChg>
        <pc:graphicFrameChg chg="mod">
          <ac:chgData name="Shashank Lokesha Reddy" userId="348959ee-59a1-4313-9b0d-6234a4fd0137" providerId="ADAL" clId="{18E31008-7EB6-4069-8D4C-46042C54E104}" dt="2022-02-17T21:00:46.961" v="7986" actId="1076"/>
          <ac:graphicFrameMkLst>
            <pc:docMk/>
            <pc:sldMk cId="365760503" sldId="1949"/>
            <ac:graphicFrameMk id="170" creationId="{87280CCD-9E3F-427E-86FE-54E9814D5A41}"/>
          </ac:graphicFrameMkLst>
        </pc:graphicFrameChg>
        <pc:picChg chg="add mod">
          <ac:chgData name="Shashank Lokesha Reddy" userId="348959ee-59a1-4313-9b0d-6234a4fd0137" providerId="ADAL" clId="{18E31008-7EB6-4069-8D4C-46042C54E104}" dt="2022-02-17T21:43:38.418" v="8041" actId="1076"/>
          <ac:picMkLst>
            <pc:docMk/>
            <pc:sldMk cId="365760503" sldId="1949"/>
            <ac:picMk id="3" creationId="{7EF8E51C-0987-47C5-87FC-5336EEDC4E15}"/>
          </ac:picMkLst>
        </pc:picChg>
        <pc:picChg chg="mod">
          <ac:chgData name="Shashank Lokesha Reddy" userId="348959ee-59a1-4313-9b0d-6234a4fd0137" providerId="ADAL" clId="{18E31008-7EB6-4069-8D4C-46042C54E104}" dt="2022-02-17T20:55:43.793" v="7949" actId="14100"/>
          <ac:picMkLst>
            <pc:docMk/>
            <pc:sldMk cId="365760503" sldId="1949"/>
            <ac:picMk id="4" creationId="{126CD2DC-01B8-47AE-A3CA-B24303BABACB}"/>
          </ac:picMkLst>
        </pc:picChg>
        <pc:picChg chg="mod">
          <ac:chgData name="Shashank Lokesha Reddy" userId="348959ee-59a1-4313-9b0d-6234a4fd0137" providerId="ADAL" clId="{18E31008-7EB6-4069-8D4C-46042C54E104}" dt="2022-02-17T20:50:35.123" v="7903"/>
          <ac:picMkLst>
            <pc:docMk/>
            <pc:sldMk cId="365760503" sldId="1949"/>
            <ac:picMk id="7" creationId="{54502202-8D62-423B-81D8-F929A112F2D2}"/>
          </ac:picMkLst>
        </pc:picChg>
        <pc:picChg chg="del mod">
          <ac:chgData name="Shashank Lokesha Reddy" userId="348959ee-59a1-4313-9b0d-6234a4fd0137" providerId="ADAL" clId="{18E31008-7EB6-4069-8D4C-46042C54E104}" dt="2022-02-17T20:54:34.526" v="7939" actId="478"/>
          <ac:picMkLst>
            <pc:docMk/>
            <pc:sldMk cId="365760503" sldId="1949"/>
            <ac:picMk id="14" creationId="{1CFFDB7B-8937-493E-9F0B-E61265AB01C6}"/>
          </ac:picMkLst>
        </pc:picChg>
        <pc:cxnChg chg="mod">
          <ac:chgData name="Shashank Lokesha Reddy" userId="348959ee-59a1-4313-9b0d-6234a4fd0137" providerId="ADAL" clId="{18E31008-7EB6-4069-8D4C-46042C54E104}" dt="2022-02-20T12:57:52.229" v="13546" actId="14100"/>
          <ac:cxnSpMkLst>
            <pc:docMk/>
            <pc:sldMk cId="365760503" sldId="1949"/>
            <ac:cxnSpMk id="12" creationId="{B0274043-26DC-44E4-95B5-B70278FAE9DF}"/>
          </ac:cxnSpMkLst>
        </pc:cxnChg>
        <pc:cxnChg chg="mod">
          <ac:chgData name="Shashank Lokesha Reddy" userId="348959ee-59a1-4313-9b0d-6234a4fd0137" providerId="ADAL" clId="{18E31008-7EB6-4069-8D4C-46042C54E104}" dt="2022-02-17T21:00:37.575" v="7985" actId="1076"/>
          <ac:cxnSpMkLst>
            <pc:docMk/>
            <pc:sldMk cId="365760503" sldId="1949"/>
            <ac:cxnSpMk id="67" creationId="{44761D19-9F44-4162-8D34-D4EA3E44158C}"/>
          </ac:cxnSpMkLst>
        </pc:cxnChg>
        <pc:cxnChg chg="mod">
          <ac:chgData name="Shashank Lokesha Reddy" userId="348959ee-59a1-4313-9b0d-6234a4fd0137" providerId="ADAL" clId="{18E31008-7EB6-4069-8D4C-46042C54E104}" dt="2022-02-17T21:00:37.575" v="7985" actId="1076"/>
          <ac:cxnSpMkLst>
            <pc:docMk/>
            <pc:sldMk cId="365760503" sldId="1949"/>
            <ac:cxnSpMk id="68" creationId="{DBAA6E35-DA16-4C45-A0D5-26024A37DFBD}"/>
          </ac:cxnSpMkLst>
        </pc:cxnChg>
        <pc:cxnChg chg="mod">
          <ac:chgData name="Shashank Lokesha Reddy" userId="348959ee-59a1-4313-9b0d-6234a4fd0137" providerId="ADAL" clId="{18E31008-7EB6-4069-8D4C-46042C54E104}" dt="2022-02-20T13:03:14.186" v="13573" actId="12788"/>
          <ac:cxnSpMkLst>
            <pc:docMk/>
            <pc:sldMk cId="365760503" sldId="1949"/>
            <ac:cxnSpMk id="70" creationId="{C2CE37A9-EDDB-40A4-A6C2-DE005815BF10}"/>
          </ac:cxnSpMkLst>
        </pc:cxnChg>
        <pc:cxnChg chg="mod">
          <ac:chgData name="Shashank Lokesha Reddy" userId="348959ee-59a1-4313-9b0d-6234a4fd0137" providerId="ADAL" clId="{18E31008-7EB6-4069-8D4C-46042C54E104}" dt="2022-02-20T13:03:14.186" v="13573" actId="12788"/>
          <ac:cxnSpMkLst>
            <pc:docMk/>
            <pc:sldMk cId="365760503" sldId="1949"/>
            <ac:cxnSpMk id="93" creationId="{8EC4E425-9F5E-4359-95A1-3034FD4974DC}"/>
          </ac:cxnSpMkLst>
        </pc:cxnChg>
        <pc:cxnChg chg="mod">
          <ac:chgData name="Shashank Lokesha Reddy" userId="348959ee-59a1-4313-9b0d-6234a4fd0137" providerId="ADAL" clId="{18E31008-7EB6-4069-8D4C-46042C54E104}" dt="2022-02-20T12:58:21.923" v="13549" actId="14100"/>
          <ac:cxnSpMkLst>
            <pc:docMk/>
            <pc:sldMk cId="365760503" sldId="1949"/>
            <ac:cxnSpMk id="98" creationId="{69C01D9F-1010-4679-AF4A-4D434B2FE82E}"/>
          </ac:cxnSpMkLst>
        </pc:cxnChg>
        <pc:cxnChg chg="mod">
          <ac:chgData name="Shashank Lokesha Reddy" userId="348959ee-59a1-4313-9b0d-6234a4fd0137" providerId="ADAL" clId="{18E31008-7EB6-4069-8D4C-46042C54E104}" dt="2022-02-17T21:00:37.575" v="7985" actId="1076"/>
          <ac:cxnSpMkLst>
            <pc:docMk/>
            <pc:sldMk cId="365760503" sldId="1949"/>
            <ac:cxnSpMk id="102" creationId="{5DC3059B-D627-4E54-A676-DBADB7A7C1E6}"/>
          </ac:cxnSpMkLst>
        </pc:cxnChg>
        <pc:cxnChg chg="mod">
          <ac:chgData name="Shashank Lokesha Reddy" userId="348959ee-59a1-4313-9b0d-6234a4fd0137" providerId="ADAL" clId="{18E31008-7EB6-4069-8D4C-46042C54E104}" dt="2022-02-17T21:00:37.575" v="7985" actId="1076"/>
          <ac:cxnSpMkLst>
            <pc:docMk/>
            <pc:sldMk cId="365760503" sldId="1949"/>
            <ac:cxnSpMk id="103" creationId="{21A83AA9-9756-4554-B51B-15D68E6B3488}"/>
          </ac:cxnSpMkLst>
        </pc:cxnChg>
        <pc:cxnChg chg="add mod">
          <ac:chgData name="Shashank Lokesha Reddy" userId="348959ee-59a1-4313-9b0d-6234a4fd0137" providerId="ADAL" clId="{18E31008-7EB6-4069-8D4C-46042C54E104}" dt="2022-02-17T21:00:14.724" v="7983" actId="1076"/>
          <ac:cxnSpMkLst>
            <pc:docMk/>
            <pc:sldMk cId="365760503" sldId="1949"/>
            <ac:cxnSpMk id="111" creationId="{B242BEE0-A689-4B9D-8076-96C6C0BB4111}"/>
          </ac:cxnSpMkLst>
        </pc:cxnChg>
        <pc:cxnChg chg="mod">
          <ac:chgData name="Shashank Lokesha Reddy" userId="348959ee-59a1-4313-9b0d-6234a4fd0137" providerId="ADAL" clId="{18E31008-7EB6-4069-8D4C-46042C54E104}" dt="2022-02-20T13:03:14.186" v="13573" actId="12788"/>
          <ac:cxnSpMkLst>
            <pc:docMk/>
            <pc:sldMk cId="365760503" sldId="1949"/>
            <ac:cxnSpMk id="116" creationId="{93D14295-5962-40C5-98A0-0B104D9EDB4C}"/>
          </ac:cxnSpMkLst>
        </pc:cxnChg>
        <pc:cxnChg chg="mod">
          <ac:chgData name="Shashank Lokesha Reddy" userId="348959ee-59a1-4313-9b0d-6234a4fd0137" providerId="ADAL" clId="{18E31008-7EB6-4069-8D4C-46042C54E104}" dt="2022-02-20T13:01:05.711" v="13565" actId="14100"/>
          <ac:cxnSpMkLst>
            <pc:docMk/>
            <pc:sldMk cId="365760503" sldId="1949"/>
            <ac:cxnSpMk id="117" creationId="{D95C085C-A569-4E87-8ACA-E14C98FC404E}"/>
          </ac:cxnSpMkLst>
        </pc:cxnChg>
        <pc:cxnChg chg="mod">
          <ac:chgData name="Shashank Lokesha Reddy" userId="348959ee-59a1-4313-9b0d-6234a4fd0137" providerId="ADAL" clId="{18E31008-7EB6-4069-8D4C-46042C54E104}" dt="2022-02-20T13:00:34.410" v="13563" actId="14100"/>
          <ac:cxnSpMkLst>
            <pc:docMk/>
            <pc:sldMk cId="365760503" sldId="1949"/>
            <ac:cxnSpMk id="120" creationId="{70EAEFD2-5848-479B-90CE-125173CDEDB3}"/>
          </ac:cxnSpMkLst>
        </pc:cxnChg>
        <pc:cxnChg chg="mod">
          <ac:chgData name="Shashank Lokesha Reddy" userId="348959ee-59a1-4313-9b0d-6234a4fd0137" providerId="ADAL" clId="{18E31008-7EB6-4069-8D4C-46042C54E104}" dt="2022-02-20T13:03:14.186" v="13573" actId="12788"/>
          <ac:cxnSpMkLst>
            <pc:docMk/>
            <pc:sldMk cId="365760503" sldId="1949"/>
            <ac:cxnSpMk id="128" creationId="{6D181579-BBB5-4087-82B0-42664516DEC4}"/>
          </ac:cxnSpMkLst>
        </pc:cxnChg>
        <pc:cxnChg chg="del">
          <ac:chgData name="Shashank Lokesha Reddy" userId="348959ee-59a1-4313-9b0d-6234a4fd0137" providerId="ADAL" clId="{18E31008-7EB6-4069-8D4C-46042C54E104}" dt="2022-02-17T20:59:53.478" v="7981" actId="478"/>
          <ac:cxnSpMkLst>
            <pc:docMk/>
            <pc:sldMk cId="365760503" sldId="1949"/>
            <ac:cxnSpMk id="146" creationId="{D32DDE0D-6E2E-46C7-ACFD-CA8C3B8448C5}"/>
          </ac:cxnSpMkLst>
        </pc:cxnChg>
        <pc:cxnChg chg="mod">
          <ac:chgData name="Shashank Lokesha Reddy" userId="348959ee-59a1-4313-9b0d-6234a4fd0137" providerId="ADAL" clId="{18E31008-7EB6-4069-8D4C-46042C54E104}" dt="2022-02-20T13:03:14.186" v="13573" actId="12788"/>
          <ac:cxnSpMkLst>
            <pc:docMk/>
            <pc:sldMk cId="365760503" sldId="1949"/>
            <ac:cxnSpMk id="157" creationId="{7246D94D-BEF5-4271-82C2-6012EA784F8A}"/>
          </ac:cxnSpMkLst>
        </pc:cxnChg>
        <pc:cxnChg chg="mod">
          <ac:chgData name="Shashank Lokesha Reddy" userId="348959ee-59a1-4313-9b0d-6234a4fd0137" providerId="ADAL" clId="{18E31008-7EB6-4069-8D4C-46042C54E104}" dt="2022-02-20T13:03:14.186" v="13573" actId="12788"/>
          <ac:cxnSpMkLst>
            <pc:docMk/>
            <pc:sldMk cId="365760503" sldId="1949"/>
            <ac:cxnSpMk id="169" creationId="{3308679A-E6C6-4B62-85D3-8448C286EB21}"/>
          </ac:cxnSpMkLst>
        </pc:cxnChg>
        <pc:cxnChg chg="mod">
          <ac:chgData name="Shashank Lokesha Reddy" userId="348959ee-59a1-4313-9b0d-6234a4fd0137" providerId="ADAL" clId="{18E31008-7EB6-4069-8D4C-46042C54E104}" dt="2022-02-20T13:03:14.186" v="13573" actId="12788"/>
          <ac:cxnSpMkLst>
            <pc:docMk/>
            <pc:sldMk cId="365760503" sldId="1949"/>
            <ac:cxnSpMk id="173" creationId="{557A0996-DC1B-4B27-9090-515C775EB1DF}"/>
          </ac:cxnSpMkLst>
        </pc:cxnChg>
      </pc:sldChg>
      <pc:sldChg chg="addSp delSp modSp mod">
        <pc:chgData name="Shashank Lokesha Reddy" userId="348959ee-59a1-4313-9b0d-6234a4fd0137" providerId="ADAL" clId="{18E31008-7EB6-4069-8D4C-46042C54E104}" dt="2022-02-20T15:44:24.259" v="14062" actId="12789"/>
        <pc:sldMkLst>
          <pc:docMk/>
          <pc:sldMk cId="22964762" sldId="1950"/>
        </pc:sldMkLst>
        <pc:spChg chg="mod">
          <ac:chgData name="Shashank Lokesha Reddy" userId="348959ee-59a1-4313-9b0d-6234a4fd0137" providerId="ADAL" clId="{18E31008-7EB6-4069-8D4C-46042C54E104}" dt="2022-02-20T13:07:42.848" v="13603" actId="1076"/>
          <ac:spMkLst>
            <pc:docMk/>
            <pc:sldMk cId="22964762" sldId="1950"/>
            <ac:spMk id="10" creationId="{BC2DFB99-04CE-45FE-9D85-D9FD1FD25715}"/>
          </ac:spMkLst>
        </pc:spChg>
        <pc:spChg chg="mod">
          <ac:chgData name="Shashank Lokesha Reddy" userId="348959ee-59a1-4313-9b0d-6234a4fd0137" providerId="ADAL" clId="{18E31008-7EB6-4069-8D4C-46042C54E104}" dt="2022-02-20T13:08:55.083" v="13606" actId="552"/>
          <ac:spMkLst>
            <pc:docMk/>
            <pc:sldMk cId="22964762" sldId="1950"/>
            <ac:spMk id="11" creationId="{4ADCD9B9-1941-4C5E-A1D7-827E0007EF06}"/>
          </ac:spMkLst>
        </pc:spChg>
        <pc:spChg chg="mod">
          <ac:chgData name="Shashank Lokesha Reddy" userId="348959ee-59a1-4313-9b0d-6234a4fd0137" providerId="ADAL" clId="{18E31008-7EB6-4069-8D4C-46042C54E104}" dt="2022-02-20T15:44:17.895" v="14061" actId="12789"/>
          <ac:spMkLst>
            <pc:docMk/>
            <pc:sldMk cId="22964762" sldId="1950"/>
            <ac:spMk id="23" creationId="{B8C8196D-7522-4A47-AD1F-44DB260AFC29}"/>
          </ac:spMkLst>
        </pc:spChg>
        <pc:spChg chg="mod">
          <ac:chgData name="Shashank Lokesha Reddy" userId="348959ee-59a1-4313-9b0d-6234a4fd0137" providerId="ADAL" clId="{18E31008-7EB6-4069-8D4C-46042C54E104}" dt="2022-02-18T06:46:56.939" v="9560" actId="554"/>
          <ac:spMkLst>
            <pc:docMk/>
            <pc:sldMk cId="22964762" sldId="1950"/>
            <ac:spMk id="31" creationId="{9A29E1E5-DE3A-461D-B9E1-297F24BCB070}"/>
          </ac:spMkLst>
        </pc:spChg>
        <pc:spChg chg="mod">
          <ac:chgData name="Shashank Lokesha Reddy" userId="348959ee-59a1-4313-9b0d-6234a4fd0137" providerId="ADAL" clId="{18E31008-7EB6-4069-8D4C-46042C54E104}" dt="2022-02-18T06:46:23.961" v="9555" actId="554"/>
          <ac:spMkLst>
            <pc:docMk/>
            <pc:sldMk cId="22964762" sldId="1950"/>
            <ac:spMk id="53" creationId="{83636A85-3B80-4A57-8612-FADCA444C16E}"/>
          </ac:spMkLst>
        </pc:spChg>
        <pc:spChg chg="mod">
          <ac:chgData name="Shashank Lokesha Reddy" userId="348959ee-59a1-4313-9b0d-6234a4fd0137" providerId="ADAL" clId="{18E31008-7EB6-4069-8D4C-46042C54E104}" dt="2022-02-18T06:46:56.939" v="9560" actId="554"/>
          <ac:spMkLst>
            <pc:docMk/>
            <pc:sldMk cId="22964762" sldId="1950"/>
            <ac:spMk id="54" creationId="{0B95BC64-1742-4974-B6DB-A28F96FCF45C}"/>
          </ac:spMkLst>
        </pc:spChg>
        <pc:spChg chg="mod">
          <ac:chgData name="Shashank Lokesha Reddy" userId="348959ee-59a1-4313-9b0d-6234a4fd0137" providerId="ADAL" clId="{18E31008-7EB6-4069-8D4C-46042C54E104}" dt="2022-02-20T13:08:55.083" v="13606" actId="552"/>
          <ac:spMkLst>
            <pc:docMk/>
            <pc:sldMk cId="22964762" sldId="1950"/>
            <ac:spMk id="63" creationId="{38CA50E6-F4B1-4914-ADD1-1015901FB7F9}"/>
          </ac:spMkLst>
        </pc:spChg>
        <pc:spChg chg="mod">
          <ac:chgData name="Shashank Lokesha Reddy" userId="348959ee-59a1-4313-9b0d-6234a4fd0137" providerId="ADAL" clId="{18E31008-7EB6-4069-8D4C-46042C54E104}" dt="2022-02-20T13:05:37.085" v="13591" actId="1076"/>
          <ac:spMkLst>
            <pc:docMk/>
            <pc:sldMk cId="22964762" sldId="1950"/>
            <ac:spMk id="72" creationId="{FFC0B186-A8D1-42D8-8772-4ED63B89B4EF}"/>
          </ac:spMkLst>
        </pc:spChg>
        <pc:spChg chg="mod">
          <ac:chgData name="Shashank Lokesha Reddy" userId="348959ee-59a1-4313-9b0d-6234a4fd0137" providerId="ADAL" clId="{18E31008-7EB6-4069-8D4C-46042C54E104}" dt="2022-02-20T13:13:29.808" v="13634" actId="1076"/>
          <ac:spMkLst>
            <pc:docMk/>
            <pc:sldMk cId="22964762" sldId="1950"/>
            <ac:spMk id="75" creationId="{E9B3721C-BCBD-4DDB-817D-7459AB79E646}"/>
          </ac:spMkLst>
        </pc:spChg>
        <pc:spChg chg="mod">
          <ac:chgData name="Shashank Lokesha Reddy" userId="348959ee-59a1-4313-9b0d-6234a4fd0137" providerId="ADAL" clId="{18E31008-7EB6-4069-8D4C-46042C54E104}" dt="2022-02-20T13:05:37.085" v="13591" actId="1076"/>
          <ac:spMkLst>
            <pc:docMk/>
            <pc:sldMk cId="22964762" sldId="1950"/>
            <ac:spMk id="77" creationId="{CCE69D35-E7A1-4116-A0BF-84529E50B203}"/>
          </ac:spMkLst>
        </pc:spChg>
        <pc:spChg chg="add mod">
          <ac:chgData name="Shashank Lokesha Reddy" userId="348959ee-59a1-4313-9b0d-6234a4fd0137" providerId="ADAL" clId="{18E31008-7EB6-4069-8D4C-46042C54E104}" dt="2022-02-18T13:24:22.650" v="10238" actId="255"/>
          <ac:spMkLst>
            <pc:docMk/>
            <pc:sldMk cId="22964762" sldId="1950"/>
            <ac:spMk id="78" creationId="{98A46CD8-3680-44DB-8CC8-DD315E0923E2}"/>
          </ac:spMkLst>
        </pc:spChg>
        <pc:spChg chg="mod">
          <ac:chgData name="Shashank Lokesha Reddy" userId="348959ee-59a1-4313-9b0d-6234a4fd0137" providerId="ADAL" clId="{18E31008-7EB6-4069-8D4C-46042C54E104}" dt="2022-02-18T07:06:11.020" v="9702" actId="14100"/>
          <ac:spMkLst>
            <pc:docMk/>
            <pc:sldMk cId="22964762" sldId="1950"/>
            <ac:spMk id="79" creationId="{CB704D42-837C-419B-B546-5BB73F014736}"/>
          </ac:spMkLst>
        </pc:spChg>
        <pc:spChg chg="mod">
          <ac:chgData name="Shashank Lokesha Reddy" userId="348959ee-59a1-4313-9b0d-6234a4fd0137" providerId="ADAL" clId="{18E31008-7EB6-4069-8D4C-46042C54E104}" dt="2022-02-18T06:47:56.861" v="9567" actId="1076"/>
          <ac:spMkLst>
            <pc:docMk/>
            <pc:sldMk cId="22964762" sldId="1950"/>
            <ac:spMk id="82" creationId="{87520CC3-65BE-4D8C-BDBA-1FDA93B0AFF4}"/>
          </ac:spMkLst>
        </pc:spChg>
        <pc:spChg chg="mod">
          <ac:chgData name="Shashank Lokesha Reddy" userId="348959ee-59a1-4313-9b0d-6234a4fd0137" providerId="ADAL" clId="{18E31008-7EB6-4069-8D4C-46042C54E104}" dt="2022-02-18T06:48:26.579" v="9572" actId="1076"/>
          <ac:spMkLst>
            <pc:docMk/>
            <pc:sldMk cId="22964762" sldId="1950"/>
            <ac:spMk id="83" creationId="{F9DE9FCE-EA38-41BE-8884-97ECA2F1D31C}"/>
          </ac:spMkLst>
        </pc:spChg>
        <pc:spChg chg="mod">
          <ac:chgData name="Shashank Lokesha Reddy" userId="348959ee-59a1-4313-9b0d-6234a4fd0137" providerId="ADAL" clId="{18E31008-7EB6-4069-8D4C-46042C54E104}" dt="2022-02-20T15:44:17.895" v="14061" actId="12789"/>
          <ac:spMkLst>
            <pc:docMk/>
            <pc:sldMk cId="22964762" sldId="1950"/>
            <ac:spMk id="84" creationId="{82692E85-A890-432B-AB6A-550E90355556}"/>
          </ac:spMkLst>
        </pc:spChg>
        <pc:spChg chg="mod">
          <ac:chgData name="Shashank Lokesha Reddy" userId="348959ee-59a1-4313-9b0d-6234a4fd0137" providerId="ADAL" clId="{18E31008-7EB6-4069-8D4C-46042C54E104}" dt="2022-02-20T15:44:17.895" v="14061" actId="12789"/>
          <ac:spMkLst>
            <pc:docMk/>
            <pc:sldMk cId="22964762" sldId="1950"/>
            <ac:spMk id="85" creationId="{729FB730-6BF4-4DD5-8260-596D7012B67E}"/>
          </ac:spMkLst>
        </pc:spChg>
        <pc:spChg chg="mod">
          <ac:chgData name="Shashank Lokesha Reddy" userId="348959ee-59a1-4313-9b0d-6234a4fd0137" providerId="ADAL" clId="{18E31008-7EB6-4069-8D4C-46042C54E104}" dt="2022-02-20T15:44:24.259" v="14062" actId="12789"/>
          <ac:spMkLst>
            <pc:docMk/>
            <pc:sldMk cId="22964762" sldId="1950"/>
            <ac:spMk id="86" creationId="{99A26342-B5A1-44F1-B1B5-5622C2222170}"/>
          </ac:spMkLst>
        </pc:spChg>
        <pc:spChg chg="mod">
          <ac:chgData name="Shashank Lokesha Reddy" userId="348959ee-59a1-4313-9b0d-6234a4fd0137" providerId="ADAL" clId="{18E31008-7EB6-4069-8D4C-46042C54E104}" dt="2022-02-20T13:08:55.083" v="13606" actId="552"/>
          <ac:spMkLst>
            <pc:docMk/>
            <pc:sldMk cId="22964762" sldId="1950"/>
            <ac:spMk id="88" creationId="{BAC1F5EE-C545-4FE9-AD00-3074E75A3588}"/>
          </ac:spMkLst>
        </pc:spChg>
        <pc:spChg chg="mod">
          <ac:chgData name="Shashank Lokesha Reddy" userId="348959ee-59a1-4313-9b0d-6234a4fd0137" providerId="ADAL" clId="{18E31008-7EB6-4069-8D4C-46042C54E104}" dt="2022-02-18T06:47:56.861" v="9567" actId="1076"/>
          <ac:spMkLst>
            <pc:docMk/>
            <pc:sldMk cId="22964762" sldId="1950"/>
            <ac:spMk id="89" creationId="{89E7FF72-B8E6-4AA7-BF6D-AD62BC5A9A6F}"/>
          </ac:spMkLst>
        </pc:spChg>
        <pc:spChg chg="mod">
          <ac:chgData name="Shashank Lokesha Reddy" userId="348959ee-59a1-4313-9b0d-6234a4fd0137" providerId="ADAL" clId="{18E31008-7EB6-4069-8D4C-46042C54E104}" dt="2022-02-18T06:48:26.579" v="9572" actId="1076"/>
          <ac:spMkLst>
            <pc:docMk/>
            <pc:sldMk cId="22964762" sldId="1950"/>
            <ac:spMk id="90" creationId="{78B95555-8BC8-4357-A43A-C5A31A7FD6D5}"/>
          </ac:spMkLst>
        </pc:spChg>
        <pc:spChg chg="add del mod">
          <ac:chgData name="Shashank Lokesha Reddy" userId="348959ee-59a1-4313-9b0d-6234a4fd0137" providerId="ADAL" clId="{18E31008-7EB6-4069-8D4C-46042C54E104}" dt="2022-02-20T13:03:51.583" v="13576" actId="478"/>
          <ac:spMkLst>
            <pc:docMk/>
            <pc:sldMk cId="22964762" sldId="1950"/>
            <ac:spMk id="91" creationId="{1040F71E-7B3A-45A5-901E-D233D0BCFCBA}"/>
          </ac:spMkLst>
        </pc:spChg>
        <pc:spChg chg="mod">
          <ac:chgData name="Shashank Lokesha Reddy" userId="348959ee-59a1-4313-9b0d-6234a4fd0137" providerId="ADAL" clId="{18E31008-7EB6-4069-8D4C-46042C54E104}" dt="2022-02-18T06:47:56.861" v="9567" actId="1076"/>
          <ac:spMkLst>
            <pc:docMk/>
            <pc:sldMk cId="22964762" sldId="1950"/>
            <ac:spMk id="92" creationId="{52A8A178-A6F9-4082-8784-38B48FE6FA1F}"/>
          </ac:spMkLst>
        </pc:spChg>
        <pc:spChg chg="mod">
          <ac:chgData name="Shashank Lokesha Reddy" userId="348959ee-59a1-4313-9b0d-6234a4fd0137" providerId="ADAL" clId="{18E31008-7EB6-4069-8D4C-46042C54E104}" dt="2022-02-18T07:04:44.632" v="9688" actId="554"/>
          <ac:spMkLst>
            <pc:docMk/>
            <pc:sldMk cId="22964762" sldId="1950"/>
            <ac:spMk id="94" creationId="{F71A2ED1-F9C9-45A4-9D5C-4077B39C733D}"/>
          </ac:spMkLst>
        </pc:spChg>
        <pc:spChg chg="mod">
          <ac:chgData name="Shashank Lokesha Reddy" userId="348959ee-59a1-4313-9b0d-6234a4fd0137" providerId="ADAL" clId="{18E31008-7EB6-4069-8D4C-46042C54E104}" dt="2022-02-20T15:44:24.259" v="14062" actId="12789"/>
          <ac:spMkLst>
            <pc:docMk/>
            <pc:sldMk cId="22964762" sldId="1950"/>
            <ac:spMk id="95" creationId="{A6A6452B-D944-4A30-B14E-0D234AC68050}"/>
          </ac:spMkLst>
        </pc:spChg>
        <pc:spChg chg="mod">
          <ac:chgData name="Shashank Lokesha Reddy" userId="348959ee-59a1-4313-9b0d-6234a4fd0137" providerId="ADAL" clId="{18E31008-7EB6-4069-8D4C-46042C54E104}" dt="2022-02-20T13:08:55.083" v="13606" actId="552"/>
          <ac:spMkLst>
            <pc:docMk/>
            <pc:sldMk cId="22964762" sldId="1950"/>
            <ac:spMk id="96" creationId="{06A60633-6CAA-4DAE-949C-A99304CF6637}"/>
          </ac:spMkLst>
        </pc:spChg>
        <pc:spChg chg="mod">
          <ac:chgData name="Shashank Lokesha Reddy" userId="348959ee-59a1-4313-9b0d-6234a4fd0137" providerId="ADAL" clId="{18E31008-7EB6-4069-8D4C-46042C54E104}" dt="2022-02-20T13:05:49.449" v="13593" actId="554"/>
          <ac:spMkLst>
            <pc:docMk/>
            <pc:sldMk cId="22964762" sldId="1950"/>
            <ac:spMk id="97" creationId="{B03AC0EC-154E-4341-82B2-94CC39076B05}"/>
          </ac:spMkLst>
        </pc:spChg>
        <pc:spChg chg="mod">
          <ac:chgData name="Shashank Lokesha Reddy" userId="348959ee-59a1-4313-9b0d-6234a4fd0137" providerId="ADAL" clId="{18E31008-7EB6-4069-8D4C-46042C54E104}" dt="2022-02-20T15:44:17.895" v="14061" actId="12789"/>
          <ac:spMkLst>
            <pc:docMk/>
            <pc:sldMk cId="22964762" sldId="1950"/>
            <ac:spMk id="100" creationId="{B2E61AB8-B248-4EF9-84CA-4EBDC137B334}"/>
          </ac:spMkLst>
        </pc:spChg>
        <pc:spChg chg="add mod">
          <ac:chgData name="Shashank Lokesha Reddy" userId="348959ee-59a1-4313-9b0d-6234a4fd0137" providerId="ADAL" clId="{18E31008-7EB6-4069-8D4C-46042C54E104}" dt="2022-02-18T06:43:58.529" v="9542"/>
          <ac:spMkLst>
            <pc:docMk/>
            <pc:sldMk cId="22964762" sldId="1950"/>
            <ac:spMk id="101" creationId="{944F67F0-EF44-4A5F-82AC-C9A4E0FF80FD}"/>
          </ac:spMkLst>
        </pc:spChg>
        <pc:spChg chg="mod">
          <ac:chgData name="Shashank Lokesha Reddy" userId="348959ee-59a1-4313-9b0d-6234a4fd0137" providerId="ADAL" clId="{18E31008-7EB6-4069-8D4C-46042C54E104}" dt="2022-02-20T13:08:55.083" v="13606" actId="552"/>
          <ac:spMkLst>
            <pc:docMk/>
            <pc:sldMk cId="22964762" sldId="1950"/>
            <ac:spMk id="102" creationId="{D6BEBC75-D8F6-49C2-9DCA-7AE5739765FA}"/>
          </ac:spMkLst>
        </pc:spChg>
        <pc:spChg chg="mod">
          <ac:chgData name="Shashank Lokesha Reddy" userId="348959ee-59a1-4313-9b0d-6234a4fd0137" providerId="ADAL" clId="{18E31008-7EB6-4069-8D4C-46042C54E104}" dt="2022-02-18T06:48:26.579" v="9572" actId="1076"/>
          <ac:spMkLst>
            <pc:docMk/>
            <pc:sldMk cId="22964762" sldId="1950"/>
            <ac:spMk id="104" creationId="{BF6417FD-4B00-4AAE-B460-926624372BCE}"/>
          </ac:spMkLst>
        </pc:spChg>
        <pc:spChg chg="mod">
          <ac:chgData name="Shashank Lokesha Reddy" userId="348959ee-59a1-4313-9b0d-6234a4fd0137" providerId="ADAL" clId="{18E31008-7EB6-4069-8D4C-46042C54E104}" dt="2022-02-18T06:47:56.861" v="9567" actId="1076"/>
          <ac:spMkLst>
            <pc:docMk/>
            <pc:sldMk cId="22964762" sldId="1950"/>
            <ac:spMk id="105" creationId="{AB37675A-8D70-4DF2-A1BD-65A9D1CBACB7}"/>
          </ac:spMkLst>
        </pc:spChg>
        <pc:spChg chg="add mod">
          <ac:chgData name="Shashank Lokesha Reddy" userId="348959ee-59a1-4313-9b0d-6234a4fd0137" providerId="ADAL" clId="{18E31008-7EB6-4069-8D4C-46042C54E104}" dt="2022-02-18T06:43:58.529" v="9542"/>
          <ac:spMkLst>
            <pc:docMk/>
            <pc:sldMk cId="22964762" sldId="1950"/>
            <ac:spMk id="107" creationId="{69C32274-0667-4F3A-A9E6-760F89F13BB5}"/>
          </ac:spMkLst>
        </pc:spChg>
        <pc:spChg chg="mod">
          <ac:chgData name="Shashank Lokesha Reddy" userId="348959ee-59a1-4313-9b0d-6234a4fd0137" providerId="ADAL" clId="{18E31008-7EB6-4069-8D4C-46042C54E104}" dt="2022-02-18T06:48:26.579" v="9572" actId="1076"/>
          <ac:spMkLst>
            <pc:docMk/>
            <pc:sldMk cId="22964762" sldId="1950"/>
            <ac:spMk id="108" creationId="{9AA0BC82-5350-4A3E-BC21-AAA69FD1C175}"/>
          </ac:spMkLst>
        </pc:spChg>
        <pc:spChg chg="mod">
          <ac:chgData name="Shashank Lokesha Reddy" userId="348959ee-59a1-4313-9b0d-6234a4fd0137" providerId="ADAL" clId="{18E31008-7EB6-4069-8D4C-46042C54E104}" dt="2022-02-20T13:07:29.966" v="13601" actId="12789"/>
          <ac:spMkLst>
            <pc:docMk/>
            <pc:sldMk cId="22964762" sldId="1950"/>
            <ac:spMk id="109" creationId="{C0ED648E-8C29-4B93-AB8B-1859B7676876}"/>
          </ac:spMkLst>
        </pc:spChg>
        <pc:spChg chg="mod">
          <ac:chgData name="Shashank Lokesha Reddy" userId="348959ee-59a1-4313-9b0d-6234a4fd0137" providerId="ADAL" clId="{18E31008-7EB6-4069-8D4C-46042C54E104}" dt="2022-02-18T07:04:26.356" v="9685" actId="554"/>
          <ac:spMkLst>
            <pc:docMk/>
            <pc:sldMk cId="22964762" sldId="1950"/>
            <ac:spMk id="110" creationId="{399908C8-4285-44F2-9B46-1545B99DA7DE}"/>
          </ac:spMkLst>
        </pc:spChg>
        <pc:spChg chg="add mod">
          <ac:chgData name="Shashank Lokesha Reddy" userId="348959ee-59a1-4313-9b0d-6234a4fd0137" providerId="ADAL" clId="{18E31008-7EB6-4069-8D4C-46042C54E104}" dt="2022-02-20T13:08:55.083" v="13606" actId="552"/>
          <ac:spMkLst>
            <pc:docMk/>
            <pc:sldMk cId="22964762" sldId="1950"/>
            <ac:spMk id="111" creationId="{B6F2A70A-3BB2-45BE-AD62-9977CC4D78ED}"/>
          </ac:spMkLst>
        </pc:spChg>
        <pc:spChg chg="mod">
          <ac:chgData name="Shashank Lokesha Reddy" userId="348959ee-59a1-4313-9b0d-6234a4fd0137" providerId="ADAL" clId="{18E31008-7EB6-4069-8D4C-46042C54E104}" dt="2022-02-18T06:58:50.304" v="9656" actId="1076"/>
          <ac:spMkLst>
            <pc:docMk/>
            <pc:sldMk cId="22964762" sldId="1950"/>
            <ac:spMk id="112" creationId="{E8A3B549-937F-4D9E-A6A4-D16363E16A8A}"/>
          </ac:spMkLst>
        </pc:spChg>
        <pc:spChg chg="add mod">
          <ac:chgData name="Shashank Lokesha Reddy" userId="348959ee-59a1-4313-9b0d-6234a4fd0137" providerId="ADAL" clId="{18E31008-7EB6-4069-8D4C-46042C54E104}" dt="2022-02-20T13:07:21.212" v="13600" actId="552"/>
          <ac:spMkLst>
            <pc:docMk/>
            <pc:sldMk cId="22964762" sldId="1950"/>
            <ac:spMk id="114" creationId="{EA160A0D-D7C8-47F9-817B-90520D4FAF74}"/>
          </ac:spMkLst>
        </pc:spChg>
        <pc:spChg chg="add mod">
          <ac:chgData name="Shashank Lokesha Reddy" userId="348959ee-59a1-4313-9b0d-6234a4fd0137" providerId="ADAL" clId="{18E31008-7EB6-4069-8D4C-46042C54E104}" dt="2022-02-18T07:05:54.112" v="9699" actId="14100"/>
          <ac:spMkLst>
            <pc:docMk/>
            <pc:sldMk cId="22964762" sldId="1950"/>
            <ac:spMk id="115" creationId="{3A449369-C9BA-4E96-AAD7-D31520D08490}"/>
          </ac:spMkLst>
        </pc:spChg>
        <pc:spChg chg="mod">
          <ac:chgData name="Shashank Lokesha Reddy" userId="348959ee-59a1-4313-9b0d-6234a4fd0137" providerId="ADAL" clId="{18E31008-7EB6-4069-8D4C-46042C54E104}" dt="2022-02-18T07:04:44.632" v="9688" actId="554"/>
          <ac:spMkLst>
            <pc:docMk/>
            <pc:sldMk cId="22964762" sldId="1950"/>
            <ac:spMk id="116" creationId="{E5BB1927-1977-48B3-8E6C-C8C8F2F1559F}"/>
          </ac:spMkLst>
        </pc:spChg>
        <pc:spChg chg="mod">
          <ac:chgData name="Shashank Lokesha Reddy" userId="348959ee-59a1-4313-9b0d-6234a4fd0137" providerId="ADAL" clId="{18E31008-7EB6-4069-8D4C-46042C54E104}" dt="2022-02-18T07:04:44.632" v="9688" actId="554"/>
          <ac:spMkLst>
            <pc:docMk/>
            <pc:sldMk cId="22964762" sldId="1950"/>
            <ac:spMk id="117" creationId="{FC3D7C90-6040-4CD3-ACC2-5BC65EAB93E7}"/>
          </ac:spMkLst>
        </pc:spChg>
        <pc:spChg chg="mod">
          <ac:chgData name="Shashank Lokesha Reddy" userId="348959ee-59a1-4313-9b0d-6234a4fd0137" providerId="ADAL" clId="{18E31008-7EB6-4069-8D4C-46042C54E104}" dt="2022-02-18T07:05:43.719" v="9698" actId="1076"/>
          <ac:spMkLst>
            <pc:docMk/>
            <pc:sldMk cId="22964762" sldId="1950"/>
            <ac:spMk id="118" creationId="{1AA918DD-DDF6-428C-BE18-FA8F18E2C289}"/>
          </ac:spMkLst>
        </pc:spChg>
        <pc:spChg chg="mod">
          <ac:chgData name="Shashank Lokesha Reddy" userId="348959ee-59a1-4313-9b0d-6234a4fd0137" providerId="ADAL" clId="{18E31008-7EB6-4069-8D4C-46042C54E104}" dt="2022-02-20T13:07:21.212" v="13600" actId="552"/>
          <ac:spMkLst>
            <pc:docMk/>
            <pc:sldMk cId="22964762" sldId="1950"/>
            <ac:spMk id="119" creationId="{76D1C944-2F78-4204-9F27-5E4FF08ACB7A}"/>
          </ac:spMkLst>
        </pc:spChg>
        <pc:spChg chg="add mod">
          <ac:chgData name="Shashank Lokesha Reddy" userId="348959ee-59a1-4313-9b0d-6234a4fd0137" providerId="ADAL" clId="{18E31008-7EB6-4069-8D4C-46042C54E104}" dt="2022-02-20T13:10:02.550" v="13608" actId="1076"/>
          <ac:spMkLst>
            <pc:docMk/>
            <pc:sldMk cId="22964762" sldId="1950"/>
            <ac:spMk id="120" creationId="{8178751C-A07F-47B8-AA28-30D7B0552B55}"/>
          </ac:spMkLst>
        </pc:spChg>
        <pc:spChg chg="mod">
          <ac:chgData name="Shashank Lokesha Reddy" userId="348959ee-59a1-4313-9b0d-6234a4fd0137" providerId="ADAL" clId="{18E31008-7EB6-4069-8D4C-46042C54E104}" dt="2022-02-20T15:44:17.895" v="14061" actId="12789"/>
          <ac:spMkLst>
            <pc:docMk/>
            <pc:sldMk cId="22964762" sldId="1950"/>
            <ac:spMk id="121" creationId="{8750DDC7-8AA2-480C-ABFA-6B9E6A3E6CF0}"/>
          </ac:spMkLst>
        </pc:spChg>
        <pc:spChg chg="mod">
          <ac:chgData name="Shashank Lokesha Reddy" userId="348959ee-59a1-4313-9b0d-6234a4fd0137" providerId="ADAL" clId="{18E31008-7EB6-4069-8D4C-46042C54E104}" dt="2022-02-18T07:06:02.439" v="9701" actId="14100"/>
          <ac:spMkLst>
            <pc:docMk/>
            <pc:sldMk cId="22964762" sldId="1950"/>
            <ac:spMk id="124" creationId="{0F69BEAF-0F84-4148-B1BC-9669F233CC26}"/>
          </ac:spMkLst>
        </pc:spChg>
        <pc:spChg chg="add mod">
          <ac:chgData name="Shashank Lokesha Reddy" userId="348959ee-59a1-4313-9b0d-6234a4fd0137" providerId="ADAL" clId="{18E31008-7EB6-4069-8D4C-46042C54E104}" dt="2022-02-20T13:14:59.218" v="13648" actId="1076"/>
          <ac:spMkLst>
            <pc:docMk/>
            <pc:sldMk cId="22964762" sldId="1950"/>
            <ac:spMk id="126" creationId="{6800BF84-31C2-42B1-9CFD-B41FBC2374FB}"/>
          </ac:spMkLst>
        </pc:spChg>
        <pc:spChg chg="mod">
          <ac:chgData name="Shashank Lokesha Reddy" userId="348959ee-59a1-4313-9b0d-6234a4fd0137" providerId="ADAL" clId="{18E31008-7EB6-4069-8D4C-46042C54E104}" dt="2022-02-20T13:08:55.083" v="13606" actId="552"/>
          <ac:spMkLst>
            <pc:docMk/>
            <pc:sldMk cId="22964762" sldId="1950"/>
            <ac:spMk id="158" creationId="{C77EBF5C-CC0F-48E3-991D-E117A930105E}"/>
          </ac:spMkLst>
        </pc:spChg>
        <pc:spChg chg="mod">
          <ac:chgData name="Shashank Lokesha Reddy" userId="348959ee-59a1-4313-9b0d-6234a4fd0137" providerId="ADAL" clId="{18E31008-7EB6-4069-8D4C-46042C54E104}" dt="2022-02-18T06:58:20.171" v="9652" actId="1076"/>
          <ac:spMkLst>
            <pc:docMk/>
            <pc:sldMk cId="22964762" sldId="1950"/>
            <ac:spMk id="159" creationId="{63691026-E911-40CA-B157-534346E1A5B5}"/>
          </ac:spMkLst>
        </pc:spChg>
        <pc:spChg chg="mod">
          <ac:chgData name="Shashank Lokesha Reddy" userId="348959ee-59a1-4313-9b0d-6234a4fd0137" providerId="ADAL" clId="{18E31008-7EB6-4069-8D4C-46042C54E104}" dt="2022-02-18T06:58:20.171" v="9652" actId="1076"/>
          <ac:spMkLst>
            <pc:docMk/>
            <pc:sldMk cId="22964762" sldId="1950"/>
            <ac:spMk id="160" creationId="{C7FA508E-37BB-42DA-99C6-8D931B7A194E}"/>
          </ac:spMkLst>
        </pc:spChg>
        <pc:spChg chg="mod">
          <ac:chgData name="Shashank Lokesha Reddy" userId="348959ee-59a1-4313-9b0d-6234a4fd0137" providerId="ADAL" clId="{18E31008-7EB6-4069-8D4C-46042C54E104}" dt="2022-02-18T06:58:20.171" v="9652" actId="1076"/>
          <ac:spMkLst>
            <pc:docMk/>
            <pc:sldMk cId="22964762" sldId="1950"/>
            <ac:spMk id="161" creationId="{E9B48E4C-B223-44D8-ADAA-6E3143FAD9BE}"/>
          </ac:spMkLst>
        </pc:spChg>
        <pc:spChg chg="mod">
          <ac:chgData name="Shashank Lokesha Reddy" userId="348959ee-59a1-4313-9b0d-6234a4fd0137" providerId="ADAL" clId="{18E31008-7EB6-4069-8D4C-46042C54E104}" dt="2022-02-20T13:05:37.085" v="13591" actId="1076"/>
          <ac:spMkLst>
            <pc:docMk/>
            <pc:sldMk cId="22964762" sldId="1950"/>
            <ac:spMk id="163" creationId="{A2BBA838-BD3B-433C-AE2F-48A382C5B84A}"/>
          </ac:spMkLst>
        </pc:spChg>
        <pc:spChg chg="mod">
          <ac:chgData name="Shashank Lokesha Reddy" userId="348959ee-59a1-4313-9b0d-6234a4fd0137" providerId="ADAL" clId="{18E31008-7EB6-4069-8D4C-46042C54E104}" dt="2022-02-18T06:58:50.304" v="9656" actId="1076"/>
          <ac:spMkLst>
            <pc:docMk/>
            <pc:sldMk cId="22964762" sldId="1950"/>
            <ac:spMk id="165" creationId="{8852A42C-4C42-4AD9-BCE9-A02642F844A3}"/>
          </ac:spMkLst>
        </pc:spChg>
        <pc:spChg chg="mod">
          <ac:chgData name="Shashank Lokesha Reddy" userId="348959ee-59a1-4313-9b0d-6234a4fd0137" providerId="ADAL" clId="{18E31008-7EB6-4069-8D4C-46042C54E104}" dt="2022-02-18T06:58:50.304" v="9656" actId="1076"/>
          <ac:spMkLst>
            <pc:docMk/>
            <pc:sldMk cId="22964762" sldId="1950"/>
            <ac:spMk id="166" creationId="{2DBA5164-E769-4231-AF8F-3F4EA3889AA9}"/>
          </ac:spMkLst>
        </pc:spChg>
        <pc:graphicFrameChg chg="mod">
          <ac:chgData name="Shashank Lokesha Reddy" userId="348959ee-59a1-4313-9b0d-6234a4fd0137" providerId="ADAL" clId="{18E31008-7EB6-4069-8D4C-46042C54E104}" dt="2022-02-18T07:01:50.542" v="9670" actId="1076"/>
          <ac:graphicFrameMkLst>
            <pc:docMk/>
            <pc:sldMk cId="22964762" sldId="1950"/>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3:13:29.808" v="13634" actId="1076"/>
          <ac:graphicFrameMkLst>
            <pc:docMk/>
            <pc:sldMk cId="22964762" sldId="1950"/>
            <ac:graphicFrameMk id="74" creationId="{123532A6-8691-4D1F-B8AC-C67327325A84}"/>
          </ac:graphicFrameMkLst>
        </pc:graphicFrameChg>
        <pc:graphicFrameChg chg="mod">
          <ac:chgData name="Shashank Lokesha Reddy" userId="348959ee-59a1-4313-9b0d-6234a4fd0137" providerId="ADAL" clId="{18E31008-7EB6-4069-8D4C-46042C54E104}" dt="2022-02-18T06:59:37.303" v="9663" actId="1076"/>
          <ac:graphicFrameMkLst>
            <pc:docMk/>
            <pc:sldMk cId="22964762" sldId="1950"/>
            <ac:graphicFrameMk id="106" creationId="{7783AD6C-DA31-4C33-B526-7FDFC27E4F1C}"/>
          </ac:graphicFrameMkLst>
        </pc:graphicFrameChg>
        <pc:graphicFrameChg chg="mod">
          <ac:chgData name="Shashank Lokesha Reddy" userId="348959ee-59a1-4313-9b0d-6234a4fd0137" providerId="ADAL" clId="{18E31008-7EB6-4069-8D4C-46042C54E104}" dt="2022-02-18T07:02:04.409" v="9671" actId="1076"/>
          <ac:graphicFrameMkLst>
            <pc:docMk/>
            <pc:sldMk cId="22964762" sldId="1950"/>
            <ac:graphicFrameMk id="170" creationId="{87280CCD-9E3F-427E-86FE-54E9814D5A41}"/>
          </ac:graphicFrameMkLst>
        </pc:graphicFrameChg>
        <pc:picChg chg="mod">
          <ac:chgData name="Shashank Lokesha Reddy" userId="348959ee-59a1-4313-9b0d-6234a4fd0137" providerId="ADAL" clId="{18E31008-7EB6-4069-8D4C-46042C54E104}" dt="2022-02-20T13:13:52.157" v="13639" actId="14100"/>
          <ac:picMkLst>
            <pc:docMk/>
            <pc:sldMk cId="22964762" sldId="1950"/>
            <ac:picMk id="3" creationId="{49095E9A-C070-486A-AC6B-4B12991171DC}"/>
          </ac:picMkLst>
        </pc:picChg>
        <pc:picChg chg="mod">
          <ac:chgData name="Shashank Lokesha Reddy" userId="348959ee-59a1-4313-9b0d-6234a4fd0137" providerId="ADAL" clId="{18E31008-7EB6-4069-8D4C-46042C54E104}" dt="2022-02-20T13:05:37.085" v="13591" actId="1076"/>
          <ac:picMkLst>
            <pc:docMk/>
            <pc:sldMk cId="22964762" sldId="1950"/>
            <ac:picMk id="6" creationId="{63505C4B-C0BA-4CD3-B28D-DF22E5EACCE1}"/>
          </ac:picMkLst>
        </pc:picChg>
        <pc:picChg chg="mod">
          <ac:chgData name="Shashank Lokesha Reddy" userId="348959ee-59a1-4313-9b0d-6234a4fd0137" providerId="ADAL" clId="{18E31008-7EB6-4069-8D4C-46042C54E104}" dt="2022-02-20T13:14:38.550" v="13645" actId="1076"/>
          <ac:picMkLst>
            <pc:docMk/>
            <pc:sldMk cId="22964762" sldId="1950"/>
            <ac:picMk id="13" creationId="{C060517F-71D6-4C33-B557-8CE1339839C5}"/>
          </ac:picMkLst>
        </pc:picChg>
        <pc:picChg chg="mod">
          <ac:chgData name="Shashank Lokesha Reddy" userId="348959ee-59a1-4313-9b0d-6234a4fd0137" providerId="ADAL" clId="{18E31008-7EB6-4069-8D4C-46042C54E104}" dt="2022-02-20T13:14:38.550" v="13645" actId="1076"/>
          <ac:picMkLst>
            <pc:docMk/>
            <pc:sldMk cId="22964762" sldId="1950"/>
            <ac:picMk id="16" creationId="{F4E33814-B489-47F0-866C-FF2336BE3E62}"/>
          </ac:picMkLst>
        </pc:picChg>
        <pc:picChg chg="mod">
          <ac:chgData name="Shashank Lokesha Reddy" userId="348959ee-59a1-4313-9b0d-6234a4fd0137" providerId="ADAL" clId="{18E31008-7EB6-4069-8D4C-46042C54E104}" dt="2022-02-20T13:14:38.550" v="13645" actId="1076"/>
          <ac:picMkLst>
            <pc:docMk/>
            <pc:sldMk cId="22964762" sldId="1950"/>
            <ac:picMk id="18" creationId="{64DA01C9-0A63-40BF-A31B-9C8348F9012C}"/>
          </ac:picMkLst>
        </pc:picChg>
        <pc:picChg chg="mod">
          <ac:chgData name="Shashank Lokesha Reddy" userId="348959ee-59a1-4313-9b0d-6234a4fd0137" providerId="ADAL" clId="{18E31008-7EB6-4069-8D4C-46042C54E104}" dt="2022-02-20T13:05:37.085" v="13591" actId="1076"/>
          <ac:picMkLst>
            <pc:docMk/>
            <pc:sldMk cId="22964762" sldId="1950"/>
            <ac:picMk id="71" creationId="{8932F6D2-A76F-4528-BCFF-F6B9E7627B59}"/>
          </ac:picMkLst>
        </pc:picChg>
        <pc:picChg chg="mod">
          <ac:chgData name="Shashank Lokesha Reddy" userId="348959ee-59a1-4313-9b0d-6234a4fd0137" providerId="ADAL" clId="{18E31008-7EB6-4069-8D4C-46042C54E104}" dt="2022-02-20T13:05:37.085" v="13591" actId="1076"/>
          <ac:picMkLst>
            <pc:docMk/>
            <pc:sldMk cId="22964762" sldId="1950"/>
            <ac:picMk id="81" creationId="{4CC05E4C-BB02-4430-860B-308C45DBA743}"/>
          </ac:picMkLst>
        </pc:picChg>
        <pc:cxnChg chg="mod">
          <ac:chgData name="Shashank Lokesha Reddy" userId="348959ee-59a1-4313-9b0d-6234a4fd0137" providerId="ADAL" clId="{18E31008-7EB6-4069-8D4C-46042C54E104}" dt="2022-02-20T13:04:34.217" v="13582" actId="14100"/>
          <ac:cxnSpMkLst>
            <pc:docMk/>
            <pc:sldMk cId="22964762" sldId="1950"/>
            <ac:cxnSpMk id="12" creationId="{B0274043-26DC-44E4-95B5-B70278FAE9DF}"/>
          </ac:cxnSpMkLst>
        </pc:cxnChg>
        <pc:cxnChg chg="mod">
          <ac:chgData name="Shashank Lokesha Reddy" userId="348959ee-59a1-4313-9b0d-6234a4fd0137" providerId="ADAL" clId="{18E31008-7EB6-4069-8D4C-46042C54E104}" dt="2022-02-18T07:01:50.542" v="9670" actId="1076"/>
          <ac:cxnSpMkLst>
            <pc:docMk/>
            <pc:sldMk cId="22964762" sldId="1950"/>
            <ac:cxnSpMk id="67" creationId="{44761D19-9F44-4162-8D34-D4EA3E44158C}"/>
          </ac:cxnSpMkLst>
        </pc:cxnChg>
        <pc:cxnChg chg="mod">
          <ac:chgData name="Shashank Lokesha Reddy" userId="348959ee-59a1-4313-9b0d-6234a4fd0137" providerId="ADAL" clId="{18E31008-7EB6-4069-8D4C-46042C54E104}" dt="2022-02-18T07:01:50.542" v="9670" actId="1076"/>
          <ac:cxnSpMkLst>
            <pc:docMk/>
            <pc:sldMk cId="22964762" sldId="1950"/>
            <ac:cxnSpMk id="68" creationId="{DBAA6E35-DA16-4C45-A0D5-26024A37DFBD}"/>
          </ac:cxnSpMkLst>
        </pc:cxnChg>
        <pc:cxnChg chg="mod">
          <ac:chgData name="Shashank Lokesha Reddy" userId="348959ee-59a1-4313-9b0d-6234a4fd0137" providerId="ADAL" clId="{18E31008-7EB6-4069-8D4C-46042C54E104}" dt="2022-02-20T13:13:29.808" v="13634" actId="1076"/>
          <ac:cxnSpMkLst>
            <pc:docMk/>
            <pc:sldMk cId="22964762" sldId="1950"/>
            <ac:cxnSpMk id="70" creationId="{C2CE37A9-EDDB-40A4-A6C2-DE005815BF10}"/>
          </ac:cxnSpMkLst>
        </pc:cxnChg>
        <pc:cxnChg chg="mod">
          <ac:chgData name="Shashank Lokesha Reddy" userId="348959ee-59a1-4313-9b0d-6234a4fd0137" providerId="ADAL" clId="{18E31008-7EB6-4069-8D4C-46042C54E104}" dt="2022-02-20T13:08:14.584" v="13604" actId="12788"/>
          <ac:cxnSpMkLst>
            <pc:docMk/>
            <pc:sldMk cId="22964762" sldId="1950"/>
            <ac:cxnSpMk id="93" creationId="{8EC4E425-9F5E-4359-95A1-3034FD4974DC}"/>
          </ac:cxnSpMkLst>
        </pc:cxnChg>
        <pc:cxnChg chg="mod">
          <ac:chgData name="Shashank Lokesha Reddy" userId="348959ee-59a1-4313-9b0d-6234a4fd0137" providerId="ADAL" clId="{18E31008-7EB6-4069-8D4C-46042C54E104}" dt="2022-02-20T13:14:10.892" v="13643" actId="1076"/>
          <ac:cxnSpMkLst>
            <pc:docMk/>
            <pc:sldMk cId="22964762" sldId="1950"/>
            <ac:cxnSpMk id="98" creationId="{69C01D9F-1010-4679-AF4A-4D434B2FE82E}"/>
          </ac:cxnSpMkLst>
        </pc:cxnChg>
        <pc:cxnChg chg="mod">
          <ac:chgData name="Shashank Lokesha Reddy" userId="348959ee-59a1-4313-9b0d-6234a4fd0137" providerId="ADAL" clId="{18E31008-7EB6-4069-8D4C-46042C54E104}" dt="2022-02-18T07:01:50.542" v="9670" actId="1076"/>
          <ac:cxnSpMkLst>
            <pc:docMk/>
            <pc:sldMk cId="22964762" sldId="1950"/>
            <ac:cxnSpMk id="99" creationId="{416EAF35-962A-4E5D-94DC-D18BA20D1C1A}"/>
          </ac:cxnSpMkLst>
        </pc:cxnChg>
        <pc:cxnChg chg="mod">
          <ac:chgData name="Shashank Lokesha Reddy" userId="348959ee-59a1-4313-9b0d-6234a4fd0137" providerId="ADAL" clId="{18E31008-7EB6-4069-8D4C-46042C54E104}" dt="2022-02-18T07:01:50.542" v="9670" actId="1076"/>
          <ac:cxnSpMkLst>
            <pc:docMk/>
            <pc:sldMk cId="22964762" sldId="1950"/>
            <ac:cxnSpMk id="103" creationId="{21A83AA9-9756-4554-B51B-15D68E6B3488}"/>
          </ac:cxnSpMkLst>
        </pc:cxnChg>
        <pc:cxnChg chg="add mod">
          <ac:chgData name="Shashank Lokesha Reddy" userId="348959ee-59a1-4313-9b0d-6234a4fd0137" providerId="ADAL" clId="{18E31008-7EB6-4069-8D4C-46042C54E104}" dt="2022-02-18T07:01:17.420" v="9668" actId="1076"/>
          <ac:cxnSpMkLst>
            <pc:docMk/>
            <pc:sldMk cId="22964762" sldId="1950"/>
            <ac:cxnSpMk id="113" creationId="{2B7CE73A-AB93-4A67-A65A-D179D3BFC6E8}"/>
          </ac:cxnSpMkLst>
        </pc:cxnChg>
        <pc:cxnChg chg="mod">
          <ac:chgData name="Shashank Lokesha Reddy" userId="348959ee-59a1-4313-9b0d-6234a4fd0137" providerId="ADAL" clId="{18E31008-7EB6-4069-8D4C-46042C54E104}" dt="2022-02-20T13:08:14.584" v="13604" actId="12788"/>
          <ac:cxnSpMkLst>
            <pc:docMk/>
            <pc:sldMk cId="22964762" sldId="1950"/>
            <ac:cxnSpMk id="122" creationId="{6F9C2626-7F0A-4651-B6DB-77A25B636CAF}"/>
          </ac:cxnSpMkLst>
        </pc:cxnChg>
        <pc:cxnChg chg="mod">
          <ac:chgData name="Shashank Lokesha Reddy" userId="348959ee-59a1-4313-9b0d-6234a4fd0137" providerId="ADAL" clId="{18E31008-7EB6-4069-8D4C-46042C54E104}" dt="2022-02-20T13:07:03.080" v="13598" actId="14100"/>
          <ac:cxnSpMkLst>
            <pc:docMk/>
            <pc:sldMk cId="22964762" sldId="1950"/>
            <ac:cxnSpMk id="123" creationId="{1D371323-995E-4DB1-A7E1-DCE0D738C9F0}"/>
          </ac:cxnSpMkLst>
        </pc:cxnChg>
        <pc:cxnChg chg="mod">
          <ac:chgData name="Shashank Lokesha Reddy" userId="348959ee-59a1-4313-9b0d-6234a4fd0137" providerId="ADAL" clId="{18E31008-7EB6-4069-8D4C-46042C54E104}" dt="2022-02-20T13:06:19.573" v="13594" actId="14100"/>
          <ac:cxnSpMkLst>
            <pc:docMk/>
            <pc:sldMk cId="22964762" sldId="1950"/>
            <ac:cxnSpMk id="125" creationId="{EF6DAF80-2CE8-43D3-B7D4-8E3E9E2A8CB7}"/>
          </ac:cxnSpMkLst>
        </pc:cxnChg>
        <pc:cxnChg chg="mod">
          <ac:chgData name="Shashank Lokesha Reddy" userId="348959ee-59a1-4313-9b0d-6234a4fd0137" providerId="ADAL" clId="{18E31008-7EB6-4069-8D4C-46042C54E104}" dt="2022-02-20T13:08:14.584" v="13604" actId="12788"/>
          <ac:cxnSpMkLst>
            <pc:docMk/>
            <pc:sldMk cId="22964762" sldId="1950"/>
            <ac:cxnSpMk id="128" creationId="{6D181579-BBB5-4087-82B0-42664516DEC4}"/>
          </ac:cxnSpMkLst>
        </pc:cxnChg>
        <pc:cxnChg chg="mod">
          <ac:chgData name="Shashank Lokesha Reddy" userId="348959ee-59a1-4313-9b0d-6234a4fd0137" providerId="ADAL" clId="{18E31008-7EB6-4069-8D4C-46042C54E104}" dt="2022-02-20T13:05:37.085" v="13591" actId="1076"/>
          <ac:cxnSpMkLst>
            <pc:docMk/>
            <pc:sldMk cId="22964762" sldId="1950"/>
            <ac:cxnSpMk id="140" creationId="{3F989697-A747-4EC6-923C-CDAB8493DCD8}"/>
          </ac:cxnSpMkLst>
        </pc:cxnChg>
        <pc:cxnChg chg="del">
          <ac:chgData name="Shashank Lokesha Reddy" userId="348959ee-59a1-4313-9b0d-6234a4fd0137" providerId="ADAL" clId="{18E31008-7EB6-4069-8D4C-46042C54E104}" dt="2022-02-18T07:00:59.852" v="9666" actId="478"/>
          <ac:cxnSpMkLst>
            <pc:docMk/>
            <pc:sldMk cId="22964762" sldId="1950"/>
            <ac:cxnSpMk id="146" creationId="{D32DDE0D-6E2E-46C7-ACFD-CA8C3B8448C5}"/>
          </ac:cxnSpMkLst>
        </pc:cxnChg>
        <pc:cxnChg chg="mod">
          <ac:chgData name="Shashank Lokesha Reddy" userId="348959ee-59a1-4313-9b0d-6234a4fd0137" providerId="ADAL" clId="{18E31008-7EB6-4069-8D4C-46042C54E104}" dt="2022-02-20T13:08:14.584" v="13604" actId="12788"/>
          <ac:cxnSpMkLst>
            <pc:docMk/>
            <pc:sldMk cId="22964762" sldId="1950"/>
            <ac:cxnSpMk id="157" creationId="{7246D94D-BEF5-4271-82C2-6012EA784F8A}"/>
          </ac:cxnSpMkLst>
        </pc:cxnChg>
        <pc:cxnChg chg="mod">
          <ac:chgData name="Shashank Lokesha Reddy" userId="348959ee-59a1-4313-9b0d-6234a4fd0137" providerId="ADAL" clId="{18E31008-7EB6-4069-8D4C-46042C54E104}" dt="2022-02-20T13:08:14.584" v="13604" actId="12788"/>
          <ac:cxnSpMkLst>
            <pc:docMk/>
            <pc:sldMk cId="22964762" sldId="1950"/>
            <ac:cxnSpMk id="169" creationId="{3308679A-E6C6-4B62-85D3-8448C286EB21}"/>
          </ac:cxnSpMkLst>
        </pc:cxnChg>
        <pc:cxnChg chg="mod">
          <ac:chgData name="Shashank Lokesha Reddy" userId="348959ee-59a1-4313-9b0d-6234a4fd0137" providerId="ADAL" clId="{18E31008-7EB6-4069-8D4C-46042C54E104}" dt="2022-02-20T13:08:14.584" v="13604" actId="12788"/>
          <ac:cxnSpMkLst>
            <pc:docMk/>
            <pc:sldMk cId="22964762" sldId="1950"/>
            <ac:cxnSpMk id="173" creationId="{557A0996-DC1B-4B27-9090-515C775EB1DF}"/>
          </ac:cxnSpMkLst>
        </pc:cxnChg>
      </pc:sldChg>
      <pc:sldChg chg="addSp delSp modSp mod">
        <pc:chgData name="Shashank Lokesha Reddy" userId="348959ee-59a1-4313-9b0d-6234a4fd0137" providerId="ADAL" clId="{18E31008-7EB6-4069-8D4C-46042C54E104}" dt="2022-02-20T15:44:36.282" v="14063" actId="12789"/>
        <pc:sldMkLst>
          <pc:docMk/>
          <pc:sldMk cId="3152516244" sldId="1951"/>
        </pc:sldMkLst>
        <pc:spChg chg="mod">
          <ac:chgData name="Shashank Lokesha Reddy" userId="348959ee-59a1-4313-9b0d-6234a4fd0137" providerId="ADAL" clId="{18E31008-7EB6-4069-8D4C-46042C54E104}" dt="2022-02-20T13:17:26.059" v="13661" actId="1076"/>
          <ac:spMkLst>
            <pc:docMk/>
            <pc:sldMk cId="3152516244" sldId="1951"/>
            <ac:spMk id="8" creationId="{ABC0A6B8-3248-4550-BD99-F43A26B60C2D}"/>
          </ac:spMkLst>
        </pc:spChg>
        <pc:spChg chg="mod">
          <ac:chgData name="Shashank Lokesha Reddy" userId="348959ee-59a1-4313-9b0d-6234a4fd0137" providerId="ADAL" clId="{18E31008-7EB6-4069-8D4C-46042C54E104}" dt="2022-02-20T13:17:09.398" v="13658" actId="14100"/>
          <ac:spMkLst>
            <pc:docMk/>
            <pc:sldMk cId="3152516244" sldId="1951"/>
            <ac:spMk id="10" creationId="{BC2DFB99-04CE-45FE-9D85-D9FD1FD25715}"/>
          </ac:spMkLst>
        </pc:spChg>
        <pc:spChg chg="mod">
          <ac:chgData name="Shashank Lokesha Reddy" userId="348959ee-59a1-4313-9b0d-6234a4fd0137" providerId="ADAL" clId="{18E31008-7EB6-4069-8D4C-46042C54E104}" dt="2022-02-20T13:18:41.341" v="13663" actId="552"/>
          <ac:spMkLst>
            <pc:docMk/>
            <pc:sldMk cId="3152516244" sldId="1951"/>
            <ac:spMk id="11" creationId="{4ADCD9B9-1941-4C5E-A1D7-827E0007EF06}"/>
          </ac:spMkLst>
        </pc:spChg>
        <pc:spChg chg="mod">
          <ac:chgData name="Shashank Lokesha Reddy" userId="348959ee-59a1-4313-9b0d-6234a4fd0137" providerId="ADAL" clId="{18E31008-7EB6-4069-8D4C-46042C54E104}" dt="2022-02-20T15:44:36.282" v="14063" actId="12789"/>
          <ac:spMkLst>
            <pc:docMk/>
            <pc:sldMk cId="3152516244" sldId="1951"/>
            <ac:spMk id="23" creationId="{B8C8196D-7522-4A47-AD1F-44DB260AFC29}"/>
          </ac:spMkLst>
        </pc:spChg>
        <pc:spChg chg="mod">
          <ac:chgData name="Shashank Lokesha Reddy" userId="348959ee-59a1-4313-9b0d-6234a4fd0137" providerId="ADAL" clId="{18E31008-7EB6-4069-8D4C-46042C54E104}" dt="2022-02-20T13:16:22.576" v="13653" actId="1076"/>
          <ac:spMkLst>
            <pc:docMk/>
            <pc:sldMk cId="3152516244" sldId="1951"/>
            <ac:spMk id="31" creationId="{9A29E1E5-DE3A-461D-B9E1-297F24BCB070}"/>
          </ac:spMkLst>
        </pc:spChg>
        <pc:spChg chg="mod">
          <ac:chgData name="Shashank Lokesha Reddy" userId="348959ee-59a1-4313-9b0d-6234a4fd0137" providerId="ADAL" clId="{18E31008-7EB6-4069-8D4C-46042C54E104}" dt="2022-02-20T13:16:22.576" v="13653" actId="1076"/>
          <ac:spMkLst>
            <pc:docMk/>
            <pc:sldMk cId="3152516244" sldId="1951"/>
            <ac:spMk id="53" creationId="{83636A85-3B80-4A57-8612-FADCA444C16E}"/>
          </ac:spMkLst>
        </pc:spChg>
        <pc:spChg chg="mod">
          <ac:chgData name="Shashank Lokesha Reddy" userId="348959ee-59a1-4313-9b0d-6234a4fd0137" providerId="ADAL" clId="{18E31008-7EB6-4069-8D4C-46042C54E104}" dt="2022-02-20T13:16:22.576" v="13653" actId="1076"/>
          <ac:spMkLst>
            <pc:docMk/>
            <pc:sldMk cId="3152516244" sldId="1951"/>
            <ac:spMk id="54" creationId="{0B95BC64-1742-4974-B6DB-A28F96FCF45C}"/>
          </ac:spMkLst>
        </pc:spChg>
        <pc:spChg chg="mod">
          <ac:chgData name="Shashank Lokesha Reddy" userId="348959ee-59a1-4313-9b0d-6234a4fd0137" providerId="ADAL" clId="{18E31008-7EB6-4069-8D4C-46042C54E104}" dt="2022-02-20T13:18:41.341" v="13663" actId="552"/>
          <ac:spMkLst>
            <pc:docMk/>
            <pc:sldMk cId="3152516244" sldId="1951"/>
            <ac:spMk id="63" creationId="{38CA50E6-F4B1-4914-ADD1-1015901FB7F9}"/>
          </ac:spMkLst>
        </pc:spChg>
        <pc:spChg chg="mod">
          <ac:chgData name="Shashank Lokesha Reddy" userId="348959ee-59a1-4313-9b0d-6234a4fd0137" providerId="ADAL" clId="{18E31008-7EB6-4069-8D4C-46042C54E104}" dt="2022-02-18T07:26:08.020" v="9850" actId="1076"/>
          <ac:spMkLst>
            <pc:docMk/>
            <pc:sldMk cId="3152516244" sldId="1951"/>
            <ac:spMk id="69" creationId="{46891C70-6372-4EC2-BA32-7257F699CC6A}"/>
          </ac:spMkLst>
        </pc:spChg>
        <pc:spChg chg="mod">
          <ac:chgData name="Shashank Lokesha Reddy" userId="348959ee-59a1-4313-9b0d-6234a4fd0137" providerId="ADAL" clId="{18E31008-7EB6-4069-8D4C-46042C54E104}" dt="2022-02-20T13:16:22.576" v="13653" actId="1076"/>
          <ac:spMkLst>
            <pc:docMk/>
            <pc:sldMk cId="3152516244" sldId="1951"/>
            <ac:spMk id="72" creationId="{FFC0B186-A8D1-42D8-8772-4ED63B89B4EF}"/>
          </ac:spMkLst>
        </pc:spChg>
        <pc:spChg chg="del">
          <ac:chgData name="Shashank Lokesha Reddy" userId="348959ee-59a1-4313-9b0d-6234a4fd0137" providerId="ADAL" clId="{18E31008-7EB6-4069-8D4C-46042C54E104}" dt="2022-02-18T07:24:05.490" v="9834" actId="478"/>
          <ac:spMkLst>
            <pc:docMk/>
            <pc:sldMk cId="3152516244" sldId="1951"/>
            <ac:spMk id="73" creationId="{F2F6328A-8634-4691-836F-1D9AE3515EB9}"/>
          </ac:spMkLst>
        </pc:spChg>
        <pc:spChg chg="mod">
          <ac:chgData name="Shashank Lokesha Reddy" userId="348959ee-59a1-4313-9b0d-6234a4fd0137" providerId="ADAL" clId="{18E31008-7EB6-4069-8D4C-46042C54E104}" dt="2022-02-20T13:18:41.341" v="13663" actId="552"/>
          <ac:spMkLst>
            <pc:docMk/>
            <pc:sldMk cId="3152516244" sldId="1951"/>
            <ac:spMk id="75" creationId="{E9B3721C-BCBD-4DDB-817D-7459AB79E646}"/>
          </ac:spMkLst>
        </pc:spChg>
        <pc:spChg chg="add mod">
          <ac:chgData name="Shashank Lokesha Reddy" userId="348959ee-59a1-4313-9b0d-6234a4fd0137" providerId="ADAL" clId="{18E31008-7EB6-4069-8D4C-46042C54E104}" dt="2022-02-18T13:24:09.640" v="10237" actId="255"/>
          <ac:spMkLst>
            <pc:docMk/>
            <pc:sldMk cId="3152516244" sldId="1951"/>
            <ac:spMk id="76" creationId="{8A5A2C51-4EB7-4104-BB02-8987C5A8EDC0}"/>
          </ac:spMkLst>
        </pc:spChg>
        <pc:spChg chg="mod">
          <ac:chgData name="Shashank Lokesha Reddy" userId="348959ee-59a1-4313-9b0d-6234a4fd0137" providerId="ADAL" clId="{18E31008-7EB6-4069-8D4C-46042C54E104}" dt="2022-02-20T13:16:22.576" v="13653" actId="1076"/>
          <ac:spMkLst>
            <pc:docMk/>
            <pc:sldMk cId="3152516244" sldId="1951"/>
            <ac:spMk id="77" creationId="{CCE69D35-E7A1-4116-A0BF-84529E50B203}"/>
          </ac:spMkLst>
        </pc:spChg>
        <pc:spChg chg="del">
          <ac:chgData name="Shashank Lokesha Reddy" userId="348959ee-59a1-4313-9b0d-6234a4fd0137" providerId="ADAL" clId="{18E31008-7EB6-4069-8D4C-46042C54E104}" dt="2022-02-18T07:24:05.490" v="9834" actId="478"/>
          <ac:spMkLst>
            <pc:docMk/>
            <pc:sldMk cId="3152516244" sldId="1951"/>
            <ac:spMk id="78" creationId="{33CCC3FC-3651-4EF2-9CA0-2FEEA7F7C770}"/>
          </ac:spMkLst>
        </pc:spChg>
        <pc:spChg chg="add mod">
          <ac:chgData name="Shashank Lokesha Reddy" userId="348959ee-59a1-4313-9b0d-6234a4fd0137" providerId="ADAL" clId="{18E31008-7EB6-4069-8D4C-46042C54E104}" dt="2022-02-20T13:17:06.123" v="13657" actId="1076"/>
          <ac:spMkLst>
            <pc:docMk/>
            <pc:sldMk cId="3152516244" sldId="1951"/>
            <ac:spMk id="78" creationId="{F456B16F-BB55-407E-84D8-231686F30A8A}"/>
          </ac:spMkLst>
        </pc:spChg>
        <pc:spChg chg="del mod">
          <ac:chgData name="Shashank Lokesha Reddy" userId="348959ee-59a1-4313-9b0d-6234a4fd0137" providerId="ADAL" clId="{18E31008-7EB6-4069-8D4C-46042C54E104}" dt="2022-02-18T07:25:17.626" v="9845" actId="478"/>
          <ac:spMkLst>
            <pc:docMk/>
            <pc:sldMk cId="3152516244" sldId="1951"/>
            <ac:spMk id="79" creationId="{AF8B1776-1A94-479E-866C-F4605DDE3DCE}"/>
          </ac:spMkLst>
        </pc:spChg>
        <pc:spChg chg="mod">
          <ac:chgData name="Shashank Lokesha Reddy" userId="348959ee-59a1-4313-9b0d-6234a4fd0137" providerId="ADAL" clId="{18E31008-7EB6-4069-8D4C-46042C54E104}" dt="2022-02-20T13:18:41.341" v="13663" actId="552"/>
          <ac:spMkLst>
            <pc:docMk/>
            <pc:sldMk cId="3152516244" sldId="1951"/>
            <ac:spMk id="80" creationId="{1AB84E19-E01B-4E95-B9EC-D6F10C0EDBEB}"/>
          </ac:spMkLst>
        </pc:spChg>
        <pc:spChg chg="mod">
          <ac:chgData name="Shashank Lokesha Reddy" userId="348959ee-59a1-4313-9b0d-6234a4fd0137" providerId="ADAL" clId="{18E31008-7EB6-4069-8D4C-46042C54E104}" dt="2022-02-20T13:16:22.576" v="13653" actId="1076"/>
          <ac:spMkLst>
            <pc:docMk/>
            <pc:sldMk cId="3152516244" sldId="1951"/>
            <ac:spMk id="82" creationId="{87520CC3-65BE-4D8C-BDBA-1FDA93B0AFF4}"/>
          </ac:spMkLst>
        </pc:spChg>
        <pc:spChg chg="mod">
          <ac:chgData name="Shashank Lokesha Reddy" userId="348959ee-59a1-4313-9b0d-6234a4fd0137" providerId="ADAL" clId="{18E31008-7EB6-4069-8D4C-46042C54E104}" dt="2022-02-20T13:16:22.576" v="13653" actId="1076"/>
          <ac:spMkLst>
            <pc:docMk/>
            <pc:sldMk cId="3152516244" sldId="1951"/>
            <ac:spMk id="83" creationId="{F9DE9FCE-EA38-41BE-8884-97ECA2F1D31C}"/>
          </ac:spMkLst>
        </pc:spChg>
        <pc:spChg chg="mod">
          <ac:chgData name="Shashank Lokesha Reddy" userId="348959ee-59a1-4313-9b0d-6234a4fd0137" providerId="ADAL" clId="{18E31008-7EB6-4069-8D4C-46042C54E104}" dt="2022-02-18T07:24:58.697" v="9841" actId="1076"/>
          <ac:spMkLst>
            <pc:docMk/>
            <pc:sldMk cId="3152516244" sldId="1951"/>
            <ac:spMk id="84" creationId="{9FE55BBE-C221-49FE-87FE-282DED49916D}"/>
          </ac:spMkLst>
        </pc:spChg>
        <pc:spChg chg="mod">
          <ac:chgData name="Shashank Lokesha Reddy" userId="348959ee-59a1-4313-9b0d-6234a4fd0137" providerId="ADAL" clId="{18E31008-7EB6-4069-8D4C-46042C54E104}" dt="2022-02-20T15:44:36.282" v="14063" actId="12789"/>
          <ac:spMkLst>
            <pc:docMk/>
            <pc:sldMk cId="3152516244" sldId="1951"/>
            <ac:spMk id="85" creationId="{729FB730-6BF4-4DD5-8260-596D7012B67E}"/>
          </ac:spMkLst>
        </pc:spChg>
        <pc:spChg chg="mod">
          <ac:chgData name="Shashank Lokesha Reddy" userId="348959ee-59a1-4313-9b0d-6234a4fd0137" providerId="ADAL" clId="{18E31008-7EB6-4069-8D4C-46042C54E104}" dt="2022-02-18T07:25:14.555" v="9844" actId="554"/>
          <ac:spMkLst>
            <pc:docMk/>
            <pc:sldMk cId="3152516244" sldId="1951"/>
            <ac:spMk id="86" creationId="{44CFB864-F851-4412-B8F2-4BEFE095611E}"/>
          </ac:spMkLst>
        </pc:spChg>
        <pc:spChg chg="add del mod">
          <ac:chgData name="Shashank Lokesha Reddy" userId="348959ee-59a1-4313-9b0d-6234a4fd0137" providerId="ADAL" clId="{18E31008-7EB6-4069-8D4C-46042C54E104}" dt="2022-02-20T13:09:56.427" v="13607" actId="478"/>
          <ac:spMkLst>
            <pc:docMk/>
            <pc:sldMk cId="3152516244" sldId="1951"/>
            <ac:spMk id="87" creationId="{22CAE3E7-2B3A-49CB-A236-6BE9625A03E8}"/>
          </ac:spMkLst>
        </pc:spChg>
        <pc:spChg chg="mod">
          <ac:chgData name="Shashank Lokesha Reddy" userId="348959ee-59a1-4313-9b0d-6234a4fd0137" providerId="ADAL" clId="{18E31008-7EB6-4069-8D4C-46042C54E104}" dt="2022-02-20T13:18:41.341" v="13663" actId="552"/>
          <ac:spMkLst>
            <pc:docMk/>
            <pc:sldMk cId="3152516244" sldId="1951"/>
            <ac:spMk id="88" creationId="{BAC1F5EE-C545-4FE9-AD00-3074E75A3588}"/>
          </ac:spMkLst>
        </pc:spChg>
        <pc:spChg chg="mod">
          <ac:chgData name="Shashank Lokesha Reddy" userId="348959ee-59a1-4313-9b0d-6234a4fd0137" providerId="ADAL" clId="{18E31008-7EB6-4069-8D4C-46042C54E104}" dt="2022-02-20T13:16:22.576" v="13653" actId="1076"/>
          <ac:spMkLst>
            <pc:docMk/>
            <pc:sldMk cId="3152516244" sldId="1951"/>
            <ac:spMk id="89" creationId="{89E7FF72-B8E6-4AA7-BF6D-AD62BC5A9A6F}"/>
          </ac:spMkLst>
        </pc:spChg>
        <pc:spChg chg="mod">
          <ac:chgData name="Shashank Lokesha Reddy" userId="348959ee-59a1-4313-9b0d-6234a4fd0137" providerId="ADAL" clId="{18E31008-7EB6-4069-8D4C-46042C54E104}" dt="2022-02-20T13:16:22.576" v="13653" actId="1076"/>
          <ac:spMkLst>
            <pc:docMk/>
            <pc:sldMk cId="3152516244" sldId="1951"/>
            <ac:spMk id="90" creationId="{78B95555-8BC8-4357-A43A-C5A31A7FD6D5}"/>
          </ac:spMkLst>
        </pc:spChg>
        <pc:spChg chg="add mod">
          <ac:chgData name="Shashank Lokesha Reddy" userId="348959ee-59a1-4313-9b0d-6234a4fd0137" providerId="ADAL" clId="{18E31008-7EB6-4069-8D4C-46042C54E104}" dt="2022-02-20T13:15:42.549" v="13652" actId="1076"/>
          <ac:spMkLst>
            <pc:docMk/>
            <pc:sldMk cId="3152516244" sldId="1951"/>
            <ac:spMk id="91" creationId="{362A81A2-6F60-4B38-BDD7-E65773716232}"/>
          </ac:spMkLst>
        </pc:spChg>
        <pc:spChg chg="del mod">
          <ac:chgData name="Shashank Lokesha Reddy" userId="348959ee-59a1-4313-9b0d-6234a4fd0137" providerId="ADAL" clId="{18E31008-7EB6-4069-8D4C-46042C54E104}" dt="2022-02-18T07:25:17.626" v="9845" actId="478"/>
          <ac:spMkLst>
            <pc:docMk/>
            <pc:sldMk cId="3152516244" sldId="1951"/>
            <ac:spMk id="91" creationId="{CA0E2A05-BE77-4AAF-BF95-E2DB5F00992B}"/>
          </ac:spMkLst>
        </pc:spChg>
        <pc:spChg chg="mod">
          <ac:chgData name="Shashank Lokesha Reddy" userId="348959ee-59a1-4313-9b0d-6234a4fd0137" providerId="ADAL" clId="{18E31008-7EB6-4069-8D4C-46042C54E104}" dt="2022-02-20T13:16:22.576" v="13653" actId="1076"/>
          <ac:spMkLst>
            <pc:docMk/>
            <pc:sldMk cId="3152516244" sldId="1951"/>
            <ac:spMk id="92" creationId="{52A8A178-A6F9-4082-8784-38B48FE6FA1F}"/>
          </ac:spMkLst>
        </pc:spChg>
        <pc:spChg chg="mod">
          <ac:chgData name="Shashank Lokesha Reddy" userId="348959ee-59a1-4313-9b0d-6234a4fd0137" providerId="ADAL" clId="{18E31008-7EB6-4069-8D4C-46042C54E104}" dt="2022-02-18T07:22:34.411" v="9820" actId="1076"/>
          <ac:spMkLst>
            <pc:docMk/>
            <pc:sldMk cId="3152516244" sldId="1951"/>
            <ac:spMk id="94" creationId="{C5203B11-90AC-478D-A7D9-056DF1B93559}"/>
          </ac:spMkLst>
        </pc:spChg>
        <pc:spChg chg="mod">
          <ac:chgData name="Shashank Lokesha Reddy" userId="348959ee-59a1-4313-9b0d-6234a4fd0137" providerId="ADAL" clId="{18E31008-7EB6-4069-8D4C-46042C54E104}" dt="2022-02-18T07:26:08.020" v="9850" actId="1076"/>
          <ac:spMkLst>
            <pc:docMk/>
            <pc:sldMk cId="3152516244" sldId="1951"/>
            <ac:spMk id="95" creationId="{676F45B9-B086-476F-9FCD-1AD55E31ADD0}"/>
          </ac:spMkLst>
        </pc:spChg>
        <pc:spChg chg="mod">
          <ac:chgData name="Shashank Lokesha Reddy" userId="348959ee-59a1-4313-9b0d-6234a4fd0137" providerId="ADAL" clId="{18E31008-7EB6-4069-8D4C-46042C54E104}" dt="2022-02-20T13:18:41.341" v="13663" actId="552"/>
          <ac:spMkLst>
            <pc:docMk/>
            <pc:sldMk cId="3152516244" sldId="1951"/>
            <ac:spMk id="96" creationId="{06A60633-6CAA-4DAE-949C-A99304CF6637}"/>
          </ac:spMkLst>
        </pc:spChg>
        <pc:spChg chg="mod">
          <ac:chgData name="Shashank Lokesha Reddy" userId="348959ee-59a1-4313-9b0d-6234a4fd0137" providerId="ADAL" clId="{18E31008-7EB6-4069-8D4C-46042C54E104}" dt="2022-02-20T13:16:22.576" v="13653" actId="1076"/>
          <ac:spMkLst>
            <pc:docMk/>
            <pc:sldMk cId="3152516244" sldId="1951"/>
            <ac:spMk id="97" creationId="{B03AC0EC-154E-4341-82B2-94CC39076B05}"/>
          </ac:spMkLst>
        </pc:spChg>
        <pc:spChg chg="mod">
          <ac:chgData name="Shashank Lokesha Reddy" userId="348959ee-59a1-4313-9b0d-6234a4fd0137" providerId="ADAL" clId="{18E31008-7EB6-4069-8D4C-46042C54E104}" dt="2022-02-20T15:44:36.282" v="14063" actId="12789"/>
          <ac:spMkLst>
            <pc:docMk/>
            <pc:sldMk cId="3152516244" sldId="1951"/>
            <ac:spMk id="100" creationId="{B2E61AB8-B248-4EF9-84CA-4EBDC137B334}"/>
          </ac:spMkLst>
        </pc:spChg>
        <pc:spChg chg="mod">
          <ac:chgData name="Shashank Lokesha Reddy" userId="348959ee-59a1-4313-9b0d-6234a4fd0137" providerId="ADAL" clId="{18E31008-7EB6-4069-8D4C-46042C54E104}" dt="2022-02-20T13:18:52.607" v="13665" actId="552"/>
          <ac:spMkLst>
            <pc:docMk/>
            <pc:sldMk cId="3152516244" sldId="1951"/>
            <ac:spMk id="101" creationId="{EBA60CED-E5EC-4F79-958A-136E187140C9}"/>
          </ac:spMkLst>
        </pc:spChg>
        <pc:spChg chg="mod">
          <ac:chgData name="Shashank Lokesha Reddy" userId="348959ee-59a1-4313-9b0d-6234a4fd0137" providerId="ADAL" clId="{18E31008-7EB6-4069-8D4C-46042C54E104}" dt="2022-02-20T13:16:22.576" v="13653" actId="1076"/>
          <ac:spMkLst>
            <pc:docMk/>
            <pc:sldMk cId="3152516244" sldId="1951"/>
            <ac:spMk id="104" creationId="{BF6417FD-4B00-4AAE-B460-926624372BCE}"/>
          </ac:spMkLst>
        </pc:spChg>
        <pc:spChg chg="add mod">
          <ac:chgData name="Shashank Lokesha Reddy" userId="348959ee-59a1-4313-9b0d-6234a4fd0137" providerId="ADAL" clId="{18E31008-7EB6-4069-8D4C-46042C54E104}" dt="2022-02-18T07:29:54.234" v="9870" actId="1076"/>
          <ac:spMkLst>
            <pc:docMk/>
            <pc:sldMk cId="3152516244" sldId="1951"/>
            <ac:spMk id="107" creationId="{629CCD80-9091-4774-A79B-2567BBFD61BD}"/>
          </ac:spMkLst>
        </pc:spChg>
        <pc:spChg chg="mod">
          <ac:chgData name="Shashank Lokesha Reddy" userId="348959ee-59a1-4313-9b0d-6234a4fd0137" providerId="ADAL" clId="{18E31008-7EB6-4069-8D4C-46042C54E104}" dt="2022-02-18T07:26:08.020" v="9850" actId="1076"/>
          <ac:spMkLst>
            <pc:docMk/>
            <pc:sldMk cId="3152516244" sldId="1951"/>
            <ac:spMk id="108" creationId="{FEB99CC8-0C8B-4574-B513-E200090F748F}"/>
          </ac:spMkLst>
        </pc:spChg>
        <pc:spChg chg="mod">
          <ac:chgData name="Shashank Lokesha Reddy" userId="348959ee-59a1-4313-9b0d-6234a4fd0137" providerId="ADAL" clId="{18E31008-7EB6-4069-8D4C-46042C54E104}" dt="2022-02-18T07:27:15.510" v="9866" actId="12789"/>
          <ac:spMkLst>
            <pc:docMk/>
            <pc:sldMk cId="3152516244" sldId="1951"/>
            <ac:spMk id="109" creationId="{C0ED648E-8C29-4B93-AB8B-1859B7676876}"/>
          </ac:spMkLst>
        </pc:spChg>
        <pc:spChg chg="mod">
          <ac:chgData name="Shashank Lokesha Reddy" userId="348959ee-59a1-4313-9b0d-6234a4fd0137" providerId="ADAL" clId="{18E31008-7EB6-4069-8D4C-46042C54E104}" dt="2022-02-18T07:26:08.020" v="9850" actId="1076"/>
          <ac:spMkLst>
            <pc:docMk/>
            <pc:sldMk cId="3152516244" sldId="1951"/>
            <ac:spMk id="110" creationId="{CE34AF33-601F-4B33-96F5-3874B26979B6}"/>
          </ac:spMkLst>
        </pc:spChg>
        <pc:spChg chg="add mod">
          <ac:chgData name="Shashank Lokesha Reddy" userId="348959ee-59a1-4313-9b0d-6234a4fd0137" providerId="ADAL" clId="{18E31008-7EB6-4069-8D4C-46042C54E104}" dt="2022-02-18T07:29:54.234" v="9870" actId="1076"/>
          <ac:spMkLst>
            <pc:docMk/>
            <pc:sldMk cId="3152516244" sldId="1951"/>
            <ac:spMk id="111" creationId="{A7E9361E-A046-4919-AFB2-8C0B17CA4628}"/>
          </ac:spMkLst>
        </pc:spChg>
        <pc:spChg chg="mod">
          <ac:chgData name="Shashank Lokesha Reddy" userId="348959ee-59a1-4313-9b0d-6234a4fd0137" providerId="ADAL" clId="{18E31008-7EB6-4069-8D4C-46042C54E104}" dt="2022-02-18T07:19:58.901" v="9802" actId="1076"/>
          <ac:spMkLst>
            <pc:docMk/>
            <pc:sldMk cId="3152516244" sldId="1951"/>
            <ac:spMk id="112" creationId="{E8A3B549-937F-4D9E-A6A4-D16363E16A8A}"/>
          </ac:spMkLst>
        </pc:spChg>
        <pc:spChg chg="add mod">
          <ac:chgData name="Shashank Lokesha Reddy" userId="348959ee-59a1-4313-9b0d-6234a4fd0137" providerId="ADAL" clId="{18E31008-7EB6-4069-8D4C-46042C54E104}" dt="2022-02-20T13:18:41.341" v="13663" actId="552"/>
          <ac:spMkLst>
            <pc:docMk/>
            <pc:sldMk cId="3152516244" sldId="1951"/>
            <ac:spMk id="113" creationId="{00674DF7-F893-47BD-8BE0-D336CF30E123}"/>
          </ac:spMkLst>
        </pc:spChg>
        <pc:spChg chg="add mod">
          <ac:chgData name="Shashank Lokesha Reddy" userId="348959ee-59a1-4313-9b0d-6234a4fd0137" providerId="ADAL" clId="{18E31008-7EB6-4069-8D4C-46042C54E104}" dt="2022-02-20T13:18:52.607" v="13665" actId="552"/>
          <ac:spMkLst>
            <pc:docMk/>
            <pc:sldMk cId="3152516244" sldId="1951"/>
            <ac:spMk id="115" creationId="{1A6680C3-CEFC-4625-A42B-B26F2D3150CB}"/>
          </ac:spMkLst>
        </pc:spChg>
        <pc:spChg chg="add mod">
          <ac:chgData name="Shashank Lokesha Reddy" userId="348959ee-59a1-4313-9b0d-6234a4fd0137" providerId="ADAL" clId="{18E31008-7EB6-4069-8D4C-46042C54E104}" dt="2022-02-18T07:25:14.555" v="9844" actId="554"/>
          <ac:spMkLst>
            <pc:docMk/>
            <pc:sldMk cId="3152516244" sldId="1951"/>
            <ac:spMk id="117" creationId="{D79C4860-F334-4DEC-9DDE-D533B45771B2}"/>
          </ac:spMkLst>
        </pc:spChg>
        <pc:spChg chg="add mod">
          <ac:chgData name="Shashank Lokesha Reddy" userId="348959ee-59a1-4313-9b0d-6234a4fd0137" providerId="ADAL" clId="{18E31008-7EB6-4069-8D4C-46042C54E104}" dt="2022-02-18T07:25:14.555" v="9844" actId="554"/>
          <ac:spMkLst>
            <pc:docMk/>
            <pc:sldMk cId="3152516244" sldId="1951"/>
            <ac:spMk id="118" creationId="{CA4C09DF-CCCC-4138-967D-49E21BC65FFF}"/>
          </ac:spMkLst>
        </pc:spChg>
        <pc:spChg chg="mod">
          <ac:chgData name="Shashank Lokesha Reddy" userId="348959ee-59a1-4313-9b0d-6234a4fd0137" providerId="ADAL" clId="{18E31008-7EB6-4069-8D4C-46042C54E104}" dt="2022-02-20T15:44:36.282" v="14063" actId="12789"/>
          <ac:spMkLst>
            <pc:docMk/>
            <pc:sldMk cId="3152516244" sldId="1951"/>
            <ac:spMk id="121" creationId="{8750DDC7-8AA2-480C-ABFA-6B9E6A3E6CF0}"/>
          </ac:spMkLst>
        </pc:spChg>
        <pc:spChg chg="mod">
          <ac:chgData name="Shashank Lokesha Reddy" userId="348959ee-59a1-4313-9b0d-6234a4fd0137" providerId="ADAL" clId="{18E31008-7EB6-4069-8D4C-46042C54E104}" dt="2022-02-20T13:18:41.341" v="13663" actId="552"/>
          <ac:spMkLst>
            <pc:docMk/>
            <pc:sldMk cId="3152516244" sldId="1951"/>
            <ac:spMk id="158" creationId="{C77EBF5C-CC0F-48E3-991D-E117A930105E}"/>
          </ac:spMkLst>
        </pc:spChg>
        <pc:spChg chg="mod">
          <ac:chgData name="Shashank Lokesha Reddy" userId="348959ee-59a1-4313-9b0d-6234a4fd0137" providerId="ADAL" clId="{18E31008-7EB6-4069-8D4C-46042C54E104}" dt="2022-02-18T07:19:10.433" v="9793" actId="1076"/>
          <ac:spMkLst>
            <pc:docMk/>
            <pc:sldMk cId="3152516244" sldId="1951"/>
            <ac:spMk id="159" creationId="{63691026-E911-40CA-B157-534346E1A5B5}"/>
          </ac:spMkLst>
        </pc:spChg>
        <pc:spChg chg="mod">
          <ac:chgData name="Shashank Lokesha Reddy" userId="348959ee-59a1-4313-9b0d-6234a4fd0137" providerId="ADAL" clId="{18E31008-7EB6-4069-8D4C-46042C54E104}" dt="2022-02-18T07:19:10.433" v="9793" actId="1076"/>
          <ac:spMkLst>
            <pc:docMk/>
            <pc:sldMk cId="3152516244" sldId="1951"/>
            <ac:spMk id="160" creationId="{C7FA508E-37BB-42DA-99C6-8D931B7A194E}"/>
          </ac:spMkLst>
        </pc:spChg>
        <pc:spChg chg="mod">
          <ac:chgData name="Shashank Lokesha Reddy" userId="348959ee-59a1-4313-9b0d-6234a4fd0137" providerId="ADAL" clId="{18E31008-7EB6-4069-8D4C-46042C54E104}" dt="2022-02-18T07:19:10.433" v="9793" actId="1076"/>
          <ac:spMkLst>
            <pc:docMk/>
            <pc:sldMk cId="3152516244" sldId="1951"/>
            <ac:spMk id="161" creationId="{E9B48E4C-B223-44D8-ADAA-6E3143FAD9BE}"/>
          </ac:spMkLst>
        </pc:spChg>
        <pc:spChg chg="mod">
          <ac:chgData name="Shashank Lokesha Reddy" userId="348959ee-59a1-4313-9b0d-6234a4fd0137" providerId="ADAL" clId="{18E31008-7EB6-4069-8D4C-46042C54E104}" dt="2022-02-20T13:16:22.576" v="13653" actId="1076"/>
          <ac:spMkLst>
            <pc:docMk/>
            <pc:sldMk cId="3152516244" sldId="1951"/>
            <ac:spMk id="163" creationId="{A2BBA838-BD3B-433C-AE2F-48A382C5B84A}"/>
          </ac:spMkLst>
        </pc:spChg>
        <pc:spChg chg="mod">
          <ac:chgData name="Shashank Lokesha Reddy" userId="348959ee-59a1-4313-9b0d-6234a4fd0137" providerId="ADAL" clId="{18E31008-7EB6-4069-8D4C-46042C54E104}" dt="2022-02-18T07:19:58.901" v="9802" actId="1076"/>
          <ac:spMkLst>
            <pc:docMk/>
            <pc:sldMk cId="3152516244" sldId="1951"/>
            <ac:spMk id="165" creationId="{8852A42C-4C42-4AD9-BCE9-A02642F844A3}"/>
          </ac:spMkLst>
        </pc:spChg>
        <pc:spChg chg="mod">
          <ac:chgData name="Shashank Lokesha Reddy" userId="348959ee-59a1-4313-9b0d-6234a4fd0137" providerId="ADAL" clId="{18E31008-7EB6-4069-8D4C-46042C54E104}" dt="2022-02-18T07:19:58.901" v="9802" actId="1076"/>
          <ac:spMkLst>
            <pc:docMk/>
            <pc:sldMk cId="3152516244" sldId="1951"/>
            <ac:spMk id="166" creationId="{2DBA5164-E769-4231-AF8F-3F4EA3889AA9}"/>
          </ac:spMkLst>
        </pc:spChg>
        <pc:graphicFrameChg chg="mod">
          <ac:chgData name="Shashank Lokesha Reddy" userId="348959ee-59a1-4313-9b0d-6234a4fd0137" providerId="ADAL" clId="{18E31008-7EB6-4069-8D4C-46042C54E104}" dt="2022-02-18T07:22:19.934" v="9819" actId="1076"/>
          <ac:graphicFrameMkLst>
            <pc:docMk/>
            <pc:sldMk cId="3152516244" sldId="1951"/>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3:15:23.790" v="13651" actId="1076"/>
          <ac:graphicFrameMkLst>
            <pc:docMk/>
            <pc:sldMk cId="3152516244" sldId="1951"/>
            <ac:graphicFrameMk id="74" creationId="{123532A6-8691-4D1F-B8AC-C67327325A84}"/>
          </ac:graphicFrameMkLst>
        </pc:graphicFrameChg>
        <pc:graphicFrameChg chg="mod">
          <ac:chgData name="Shashank Lokesha Reddy" userId="348959ee-59a1-4313-9b0d-6234a4fd0137" providerId="ADAL" clId="{18E31008-7EB6-4069-8D4C-46042C54E104}" dt="2022-02-18T07:21:14.203" v="9812" actId="1076"/>
          <ac:graphicFrameMkLst>
            <pc:docMk/>
            <pc:sldMk cId="3152516244" sldId="1951"/>
            <ac:graphicFrameMk id="106" creationId="{C8C0CC57-17C8-44F4-A9C6-A67859008652}"/>
          </ac:graphicFrameMkLst>
        </pc:graphicFrameChg>
        <pc:graphicFrameChg chg="mod">
          <ac:chgData name="Shashank Lokesha Reddy" userId="348959ee-59a1-4313-9b0d-6234a4fd0137" providerId="ADAL" clId="{18E31008-7EB6-4069-8D4C-46042C54E104}" dt="2022-02-18T07:22:34.411" v="9820" actId="1076"/>
          <ac:graphicFrameMkLst>
            <pc:docMk/>
            <pc:sldMk cId="3152516244" sldId="1951"/>
            <ac:graphicFrameMk id="170" creationId="{87280CCD-9E3F-427E-86FE-54E9814D5A41}"/>
          </ac:graphicFrameMkLst>
        </pc:graphicFrameChg>
        <pc:picChg chg="mod">
          <ac:chgData name="Shashank Lokesha Reddy" userId="348959ee-59a1-4313-9b0d-6234a4fd0137" providerId="ADAL" clId="{18E31008-7EB6-4069-8D4C-46042C54E104}" dt="2022-02-20T13:16:22.576" v="13653" actId="1076"/>
          <ac:picMkLst>
            <pc:docMk/>
            <pc:sldMk cId="3152516244" sldId="1951"/>
            <ac:picMk id="3" creationId="{50E11EDB-2CF4-4E86-8F39-4FFA14B0B1F0}"/>
          </ac:picMkLst>
        </pc:picChg>
        <pc:picChg chg="mod">
          <ac:chgData name="Shashank Lokesha Reddy" userId="348959ee-59a1-4313-9b0d-6234a4fd0137" providerId="ADAL" clId="{18E31008-7EB6-4069-8D4C-46042C54E104}" dt="2022-02-20T13:16:22.576" v="13653" actId="1076"/>
          <ac:picMkLst>
            <pc:docMk/>
            <pc:sldMk cId="3152516244" sldId="1951"/>
            <ac:picMk id="7" creationId="{AE2057A7-67B3-483D-B629-13DC59AC5B11}"/>
          </ac:picMkLst>
        </pc:picChg>
        <pc:picChg chg="mod">
          <ac:chgData name="Shashank Lokesha Reddy" userId="348959ee-59a1-4313-9b0d-6234a4fd0137" providerId="ADAL" clId="{18E31008-7EB6-4069-8D4C-46042C54E104}" dt="2022-02-20T13:16:22.576" v="13653" actId="1076"/>
          <ac:picMkLst>
            <pc:docMk/>
            <pc:sldMk cId="3152516244" sldId="1951"/>
            <ac:picMk id="14" creationId="{0E4D92F1-BD56-4E92-B4E4-A80A044A7873}"/>
          </ac:picMkLst>
        </pc:picChg>
        <pc:picChg chg="mod">
          <ac:chgData name="Shashank Lokesha Reddy" userId="348959ee-59a1-4313-9b0d-6234a4fd0137" providerId="ADAL" clId="{18E31008-7EB6-4069-8D4C-46042C54E104}" dt="2022-02-20T13:16:22.576" v="13653" actId="1076"/>
          <ac:picMkLst>
            <pc:docMk/>
            <pc:sldMk cId="3152516244" sldId="1951"/>
            <ac:picMk id="20" creationId="{9BB27F69-8C7B-4A2C-8EA3-B4FFBB369163}"/>
          </ac:picMkLst>
        </pc:picChg>
        <pc:picChg chg="mod">
          <ac:chgData name="Shashank Lokesha Reddy" userId="348959ee-59a1-4313-9b0d-6234a4fd0137" providerId="ADAL" clId="{18E31008-7EB6-4069-8D4C-46042C54E104}" dt="2022-02-20T13:16:22.576" v="13653" actId="1076"/>
          <ac:picMkLst>
            <pc:docMk/>
            <pc:sldMk cId="3152516244" sldId="1951"/>
            <ac:picMk id="71" creationId="{8932F6D2-A76F-4528-BCFF-F6B9E7627B59}"/>
          </ac:picMkLst>
        </pc:picChg>
        <pc:picChg chg="mod">
          <ac:chgData name="Shashank Lokesha Reddy" userId="348959ee-59a1-4313-9b0d-6234a4fd0137" providerId="ADAL" clId="{18E31008-7EB6-4069-8D4C-46042C54E104}" dt="2022-02-20T13:16:22.576" v="13653" actId="1076"/>
          <ac:picMkLst>
            <pc:docMk/>
            <pc:sldMk cId="3152516244" sldId="1951"/>
            <ac:picMk id="81" creationId="{4CC05E4C-BB02-4430-860B-308C45DBA743}"/>
          </ac:picMkLst>
        </pc:picChg>
        <pc:cxnChg chg="mod">
          <ac:chgData name="Shashank Lokesha Reddy" userId="348959ee-59a1-4313-9b0d-6234a4fd0137" providerId="ADAL" clId="{18E31008-7EB6-4069-8D4C-46042C54E104}" dt="2022-02-20T13:16:22.576" v="13653" actId="1076"/>
          <ac:cxnSpMkLst>
            <pc:docMk/>
            <pc:sldMk cId="3152516244" sldId="1951"/>
            <ac:cxnSpMk id="12" creationId="{B0274043-26DC-44E4-95B5-B70278FAE9DF}"/>
          </ac:cxnSpMkLst>
        </pc:cxnChg>
        <pc:cxnChg chg="mod">
          <ac:chgData name="Shashank Lokesha Reddy" userId="348959ee-59a1-4313-9b0d-6234a4fd0137" providerId="ADAL" clId="{18E31008-7EB6-4069-8D4C-46042C54E104}" dt="2022-02-18T07:22:19.934" v="9819" actId="1076"/>
          <ac:cxnSpMkLst>
            <pc:docMk/>
            <pc:sldMk cId="3152516244" sldId="1951"/>
            <ac:cxnSpMk id="67" creationId="{44761D19-9F44-4162-8D34-D4EA3E44158C}"/>
          </ac:cxnSpMkLst>
        </pc:cxnChg>
        <pc:cxnChg chg="mod">
          <ac:chgData name="Shashank Lokesha Reddy" userId="348959ee-59a1-4313-9b0d-6234a4fd0137" providerId="ADAL" clId="{18E31008-7EB6-4069-8D4C-46042C54E104}" dt="2022-02-18T07:22:19.934" v="9819" actId="1076"/>
          <ac:cxnSpMkLst>
            <pc:docMk/>
            <pc:sldMk cId="3152516244" sldId="1951"/>
            <ac:cxnSpMk id="68" creationId="{DBAA6E35-DA16-4C45-A0D5-26024A37DFBD}"/>
          </ac:cxnSpMkLst>
        </pc:cxnChg>
        <pc:cxnChg chg="mod">
          <ac:chgData name="Shashank Lokesha Reddy" userId="348959ee-59a1-4313-9b0d-6234a4fd0137" providerId="ADAL" clId="{18E31008-7EB6-4069-8D4C-46042C54E104}" dt="2022-02-20T13:19:30.327" v="13667" actId="12788"/>
          <ac:cxnSpMkLst>
            <pc:docMk/>
            <pc:sldMk cId="3152516244" sldId="1951"/>
            <ac:cxnSpMk id="70" creationId="{C2CE37A9-EDDB-40A4-A6C2-DE005815BF10}"/>
          </ac:cxnSpMkLst>
        </pc:cxnChg>
        <pc:cxnChg chg="mod">
          <ac:chgData name="Shashank Lokesha Reddy" userId="348959ee-59a1-4313-9b0d-6234a4fd0137" providerId="ADAL" clId="{18E31008-7EB6-4069-8D4C-46042C54E104}" dt="2022-02-20T13:19:30.327" v="13667" actId="12788"/>
          <ac:cxnSpMkLst>
            <pc:docMk/>
            <pc:sldMk cId="3152516244" sldId="1951"/>
            <ac:cxnSpMk id="93" creationId="{8EC4E425-9F5E-4359-95A1-3034FD4974DC}"/>
          </ac:cxnSpMkLst>
        </pc:cxnChg>
        <pc:cxnChg chg="mod">
          <ac:chgData name="Shashank Lokesha Reddy" userId="348959ee-59a1-4313-9b0d-6234a4fd0137" providerId="ADAL" clId="{18E31008-7EB6-4069-8D4C-46042C54E104}" dt="2022-02-20T13:16:22.576" v="13653" actId="1076"/>
          <ac:cxnSpMkLst>
            <pc:docMk/>
            <pc:sldMk cId="3152516244" sldId="1951"/>
            <ac:cxnSpMk id="98" creationId="{69C01D9F-1010-4679-AF4A-4D434B2FE82E}"/>
          </ac:cxnSpMkLst>
        </pc:cxnChg>
        <pc:cxnChg chg="mod">
          <ac:chgData name="Shashank Lokesha Reddy" userId="348959ee-59a1-4313-9b0d-6234a4fd0137" providerId="ADAL" clId="{18E31008-7EB6-4069-8D4C-46042C54E104}" dt="2022-02-18T07:22:19.934" v="9819" actId="1076"/>
          <ac:cxnSpMkLst>
            <pc:docMk/>
            <pc:sldMk cId="3152516244" sldId="1951"/>
            <ac:cxnSpMk id="99" creationId="{416EAF35-962A-4E5D-94DC-D18BA20D1C1A}"/>
          </ac:cxnSpMkLst>
        </pc:cxnChg>
        <pc:cxnChg chg="mod">
          <ac:chgData name="Shashank Lokesha Reddy" userId="348959ee-59a1-4313-9b0d-6234a4fd0137" providerId="ADAL" clId="{18E31008-7EB6-4069-8D4C-46042C54E104}" dt="2022-02-20T13:19:30.327" v="13667" actId="12788"/>
          <ac:cxnSpMkLst>
            <pc:docMk/>
            <pc:sldMk cId="3152516244" sldId="1951"/>
            <ac:cxnSpMk id="102" creationId="{52F22215-3BA0-4AAB-900A-FF9915EDF93B}"/>
          </ac:cxnSpMkLst>
        </pc:cxnChg>
        <pc:cxnChg chg="mod">
          <ac:chgData name="Shashank Lokesha Reddy" userId="348959ee-59a1-4313-9b0d-6234a4fd0137" providerId="ADAL" clId="{18E31008-7EB6-4069-8D4C-46042C54E104}" dt="2022-02-18T07:22:19.934" v="9819" actId="1076"/>
          <ac:cxnSpMkLst>
            <pc:docMk/>
            <pc:sldMk cId="3152516244" sldId="1951"/>
            <ac:cxnSpMk id="103" creationId="{21A83AA9-9756-4554-B51B-15D68E6B3488}"/>
          </ac:cxnSpMkLst>
        </pc:cxnChg>
        <pc:cxnChg chg="mod">
          <ac:chgData name="Shashank Lokesha Reddy" userId="348959ee-59a1-4313-9b0d-6234a4fd0137" providerId="ADAL" clId="{18E31008-7EB6-4069-8D4C-46042C54E104}" dt="2022-02-18T07:26:28.762" v="9856" actId="1076"/>
          <ac:cxnSpMkLst>
            <pc:docMk/>
            <pc:sldMk cId="3152516244" sldId="1951"/>
            <ac:cxnSpMk id="105" creationId="{55FDB356-8086-4552-8CAE-AC9B281EE066}"/>
          </ac:cxnSpMkLst>
        </pc:cxnChg>
        <pc:cxnChg chg="add mod">
          <ac:chgData name="Shashank Lokesha Reddy" userId="348959ee-59a1-4313-9b0d-6234a4fd0137" providerId="ADAL" clId="{18E31008-7EB6-4069-8D4C-46042C54E104}" dt="2022-02-18T07:45:31.333" v="10002" actId="1076"/>
          <ac:cxnSpMkLst>
            <pc:docMk/>
            <pc:sldMk cId="3152516244" sldId="1951"/>
            <ac:cxnSpMk id="114" creationId="{17398C01-F1A4-47DF-A1FD-EEE1E95F8910}"/>
          </ac:cxnSpMkLst>
        </pc:cxnChg>
        <pc:cxnChg chg="mod">
          <ac:chgData name="Shashank Lokesha Reddy" userId="348959ee-59a1-4313-9b0d-6234a4fd0137" providerId="ADAL" clId="{18E31008-7EB6-4069-8D4C-46042C54E104}" dt="2022-02-18T07:22:42.872" v="9821" actId="1076"/>
          <ac:cxnSpMkLst>
            <pc:docMk/>
            <pc:sldMk cId="3152516244" sldId="1951"/>
            <ac:cxnSpMk id="116" creationId="{2BDE5E2F-2FF7-4953-BA94-101B3CEE85E7}"/>
          </ac:cxnSpMkLst>
        </pc:cxnChg>
        <pc:cxnChg chg="mod">
          <ac:chgData name="Shashank Lokesha Reddy" userId="348959ee-59a1-4313-9b0d-6234a4fd0137" providerId="ADAL" clId="{18E31008-7EB6-4069-8D4C-46042C54E104}" dt="2022-02-20T13:19:30.327" v="13667" actId="12788"/>
          <ac:cxnSpMkLst>
            <pc:docMk/>
            <pc:sldMk cId="3152516244" sldId="1951"/>
            <ac:cxnSpMk id="128" creationId="{6D181579-BBB5-4087-82B0-42664516DEC4}"/>
          </ac:cxnSpMkLst>
        </pc:cxnChg>
        <pc:cxnChg chg="mod">
          <ac:chgData name="Shashank Lokesha Reddy" userId="348959ee-59a1-4313-9b0d-6234a4fd0137" providerId="ADAL" clId="{18E31008-7EB6-4069-8D4C-46042C54E104}" dt="2022-02-20T13:16:22.576" v="13653" actId="1076"/>
          <ac:cxnSpMkLst>
            <pc:docMk/>
            <pc:sldMk cId="3152516244" sldId="1951"/>
            <ac:cxnSpMk id="140" creationId="{3F989697-A747-4EC6-923C-CDAB8493DCD8}"/>
          </ac:cxnSpMkLst>
        </pc:cxnChg>
        <pc:cxnChg chg="del">
          <ac:chgData name="Shashank Lokesha Reddy" userId="348959ee-59a1-4313-9b0d-6234a4fd0137" providerId="ADAL" clId="{18E31008-7EB6-4069-8D4C-46042C54E104}" dt="2022-02-18T07:21:27.769" v="9814" actId="478"/>
          <ac:cxnSpMkLst>
            <pc:docMk/>
            <pc:sldMk cId="3152516244" sldId="1951"/>
            <ac:cxnSpMk id="146" creationId="{D32DDE0D-6E2E-46C7-ACFD-CA8C3B8448C5}"/>
          </ac:cxnSpMkLst>
        </pc:cxnChg>
        <pc:cxnChg chg="mod">
          <ac:chgData name="Shashank Lokesha Reddy" userId="348959ee-59a1-4313-9b0d-6234a4fd0137" providerId="ADAL" clId="{18E31008-7EB6-4069-8D4C-46042C54E104}" dt="2022-02-20T13:19:30.327" v="13667" actId="12788"/>
          <ac:cxnSpMkLst>
            <pc:docMk/>
            <pc:sldMk cId="3152516244" sldId="1951"/>
            <ac:cxnSpMk id="157" creationId="{7246D94D-BEF5-4271-82C2-6012EA784F8A}"/>
          </ac:cxnSpMkLst>
        </pc:cxnChg>
        <pc:cxnChg chg="mod">
          <ac:chgData name="Shashank Lokesha Reddy" userId="348959ee-59a1-4313-9b0d-6234a4fd0137" providerId="ADAL" clId="{18E31008-7EB6-4069-8D4C-46042C54E104}" dt="2022-02-20T13:19:30.327" v="13667" actId="12788"/>
          <ac:cxnSpMkLst>
            <pc:docMk/>
            <pc:sldMk cId="3152516244" sldId="1951"/>
            <ac:cxnSpMk id="169" creationId="{3308679A-E6C6-4B62-85D3-8448C286EB21}"/>
          </ac:cxnSpMkLst>
        </pc:cxnChg>
        <pc:cxnChg chg="mod">
          <ac:chgData name="Shashank Lokesha Reddy" userId="348959ee-59a1-4313-9b0d-6234a4fd0137" providerId="ADAL" clId="{18E31008-7EB6-4069-8D4C-46042C54E104}" dt="2022-02-20T13:19:30.327" v="13667" actId="12788"/>
          <ac:cxnSpMkLst>
            <pc:docMk/>
            <pc:sldMk cId="3152516244" sldId="1951"/>
            <ac:cxnSpMk id="173" creationId="{557A0996-DC1B-4B27-9090-515C775EB1DF}"/>
          </ac:cxnSpMkLst>
        </pc:cxnChg>
      </pc:sldChg>
      <pc:sldChg chg="addSp delSp modSp mod">
        <pc:chgData name="Shashank Lokesha Reddy" userId="348959ee-59a1-4313-9b0d-6234a4fd0137" providerId="ADAL" clId="{18E31008-7EB6-4069-8D4C-46042C54E104}" dt="2022-02-27T20:53:45.802" v="15237" actId="20577"/>
        <pc:sldMkLst>
          <pc:docMk/>
          <pc:sldMk cId="2130373011" sldId="1952"/>
        </pc:sldMkLst>
        <pc:spChg chg="mod">
          <ac:chgData name="Shashank Lokesha Reddy" userId="348959ee-59a1-4313-9b0d-6234a4fd0137" providerId="ADAL" clId="{18E31008-7EB6-4069-8D4C-46042C54E104}" dt="2022-02-18T07:54:41.873" v="10081" actId="14100"/>
          <ac:spMkLst>
            <pc:docMk/>
            <pc:sldMk cId="2130373011" sldId="1952"/>
            <ac:spMk id="10" creationId="{BC2DFB99-04CE-45FE-9D85-D9FD1FD25715}"/>
          </ac:spMkLst>
        </pc:spChg>
        <pc:spChg chg="mod">
          <ac:chgData name="Shashank Lokesha Reddy" userId="348959ee-59a1-4313-9b0d-6234a4fd0137" providerId="ADAL" clId="{18E31008-7EB6-4069-8D4C-46042C54E104}" dt="2022-02-20T13:23:56.239" v="13681" actId="552"/>
          <ac:spMkLst>
            <pc:docMk/>
            <pc:sldMk cId="2130373011" sldId="1952"/>
            <ac:spMk id="11" creationId="{4ADCD9B9-1941-4C5E-A1D7-827E0007EF06}"/>
          </ac:spMkLst>
        </pc:spChg>
        <pc:spChg chg="mod">
          <ac:chgData name="Shashank Lokesha Reddy" userId="348959ee-59a1-4313-9b0d-6234a4fd0137" providerId="ADAL" clId="{18E31008-7EB6-4069-8D4C-46042C54E104}" dt="2022-02-20T15:44:48.076" v="14064" actId="12789"/>
          <ac:spMkLst>
            <pc:docMk/>
            <pc:sldMk cId="2130373011" sldId="1952"/>
            <ac:spMk id="23" creationId="{B8C8196D-7522-4A47-AD1F-44DB260AFC29}"/>
          </ac:spMkLst>
        </pc:spChg>
        <pc:spChg chg="mod">
          <ac:chgData name="Shashank Lokesha Reddy" userId="348959ee-59a1-4313-9b0d-6234a4fd0137" providerId="ADAL" clId="{18E31008-7EB6-4069-8D4C-46042C54E104}" dt="2022-02-20T13:21:24.002" v="13671" actId="554"/>
          <ac:spMkLst>
            <pc:docMk/>
            <pc:sldMk cId="2130373011" sldId="1952"/>
            <ac:spMk id="31" creationId="{9A29E1E5-DE3A-461D-B9E1-297F24BCB070}"/>
          </ac:spMkLst>
        </pc:spChg>
        <pc:spChg chg="mod">
          <ac:chgData name="Shashank Lokesha Reddy" userId="348959ee-59a1-4313-9b0d-6234a4fd0137" providerId="ADAL" clId="{18E31008-7EB6-4069-8D4C-46042C54E104}" dt="2022-02-18T07:32:54.365" v="9897" actId="554"/>
          <ac:spMkLst>
            <pc:docMk/>
            <pc:sldMk cId="2130373011" sldId="1952"/>
            <ac:spMk id="53" creationId="{83636A85-3B80-4A57-8612-FADCA444C16E}"/>
          </ac:spMkLst>
        </pc:spChg>
        <pc:spChg chg="mod">
          <ac:chgData name="Shashank Lokesha Reddy" userId="348959ee-59a1-4313-9b0d-6234a4fd0137" providerId="ADAL" clId="{18E31008-7EB6-4069-8D4C-46042C54E104}" dt="2022-02-20T13:21:24.002" v="13671" actId="554"/>
          <ac:spMkLst>
            <pc:docMk/>
            <pc:sldMk cId="2130373011" sldId="1952"/>
            <ac:spMk id="54" creationId="{0B95BC64-1742-4974-B6DB-A28F96FCF45C}"/>
          </ac:spMkLst>
        </pc:spChg>
        <pc:spChg chg="mod">
          <ac:chgData name="Shashank Lokesha Reddy" userId="348959ee-59a1-4313-9b0d-6234a4fd0137" providerId="ADAL" clId="{18E31008-7EB6-4069-8D4C-46042C54E104}" dt="2022-02-20T13:23:56.239" v="13681" actId="552"/>
          <ac:spMkLst>
            <pc:docMk/>
            <pc:sldMk cId="2130373011" sldId="1952"/>
            <ac:spMk id="63" creationId="{38CA50E6-F4B1-4914-ADD1-1015901FB7F9}"/>
          </ac:spMkLst>
        </pc:spChg>
        <pc:spChg chg="mod">
          <ac:chgData name="Shashank Lokesha Reddy" userId="348959ee-59a1-4313-9b0d-6234a4fd0137" providerId="ADAL" clId="{18E31008-7EB6-4069-8D4C-46042C54E104}" dt="2022-02-18T07:36:37.011" v="9923" actId="554"/>
          <ac:spMkLst>
            <pc:docMk/>
            <pc:sldMk cId="2130373011" sldId="1952"/>
            <ac:spMk id="72" creationId="{FFC0B186-A8D1-42D8-8772-4ED63B89B4EF}"/>
          </ac:spMkLst>
        </pc:spChg>
        <pc:spChg chg="mod">
          <ac:chgData name="Shashank Lokesha Reddy" userId="348959ee-59a1-4313-9b0d-6234a4fd0137" providerId="ADAL" clId="{18E31008-7EB6-4069-8D4C-46042C54E104}" dt="2022-02-20T13:23:56.239" v="13681" actId="552"/>
          <ac:spMkLst>
            <pc:docMk/>
            <pc:sldMk cId="2130373011" sldId="1952"/>
            <ac:spMk id="75" creationId="{E9B3721C-BCBD-4DDB-817D-7459AB79E646}"/>
          </ac:spMkLst>
        </pc:spChg>
        <pc:spChg chg="add del mod">
          <ac:chgData name="Shashank Lokesha Reddy" userId="348959ee-59a1-4313-9b0d-6234a4fd0137" providerId="ADAL" clId="{18E31008-7EB6-4069-8D4C-46042C54E104}" dt="2022-02-18T13:23:55.387" v="10236" actId="255"/>
          <ac:spMkLst>
            <pc:docMk/>
            <pc:sldMk cId="2130373011" sldId="1952"/>
            <ac:spMk id="79" creationId="{AA026384-2C2A-4D09-B0FA-9212E370DD27}"/>
          </ac:spMkLst>
        </pc:spChg>
        <pc:spChg chg="mod">
          <ac:chgData name="Shashank Lokesha Reddy" userId="348959ee-59a1-4313-9b0d-6234a4fd0137" providerId="ADAL" clId="{18E31008-7EB6-4069-8D4C-46042C54E104}" dt="2022-02-20T13:23:56.239" v="13681" actId="552"/>
          <ac:spMkLst>
            <pc:docMk/>
            <pc:sldMk cId="2130373011" sldId="1952"/>
            <ac:spMk id="80" creationId="{1AB84E19-E01B-4E95-B9EC-D6F10C0EDBEB}"/>
          </ac:spMkLst>
        </pc:spChg>
        <pc:spChg chg="mod">
          <ac:chgData name="Shashank Lokesha Reddy" userId="348959ee-59a1-4313-9b0d-6234a4fd0137" providerId="ADAL" clId="{18E31008-7EB6-4069-8D4C-46042C54E104}" dt="2022-02-18T07:34:24.939" v="9909" actId="1076"/>
          <ac:spMkLst>
            <pc:docMk/>
            <pc:sldMk cId="2130373011" sldId="1952"/>
            <ac:spMk id="82" creationId="{87520CC3-65BE-4D8C-BDBA-1FDA93B0AFF4}"/>
          </ac:spMkLst>
        </pc:spChg>
        <pc:spChg chg="mod">
          <ac:chgData name="Shashank Lokesha Reddy" userId="348959ee-59a1-4313-9b0d-6234a4fd0137" providerId="ADAL" clId="{18E31008-7EB6-4069-8D4C-46042C54E104}" dt="2022-02-18T07:34:38.860" v="9912" actId="1076"/>
          <ac:spMkLst>
            <pc:docMk/>
            <pc:sldMk cId="2130373011" sldId="1952"/>
            <ac:spMk id="83" creationId="{F9DE9FCE-EA38-41BE-8884-97ECA2F1D31C}"/>
          </ac:spMkLst>
        </pc:spChg>
        <pc:spChg chg="mod">
          <ac:chgData name="Shashank Lokesha Reddy" userId="348959ee-59a1-4313-9b0d-6234a4fd0137" providerId="ADAL" clId="{18E31008-7EB6-4069-8D4C-46042C54E104}" dt="2022-02-18T07:50:51.347" v="10049" actId="554"/>
          <ac:spMkLst>
            <pc:docMk/>
            <pc:sldMk cId="2130373011" sldId="1952"/>
            <ac:spMk id="85" creationId="{1AEFF9B6-0E75-42FB-A278-2002E5DC2FCC}"/>
          </ac:spMkLst>
        </pc:spChg>
        <pc:spChg chg="mod">
          <ac:chgData name="Shashank Lokesha Reddy" userId="348959ee-59a1-4313-9b0d-6234a4fd0137" providerId="ADAL" clId="{18E31008-7EB6-4069-8D4C-46042C54E104}" dt="2022-02-18T07:50:51.347" v="10049" actId="554"/>
          <ac:spMkLst>
            <pc:docMk/>
            <pc:sldMk cId="2130373011" sldId="1952"/>
            <ac:spMk id="86" creationId="{3663DB3C-FD57-487B-80DA-FDC6207A4292}"/>
          </ac:spMkLst>
        </pc:spChg>
        <pc:spChg chg="add del mod">
          <ac:chgData name="Shashank Lokesha Reddy" userId="348959ee-59a1-4313-9b0d-6234a4fd0137" providerId="ADAL" clId="{18E31008-7EB6-4069-8D4C-46042C54E104}" dt="2022-02-20T13:20:06.619" v="13668" actId="478"/>
          <ac:spMkLst>
            <pc:docMk/>
            <pc:sldMk cId="2130373011" sldId="1952"/>
            <ac:spMk id="87" creationId="{352FEB43-5F85-42B5-A04C-82C49E2D721D}"/>
          </ac:spMkLst>
        </pc:spChg>
        <pc:spChg chg="mod">
          <ac:chgData name="Shashank Lokesha Reddy" userId="348959ee-59a1-4313-9b0d-6234a4fd0137" providerId="ADAL" clId="{18E31008-7EB6-4069-8D4C-46042C54E104}" dt="2022-02-18T07:52:30.207" v="10064" actId="1076"/>
          <ac:spMkLst>
            <pc:docMk/>
            <pc:sldMk cId="2130373011" sldId="1952"/>
            <ac:spMk id="88" creationId="{83437EA4-A2E0-420C-A881-9121E9E4380F}"/>
          </ac:spMkLst>
        </pc:spChg>
        <pc:spChg chg="mod">
          <ac:chgData name="Shashank Lokesha Reddy" userId="348959ee-59a1-4313-9b0d-6234a4fd0137" providerId="ADAL" clId="{18E31008-7EB6-4069-8D4C-46042C54E104}" dt="2022-02-18T07:34:24.939" v="9909" actId="1076"/>
          <ac:spMkLst>
            <pc:docMk/>
            <pc:sldMk cId="2130373011" sldId="1952"/>
            <ac:spMk id="89" creationId="{89E7FF72-B8E6-4AA7-BF6D-AD62BC5A9A6F}"/>
          </ac:spMkLst>
        </pc:spChg>
        <pc:spChg chg="mod">
          <ac:chgData name="Shashank Lokesha Reddy" userId="348959ee-59a1-4313-9b0d-6234a4fd0137" providerId="ADAL" clId="{18E31008-7EB6-4069-8D4C-46042C54E104}" dt="2022-02-18T07:34:38.860" v="9912" actId="1076"/>
          <ac:spMkLst>
            <pc:docMk/>
            <pc:sldMk cId="2130373011" sldId="1952"/>
            <ac:spMk id="90" creationId="{78B95555-8BC8-4357-A43A-C5A31A7FD6D5}"/>
          </ac:spMkLst>
        </pc:spChg>
        <pc:spChg chg="mod">
          <ac:chgData name="Shashank Lokesha Reddy" userId="348959ee-59a1-4313-9b0d-6234a4fd0137" providerId="ADAL" clId="{18E31008-7EB6-4069-8D4C-46042C54E104}" dt="2022-02-18T07:50:51.347" v="10049" actId="554"/>
          <ac:spMkLst>
            <pc:docMk/>
            <pc:sldMk cId="2130373011" sldId="1952"/>
            <ac:spMk id="91" creationId="{2EE78EC5-160B-472A-B04A-943CDCA82791}"/>
          </ac:spMkLst>
        </pc:spChg>
        <pc:spChg chg="mod">
          <ac:chgData name="Shashank Lokesha Reddy" userId="348959ee-59a1-4313-9b0d-6234a4fd0137" providerId="ADAL" clId="{18E31008-7EB6-4069-8D4C-46042C54E104}" dt="2022-02-18T07:34:24.939" v="9909" actId="1076"/>
          <ac:spMkLst>
            <pc:docMk/>
            <pc:sldMk cId="2130373011" sldId="1952"/>
            <ac:spMk id="92" creationId="{52A8A178-A6F9-4082-8784-38B48FE6FA1F}"/>
          </ac:spMkLst>
        </pc:spChg>
        <pc:spChg chg="mod">
          <ac:chgData name="Shashank Lokesha Reddy" userId="348959ee-59a1-4313-9b0d-6234a4fd0137" providerId="ADAL" clId="{18E31008-7EB6-4069-8D4C-46042C54E104}" dt="2022-02-20T15:44:55.683" v="14065" actId="12789"/>
          <ac:spMkLst>
            <pc:docMk/>
            <pc:sldMk cId="2130373011" sldId="1952"/>
            <ac:spMk id="94" creationId="{C5203B11-90AC-478D-A7D9-056DF1B93559}"/>
          </ac:spMkLst>
        </pc:spChg>
        <pc:spChg chg="mod">
          <ac:chgData name="Shashank Lokesha Reddy" userId="348959ee-59a1-4313-9b0d-6234a4fd0137" providerId="ADAL" clId="{18E31008-7EB6-4069-8D4C-46042C54E104}" dt="2022-02-20T13:23:56.239" v="13681" actId="552"/>
          <ac:spMkLst>
            <pc:docMk/>
            <pc:sldMk cId="2130373011" sldId="1952"/>
            <ac:spMk id="96" creationId="{06A60633-6CAA-4DAE-949C-A99304CF6637}"/>
          </ac:spMkLst>
        </pc:spChg>
        <pc:spChg chg="mod">
          <ac:chgData name="Shashank Lokesha Reddy" userId="348959ee-59a1-4313-9b0d-6234a4fd0137" providerId="ADAL" clId="{18E31008-7EB6-4069-8D4C-46042C54E104}" dt="2022-02-18T07:35:38.291" v="9917" actId="554"/>
          <ac:spMkLst>
            <pc:docMk/>
            <pc:sldMk cId="2130373011" sldId="1952"/>
            <ac:spMk id="97" creationId="{B03AC0EC-154E-4341-82B2-94CC39076B05}"/>
          </ac:spMkLst>
        </pc:spChg>
        <pc:spChg chg="mod">
          <ac:chgData name="Shashank Lokesha Reddy" userId="348959ee-59a1-4313-9b0d-6234a4fd0137" providerId="ADAL" clId="{18E31008-7EB6-4069-8D4C-46042C54E104}" dt="2022-02-20T15:44:48.076" v="14064" actId="12789"/>
          <ac:spMkLst>
            <pc:docMk/>
            <pc:sldMk cId="2130373011" sldId="1952"/>
            <ac:spMk id="100" creationId="{B2E61AB8-B248-4EF9-84CA-4EBDC137B334}"/>
          </ac:spMkLst>
        </pc:spChg>
        <pc:spChg chg="mod">
          <ac:chgData name="Shashank Lokesha Reddy" userId="348959ee-59a1-4313-9b0d-6234a4fd0137" providerId="ADAL" clId="{18E31008-7EB6-4069-8D4C-46042C54E104}" dt="2022-02-20T13:24:12.733" v="13682" actId="552"/>
          <ac:spMkLst>
            <pc:docMk/>
            <pc:sldMk cId="2130373011" sldId="1952"/>
            <ac:spMk id="101" creationId="{EBA60CED-E5EC-4F79-958A-136E187140C9}"/>
          </ac:spMkLst>
        </pc:spChg>
        <pc:spChg chg="mod">
          <ac:chgData name="Shashank Lokesha Reddy" userId="348959ee-59a1-4313-9b0d-6234a4fd0137" providerId="ADAL" clId="{18E31008-7EB6-4069-8D4C-46042C54E104}" dt="2022-02-18T07:34:38.860" v="9912" actId="1076"/>
          <ac:spMkLst>
            <pc:docMk/>
            <pc:sldMk cId="2130373011" sldId="1952"/>
            <ac:spMk id="104" creationId="{BF6417FD-4B00-4AAE-B460-926624372BCE}"/>
          </ac:spMkLst>
        </pc:spChg>
        <pc:spChg chg="mod">
          <ac:chgData name="Shashank Lokesha Reddy" userId="348959ee-59a1-4313-9b0d-6234a4fd0137" providerId="ADAL" clId="{18E31008-7EB6-4069-8D4C-46042C54E104}" dt="2022-02-18T07:34:24.939" v="9909" actId="1076"/>
          <ac:spMkLst>
            <pc:docMk/>
            <pc:sldMk cId="2130373011" sldId="1952"/>
            <ac:spMk id="106" creationId="{5AC35BB1-9006-4A88-A592-2144E3AE0698}"/>
          </ac:spMkLst>
        </pc:spChg>
        <pc:spChg chg="mod">
          <ac:chgData name="Shashank Lokesha Reddy" userId="348959ee-59a1-4313-9b0d-6234a4fd0137" providerId="ADAL" clId="{18E31008-7EB6-4069-8D4C-46042C54E104}" dt="2022-02-18T07:34:38.860" v="9912" actId="1076"/>
          <ac:spMkLst>
            <pc:docMk/>
            <pc:sldMk cId="2130373011" sldId="1952"/>
            <ac:spMk id="107" creationId="{1F680E3F-E3A0-46B9-8DD6-00355E7887E3}"/>
          </ac:spMkLst>
        </pc:spChg>
        <pc:spChg chg="add del mod">
          <ac:chgData name="Shashank Lokesha Reddy" userId="348959ee-59a1-4313-9b0d-6234a4fd0137" providerId="ADAL" clId="{18E31008-7EB6-4069-8D4C-46042C54E104}" dt="2022-02-18T13:03:22.037" v="10088" actId="1076"/>
          <ac:spMkLst>
            <pc:docMk/>
            <pc:sldMk cId="2130373011" sldId="1952"/>
            <ac:spMk id="108" creationId="{DFBC4849-6532-4DF5-9376-340466EFB6F7}"/>
          </ac:spMkLst>
        </pc:spChg>
        <pc:spChg chg="add del mod">
          <ac:chgData name="Shashank Lokesha Reddy" userId="348959ee-59a1-4313-9b0d-6234a4fd0137" providerId="ADAL" clId="{18E31008-7EB6-4069-8D4C-46042C54E104}" dt="2022-02-18T07:30:31.083" v="9879" actId="1076"/>
          <ac:spMkLst>
            <pc:docMk/>
            <pc:sldMk cId="2130373011" sldId="1952"/>
            <ac:spMk id="109" creationId="{159F34D7-D910-4550-AB75-1A46769EFB02}"/>
          </ac:spMkLst>
        </pc:spChg>
        <pc:spChg chg="add mod">
          <ac:chgData name="Shashank Lokesha Reddy" userId="348959ee-59a1-4313-9b0d-6234a4fd0137" providerId="ADAL" clId="{18E31008-7EB6-4069-8D4C-46042C54E104}" dt="2022-02-20T13:23:56.239" v="13681" actId="552"/>
          <ac:spMkLst>
            <pc:docMk/>
            <pc:sldMk cId="2130373011" sldId="1952"/>
            <ac:spMk id="110" creationId="{179B5E39-B252-47A4-A3A4-06F8B34DA664}"/>
          </ac:spMkLst>
        </pc:spChg>
        <pc:spChg chg="add mod">
          <ac:chgData name="Shashank Lokesha Reddy" userId="348959ee-59a1-4313-9b0d-6234a4fd0137" providerId="ADAL" clId="{18E31008-7EB6-4069-8D4C-46042C54E104}" dt="2022-02-20T13:24:12.733" v="13682" actId="552"/>
          <ac:spMkLst>
            <pc:docMk/>
            <pc:sldMk cId="2130373011" sldId="1952"/>
            <ac:spMk id="112" creationId="{E9515E93-BEDA-4E49-B97F-9CEAC91A4410}"/>
          </ac:spMkLst>
        </pc:spChg>
        <pc:spChg chg="add mod">
          <ac:chgData name="Shashank Lokesha Reddy" userId="348959ee-59a1-4313-9b0d-6234a4fd0137" providerId="ADAL" clId="{18E31008-7EB6-4069-8D4C-46042C54E104}" dt="2022-02-20T13:33:17.628" v="13728" actId="1076"/>
          <ac:spMkLst>
            <pc:docMk/>
            <pc:sldMk cId="2130373011" sldId="1952"/>
            <ac:spMk id="113" creationId="{28E6C2DF-12CD-4F19-A6C2-39845CD44D9B}"/>
          </ac:spMkLst>
        </pc:spChg>
        <pc:spChg chg="mod">
          <ac:chgData name="Shashank Lokesha Reddy" userId="348959ee-59a1-4313-9b0d-6234a4fd0137" providerId="ADAL" clId="{18E31008-7EB6-4069-8D4C-46042C54E104}" dt="2022-02-18T07:36:56.143" v="9926" actId="1076"/>
          <ac:spMkLst>
            <pc:docMk/>
            <pc:sldMk cId="2130373011" sldId="1952"/>
            <ac:spMk id="117" creationId="{78A78203-6B02-415A-AD10-60EE94B77568}"/>
          </ac:spMkLst>
        </pc:spChg>
        <pc:spChg chg="mod">
          <ac:chgData name="Shashank Lokesha Reddy" userId="348959ee-59a1-4313-9b0d-6234a4fd0137" providerId="ADAL" clId="{18E31008-7EB6-4069-8D4C-46042C54E104}" dt="2022-02-20T13:23:56.239" v="13681" actId="552"/>
          <ac:spMkLst>
            <pc:docMk/>
            <pc:sldMk cId="2130373011" sldId="1952"/>
            <ac:spMk id="118" creationId="{767D10E8-2B80-4FA0-A863-C5577E9732CA}"/>
          </ac:spMkLst>
        </pc:spChg>
        <pc:spChg chg="mod">
          <ac:chgData name="Shashank Lokesha Reddy" userId="348959ee-59a1-4313-9b0d-6234a4fd0137" providerId="ADAL" clId="{18E31008-7EB6-4069-8D4C-46042C54E104}" dt="2022-02-18T07:43:07.944" v="9980" actId="1076"/>
          <ac:spMkLst>
            <pc:docMk/>
            <pc:sldMk cId="2130373011" sldId="1952"/>
            <ac:spMk id="119" creationId="{D4B5BD83-DD98-45D6-95B4-A95345553506}"/>
          </ac:spMkLst>
        </pc:spChg>
        <pc:spChg chg="mod">
          <ac:chgData name="Shashank Lokesha Reddy" userId="348959ee-59a1-4313-9b0d-6234a4fd0137" providerId="ADAL" clId="{18E31008-7EB6-4069-8D4C-46042C54E104}" dt="2022-02-18T07:43:07.944" v="9980" actId="1076"/>
          <ac:spMkLst>
            <pc:docMk/>
            <pc:sldMk cId="2130373011" sldId="1952"/>
            <ac:spMk id="120" creationId="{56C8FD0D-FC29-4A59-9C38-DACB49A7AB5B}"/>
          </ac:spMkLst>
        </pc:spChg>
        <pc:spChg chg="mod">
          <ac:chgData name="Shashank Lokesha Reddy" userId="348959ee-59a1-4313-9b0d-6234a4fd0137" providerId="ADAL" clId="{18E31008-7EB6-4069-8D4C-46042C54E104}" dt="2022-02-20T15:44:48.076" v="14064" actId="12789"/>
          <ac:spMkLst>
            <pc:docMk/>
            <pc:sldMk cId="2130373011" sldId="1952"/>
            <ac:spMk id="121" creationId="{8750DDC7-8AA2-480C-ABFA-6B9E6A3E6CF0}"/>
          </ac:spMkLst>
        </pc:spChg>
        <pc:spChg chg="mod">
          <ac:chgData name="Shashank Lokesha Reddy" userId="348959ee-59a1-4313-9b0d-6234a4fd0137" providerId="ADAL" clId="{18E31008-7EB6-4069-8D4C-46042C54E104}" dt="2022-02-18T07:43:07.944" v="9980" actId="1076"/>
          <ac:spMkLst>
            <pc:docMk/>
            <pc:sldMk cId="2130373011" sldId="1952"/>
            <ac:spMk id="122" creationId="{ABF591AC-5A4F-4106-BCA8-2E64341A2784}"/>
          </ac:spMkLst>
        </pc:spChg>
        <pc:spChg chg="mod">
          <ac:chgData name="Shashank Lokesha Reddy" userId="348959ee-59a1-4313-9b0d-6234a4fd0137" providerId="ADAL" clId="{18E31008-7EB6-4069-8D4C-46042C54E104}" dt="2022-02-18T07:43:37.702" v="9984" actId="1076"/>
          <ac:spMkLst>
            <pc:docMk/>
            <pc:sldMk cId="2130373011" sldId="1952"/>
            <ac:spMk id="123" creationId="{4916597C-94CA-47AF-B162-1FFC92018E76}"/>
          </ac:spMkLst>
        </pc:spChg>
        <pc:spChg chg="mod">
          <ac:chgData name="Shashank Lokesha Reddy" userId="348959ee-59a1-4313-9b0d-6234a4fd0137" providerId="ADAL" clId="{18E31008-7EB6-4069-8D4C-46042C54E104}" dt="2022-02-18T07:43:37.702" v="9984" actId="1076"/>
          <ac:spMkLst>
            <pc:docMk/>
            <pc:sldMk cId="2130373011" sldId="1952"/>
            <ac:spMk id="124" creationId="{8516A244-75DC-4289-9419-A13C7892D28C}"/>
          </ac:spMkLst>
        </pc:spChg>
        <pc:spChg chg="mod">
          <ac:chgData name="Shashank Lokesha Reddy" userId="348959ee-59a1-4313-9b0d-6234a4fd0137" providerId="ADAL" clId="{18E31008-7EB6-4069-8D4C-46042C54E104}" dt="2022-02-18T07:43:37.702" v="9984" actId="1076"/>
          <ac:spMkLst>
            <pc:docMk/>
            <pc:sldMk cId="2130373011" sldId="1952"/>
            <ac:spMk id="125" creationId="{0C785804-D98C-4694-8D7C-A3C19CC2A568}"/>
          </ac:spMkLst>
        </pc:spChg>
        <pc:spChg chg="mod">
          <ac:chgData name="Shashank Lokesha Reddy" userId="348959ee-59a1-4313-9b0d-6234a4fd0137" providerId="ADAL" clId="{18E31008-7EB6-4069-8D4C-46042C54E104}" dt="2022-02-20T15:44:55.683" v="14065" actId="12789"/>
          <ac:spMkLst>
            <pc:docMk/>
            <pc:sldMk cId="2130373011" sldId="1952"/>
            <ac:spMk id="127" creationId="{FEC98F18-DED7-4AA7-81B9-3C5A5540531B}"/>
          </ac:spMkLst>
        </pc:spChg>
        <pc:spChg chg="mod">
          <ac:chgData name="Shashank Lokesha Reddy" userId="348959ee-59a1-4313-9b0d-6234a4fd0137" providerId="ADAL" clId="{18E31008-7EB6-4069-8D4C-46042C54E104}" dt="2022-02-18T07:52:56.740" v="10067" actId="554"/>
          <ac:spMkLst>
            <pc:docMk/>
            <pc:sldMk cId="2130373011" sldId="1952"/>
            <ac:spMk id="129" creationId="{B16A916B-DD0A-45A3-8A7E-AC16D6568D49}"/>
          </ac:spMkLst>
        </pc:spChg>
        <pc:spChg chg="mod">
          <ac:chgData name="Shashank Lokesha Reddy" userId="348959ee-59a1-4313-9b0d-6234a4fd0137" providerId="ADAL" clId="{18E31008-7EB6-4069-8D4C-46042C54E104}" dt="2022-02-18T07:52:01.885" v="10062" actId="14100"/>
          <ac:spMkLst>
            <pc:docMk/>
            <pc:sldMk cId="2130373011" sldId="1952"/>
            <ac:spMk id="137" creationId="{6AACD334-E6C4-468C-9FDB-C36C92E27195}"/>
          </ac:spMkLst>
        </pc:spChg>
        <pc:spChg chg="mod">
          <ac:chgData name="Shashank Lokesha Reddy" userId="348959ee-59a1-4313-9b0d-6234a4fd0137" providerId="ADAL" clId="{18E31008-7EB6-4069-8D4C-46042C54E104}" dt="2022-02-18T07:52:56.740" v="10067" actId="554"/>
          <ac:spMkLst>
            <pc:docMk/>
            <pc:sldMk cId="2130373011" sldId="1952"/>
            <ac:spMk id="138" creationId="{A2851005-313B-4962-8978-DC6F00C39390}"/>
          </ac:spMkLst>
        </pc:spChg>
        <pc:spChg chg="mod">
          <ac:chgData name="Shashank Lokesha Reddy" userId="348959ee-59a1-4313-9b0d-6234a4fd0137" providerId="ADAL" clId="{18E31008-7EB6-4069-8D4C-46042C54E104}" dt="2022-02-27T20:53:45.802" v="15237" actId="20577"/>
          <ac:spMkLst>
            <pc:docMk/>
            <pc:sldMk cId="2130373011" sldId="1952"/>
            <ac:spMk id="141" creationId="{74289FB0-B93D-4D43-89B7-CCDE9C65D28A}"/>
          </ac:spMkLst>
        </pc:spChg>
        <pc:spChg chg="mod">
          <ac:chgData name="Shashank Lokesha Reddy" userId="348959ee-59a1-4313-9b0d-6234a4fd0137" providerId="ADAL" clId="{18E31008-7EB6-4069-8D4C-46042C54E104}" dt="2022-02-20T13:23:56.239" v="13681" actId="552"/>
          <ac:spMkLst>
            <pc:docMk/>
            <pc:sldMk cId="2130373011" sldId="1952"/>
            <ac:spMk id="143" creationId="{18C9D8CB-ED05-442B-9BED-81451DCBC2AD}"/>
          </ac:spMkLst>
        </pc:spChg>
        <pc:spChg chg="mod">
          <ac:chgData name="Shashank Lokesha Reddy" userId="348959ee-59a1-4313-9b0d-6234a4fd0137" providerId="ADAL" clId="{18E31008-7EB6-4069-8D4C-46042C54E104}" dt="2022-02-18T13:23:55.387" v="10236" actId="255"/>
          <ac:spMkLst>
            <pc:docMk/>
            <pc:sldMk cId="2130373011" sldId="1952"/>
            <ac:spMk id="144" creationId="{C3ABF63D-505C-4314-AD27-B975F5B881DC}"/>
          </ac:spMkLst>
        </pc:spChg>
        <pc:spChg chg="mod">
          <ac:chgData name="Shashank Lokesha Reddy" userId="348959ee-59a1-4313-9b0d-6234a4fd0137" providerId="ADAL" clId="{18E31008-7EB6-4069-8D4C-46042C54E104}" dt="2022-02-18T07:36:37.011" v="9923" actId="554"/>
          <ac:spMkLst>
            <pc:docMk/>
            <pc:sldMk cId="2130373011" sldId="1952"/>
            <ac:spMk id="163" creationId="{A2BBA838-BD3B-433C-AE2F-48A382C5B84A}"/>
          </ac:spMkLst>
        </pc:spChg>
        <pc:graphicFrameChg chg="mod">
          <ac:chgData name="Shashank Lokesha Reddy" userId="348959ee-59a1-4313-9b0d-6234a4fd0137" providerId="ADAL" clId="{18E31008-7EB6-4069-8D4C-46042C54E104}" dt="2022-02-18T07:46:36.562" v="10010" actId="1076"/>
          <ac:graphicFrameMkLst>
            <pc:docMk/>
            <pc:sldMk cId="2130373011" sldId="1952"/>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3:22:06.494" v="13674" actId="6549"/>
          <ac:graphicFrameMkLst>
            <pc:docMk/>
            <pc:sldMk cId="2130373011" sldId="1952"/>
            <ac:graphicFrameMk id="74" creationId="{123532A6-8691-4D1F-B8AC-C67327325A84}"/>
          </ac:graphicFrameMkLst>
        </pc:graphicFrameChg>
        <pc:graphicFrameChg chg="mod">
          <ac:chgData name="Shashank Lokesha Reddy" userId="348959ee-59a1-4313-9b0d-6234a4fd0137" providerId="ADAL" clId="{18E31008-7EB6-4069-8D4C-46042C54E104}" dt="2022-02-18T07:45:17.441" v="10000" actId="1076"/>
          <ac:graphicFrameMkLst>
            <pc:docMk/>
            <pc:sldMk cId="2130373011" sldId="1952"/>
            <ac:graphicFrameMk id="84" creationId="{16BF5A09-4D0F-4FCA-B525-AB906311D420}"/>
          </ac:graphicFrameMkLst>
        </pc:graphicFrameChg>
        <pc:graphicFrameChg chg="mod">
          <ac:chgData name="Shashank Lokesha Reddy" userId="348959ee-59a1-4313-9b0d-6234a4fd0137" providerId="ADAL" clId="{18E31008-7EB6-4069-8D4C-46042C54E104}" dt="2022-02-18T07:47:52.046" v="10024" actId="1076"/>
          <ac:graphicFrameMkLst>
            <pc:docMk/>
            <pc:sldMk cId="2130373011" sldId="1952"/>
            <ac:graphicFrameMk id="170" creationId="{87280CCD-9E3F-427E-86FE-54E9814D5A41}"/>
          </ac:graphicFrameMkLst>
        </pc:graphicFrameChg>
        <pc:picChg chg="mod">
          <ac:chgData name="Shashank Lokesha Reddy" userId="348959ee-59a1-4313-9b0d-6234a4fd0137" providerId="ADAL" clId="{18E31008-7EB6-4069-8D4C-46042C54E104}" dt="2022-02-18T07:35:47.725" v="9918" actId="1076"/>
          <ac:picMkLst>
            <pc:docMk/>
            <pc:sldMk cId="2130373011" sldId="1952"/>
            <ac:picMk id="6" creationId="{2D037433-8149-4DB9-8535-7D5A7F442B58}"/>
          </ac:picMkLst>
        </pc:picChg>
        <pc:picChg chg="mod">
          <ac:chgData name="Shashank Lokesha Reddy" userId="348959ee-59a1-4313-9b0d-6234a4fd0137" providerId="ADAL" clId="{18E31008-7EB6-4069-8D4C-46042C54E104}" dt="2022-02-18T07:38:34.329" v="9943" actId="1076"/>
          <ac:picMkLst>
            <pc:docMk/>
            <pc:sldMk cId="2130373011" sldId="1952"/>
            <ac:picMk id="18" creationId="{7C6AF6C2-A9D0-4614-AE37-E379EB3F988F}"/>
          </ac:picMkLst>
        </pc:picChg>
        <pc:picChg chg="mod">
          <ac:chgData name="Shashank Lokesha Reddy" userId="348959ee-59a1-4313-9b0d-6234a4fd0137" providerId="ADAL" clId="{18E31008-7EB6-4069-8D4C-46042C54E104}" dt="2022-02-18T07:36:30.058" v="9922" actId="12789"/>
          <ac:picMkLst>
            <pc:docMk/>
            <pc:sldMk cId="2130373011" sldId="1952"/>
            <ac:picMk id="71" creationId="{8932F6D2-A76F-4528-BCFF-F6B9E7627B59}"/>
          </ac:picMkLst>
        </pc:picChg>
        <pc:picChg chg="mod">
          <ac:chgData name="Shashank Lokesha Reddy" userId="348959ee-59a1-4313-9b0d-6234a4fd0137" providerId="ADAL" clId="{18E31008-7EB6-4069-8D4C-46042C54E104}" dt="2022-02-18T07:36:30.058" v="9922" actId="12789"/>
          <ac:picMkLst>
            <pc:docMk/>
            <pc:sldMk cId="2130373011" sldId="1952"/>
            <ac:picMk id="81" creationId="{4CC05E4C-BB02-4430-860B-308C45DBA743}"/>
          </ac:picMkLst>
        </pc:picChg>
        <pc:picChg chg="mod">
          <ac:chgData name="Shashank Lokesha Reddy" userId="348959ee-59a1-4313-9b0d-6234a4fd0137" providerId="ADAL" clId="{18E31008-7EB6-4069-8D4C-46042C54E104}" dt="2022-02-18T07:37:10.310" v="9928" actId="1076"/>
          <ac:picMkLst>
            <pc:docMk/>
            <pc:sldMk cId="2130373011" sldId="1952"/>
            <ac:picMk id="95" creationId="{8FEE222C-5940-4DB7-8697-BF3C16C3A051}"/>
          </ac:picMkLst>
        </pc:picChg>
        <pc:picChg chg="mod">
          <ac:chgData name="Shashank Lokesha Reddy" userId="348959ee-59a1-4313-9b0d-6234a4fd0137" providerId="ADAL" clId="{18E31008-7EB6-4069-8D4C-46042C54E104}" dt="2022-02-18T07:37:10.310" v="9928" actId="1076"/>
          <ac:picMkLst>
            <pc:docMk/>
            <pc:sldMk cId="2130373011" sldId="1952"/>
            <ac:picMk id="105" creationId="{7BA3FA37-7505-4D55-9022-E3C0245EA1E4}"/>
          </ac:picMkLst>
        </pc:picChg>
        <pc:picChg chg="mod">
          <ac:chgData name="Shashank Lokesha Reddy" userId="348959ee-59a1-4313-9b0d-6234a4fd0137" providerId="ADAL" clId="{18E31008-7EB6-4069-8D4C-46042C54E104}" dt="2022-02-18T07:38:23.661" v="9942"/>
          <ac:picMkLst>
            <pc:docMk/>
            <pc:sldMk cId="2130373011" sldId="1952"/>
            <ac:picMk id="1030" creationId="{F47E233A-23FF-471A-A875-630EF6D896A8}"/>
          </ac:picMkLst>
        </pc:picChg>
        <pc:picChg chg="mod">
          <ac:chgData name="Shashank Lokesha Reddy" userId="348959ee-59a1-4313-9b0d-6234a4fd0137" providerId="ADAL" clId="{18E31008-7EB6-4069-8D4C-46042C54E104}" dt="2022-02-18T07:38:57.144" v="9948"/>
          <ac:picMkLst>
            <pc:docMk/>
            <pc:sldMk cId="2130373011" sldId="1952"/>
            <ac:picMk id="1034" creationId="{2EEFC838-B9A5-472F-997D-1B31F6AC9AD6}"/>
          </ac:picMkLst>
        </pc:picChg>
        <pc:picChg chg="mod">
          <ac:chgData name="Shashank Lokesha Reddy" userId="348959ee-59a1-4313-9b0d-6234a4fd0137" providerId="ADAL" clId="{18E31008-7EB6-4069-8D4C-46042C54E104}" dt="2022-02-18T07:36:51.258" v="9925" actId="1076"/>
          <ac:picMkLst>
            <pc:docMk/>
            <pc:sldMk cId="2130373011" sldId="1952"/>
            <ac:picMk id="1036" creationId="{7AF1D141-6040-4345-BB4B-DAECA3D73215}"/>
          </ac:picMkLst>
        </pc:picChg>
        <pc:cxnChg chg="mod">
          <ac:chgData name="Shashank Lokesha Reddy" userId="348959ee-59a1-4313-9b0d-6234a4fd0137" providerId="ADAL" clId="{18E31008-7EB6-4069-8D4C-46042C54E104}" dt="2022-02-18T07:33:19.836" v="9902" actId="1076"/>
          <ac:cxnSpMkLst>
            <pc:docMk/>
            <pc:sldMk cId="2130373011" sldId="1952"/>
            <ac:cxnSpMk id="12" creationId="{B0274043-26DC-44E4-95B5-B70278FAE9DF}"/>
          </ac:cxnSpMkLst>
        </pc:cxnChg>
        <pc:cxnChg chg="mod">
          <ac:chgData name="Shashank Lokesha Reddy" userId="348959ee-59a1-4313-9b0d-6234a4fd0137" providerId="ADAL" clId="{18E31008-7EB6-4069-8D4C-46042C54E104}" dt="2022-02-18T07:46:36.562" v="10010" actId="1076"/>
          <ac:cxnSpMkLst>
            <pc:docMk/>
            <pc:sldMk cId="2130373011" sldId="1952"/>
            <ac:cxnSpMk id="67" creationId="{44761D19-9F44-4162-8D34-D4EA3E44158C}"/>
          </ac:cxnSpMkLst>
        </pc:cxnChg>
        <pc:cxnChg chg="mod">
          <ac:chgData name="Shashank Lokesha Reddy" userId="348959ee-59a1-4313-9b0d-6234a4fd0137" providerId="ADAL" clId="{18E31008-7EB6-4069-8D4C-46042C54E104}" dt="2022-02-18T07:46:36.562" v="10010" actId="1076"/>
          <ac:cxnSpMkLst>
            <pc:docMk/>
            <pc:sldMk cId="2130373011" sldId="1952"/>
            <ac:cxnSpMk id="68" creationId="{DBAA6E35-DA16-4C45-A0D5-26024A37DFBD}"/>
          </ac:cxnSpMkLst>
        </pc:cxnChg>
        <pc:cxnChg chg="mod">
          <ac:chgData name="Shashank Lokesha Reddy" userId="348959ee-59a1-4313-9b0d-6234a4fd0137" providerId="ADAL" clId="{18E31008-7EB6-4069-8D4C-46042C54E104}" dt="2022-02-20T13:23:00.472" v="13677" actId="12788"/>
          <ac:cxnSpMkLst>
            <pc:docMk/>
            <pc:sldMk cId="2130373011" sldId="1952"/>
            <ac:cxnSpMk id="70" creationId="{C2CE37A9-EDDB-40A4-A6C2-DE005815BF10}"/>
          </ac:cxnSpMkLst>
        </pc:cxnChg>
        <pc:cxnChg chg="mod">
          <ac:chgData name="Shashank Lokesha Reddy" userId="348959ee-59a1-4313-9b0d-6234a4fd0137" providerId="ADAL" clId="{18E31008-7EB6-4069-8D4C-46042C54E104}" dt="2022-02-20T13:23:00.472" v="13677" actId="12788"/>
          <ac:cxnSpMkLst>
            <pc:docMk/>
            <pc:sldMk cId="2130373011" sldId="1952"/>
            <ac:cxnSpMk id="93" creationId="{8EC4E425-9F5E-4359-95A1-3034FD4974DC}"/>
          </ac:cxnSpMkLst>
        </pc:cxnChg>
        <pc:cxnChg chg="mod">
          <ac:chgData name="Shashank Lokesha Reddy" userId="348959ee-59a1-4313-9b0d-6234a4fd0137" providerId="ADAL" clId="{18E31008-7EB6-4069-8D4C-46042C54E104}" dt="2022-02-18T07:39:15.474" v="9950" actId="14100"/>
          <ac:cxnSpMkLst>
            <pc:docMk/>
            <pc:sldMk cId="2130373011" sldId="1952"/>
            <ac:cxnSpMk id="98" creationId="{69C01D9F-1010-4679-AF4A-4D434B2FE82E}"/>
          </ac:cxnSpMkLst>
        </pc:cxnChg>
        <pc:cxnChg chg="mod">
          <ac:chgData name="Shashank Lokesha Reddy" userId="348959ee-59a1-4313-9b0d-6234a4fd0137" providerId="ADAL" clId="{18E31008-7EB6-4069-8D4C-46042C54E104}" dt="2022-02-18T07:46:36.562" v="10010" actId="1076"/>
          <ac:cxnSpMkLst>
            <pc:docMk/>
            <pc:sldMk cId="2130373011" sldId="1952"/>
            <ac:cxnSpMk id="99" creationId="{416EAF35-962A-4E5D-94DC-D18BA20D1C1A}"/>
          </ac:cxnSpMkLst>
        </pc:cxnChg>
        <pc:cxnChg chg="mod">
          <ac:chgData name="Shashank Lokesha Reddy" userId="348959ee-59a1-4313-9b0d-6234a4fd0137" providerId="ADAL" clId="{18E31008-7EB6-4069-8D4C-46042C54E104}" dt="2022-02-20T13:23:00.472" v="13677" actId="12788"/>
          <ac:cxnSpMkLst>
            <pc:docMk/>
            <pc:sldMk cId="2130373011" sldId="1952"/>
            <ac:cxnSpMk id="102" creationId="{52F22215-3BA0-4AAB-900A-FF9915EDF93B}"/>
          </ac:cxnSpMkLst>
        </pc:cxnChg>
        <pc:cxnChg chg="mod">
          <ac:chgData name="Shashank Lokesha Reddy" userId="348959ee-59a1-4313-9b0d-6234a4fd0137" providerId="ADAL" clId="{18E31008-7EB6-4069-8D4C-46042C54E104}" dt="2022-02-18T07:46:36.562" v="10010" actId="1076"/>
          <ac:cxnSpMkLst>
            <pc:docMk/>
            <pc:sldMk cId="2130373011" sldId="1952"/>
            <ac:cxnSpMk id="103" creationId="{21A83AA9-9756-4554-B51B-15D68E6B3488}"/>
          </ac:cxnSpMkLst>
        </pc:cxnChg>
        <pc:cxnChg chg="add mod">
          <ac:chgData name="Shashank Lokesha Reddy" userId="348959ee-59a1-4313-9b0d-6234a4fd0137" providerId="ADAL" clId="{18E31008-7EB6-4069-8D4C-46042C54E104}" dt="2022-02-18T07:48:53.756" v="10034" actId="1076"/>
          <ac:cxnSpMkLst>
            <pc:docMk/>
            <pc:sldMk cId="2130373011" sldId="1952"/>
            <ac:cxnSpMk id="111" creationId="{5BE15926-F5DB-4622-93F9-5510F27316A9}"/>
          </ac:cxnSpMkLst>
        </pc:cxnChg>
        <pc:cxnChg chg="mod">
          <ac:chgData name="Shashank Lokesha Reddy" userId="348959ee-59a1-4313-9b0d-6234a4fd0137" providerId="ADAL" clId="{18E31008-7EB6-4069-8D4C-46042C54E104}" dt="2022-02-20T13:28:21.031" v="13708" actId="14100"/>
          <ac:cxnSpMkLst>
            <pc:docMk/>
            <pc:sldMk cId="2130373011" sldId="1952"/>
            <ac:cxnSpMk id="116" creationId="{2BDE5E2F-2FF7-4953-BA94-101B3CEE85E7}"/>
          </ac:cxnSpMkLst>
        </pc:cxnChg>
        <pc:cxnChg chg="mod">
          <ac:chgData name="Shashank Lokesha Reddy" userId="348959ee-59a1-4313-9b0d-6234a4fd0137" providerId="ADAL" clId="{18E31008-7EB6-4069-8D4C-46042C54E104}" dt="2022-02-20T13:23:00.472" v="13677" actId="12788"/>
          <ac:cxnSpMkLst>
            <pc:docMk/>
            <pc:sldMk cId="2130373011" sldId="1952"/>
            <ac:cxnSpMk id="128" creationId="{6D181579-BBB5-4087-82B0-42664516DEC4}"/>
          </ac:cxnSpMkLst>
        </pc:cxnChg>
        <pc:cxnChg chg="mod">
          <ac:chgData name="Shashank Lokesha Reddy" userId="348959ee-59a1-4313-9b0d-6234a4fd0137" providerId="ADAL" clId="{18E31008-7EB6-4069-8D4C-46042C54E104}" dt="2022-02-18T07:37:16.590" v="9929" actId="1076"/>
          <ac:cxnSpMkLst>
            <pc:docMk/>
            <pc:sldMk cId="2130373011" sldId="1952"/>
            <ac:cxnSpMk id="140" creationId="{3F989697-A747-4EC6-923C-CDAB8493DCD8}"/>
          </ac:cxnSpMkLst>
        </pc:cxnChg>
        <pc:cxnChg chg="mod">
          <ac:chgData name="Shashank Lokesha Reddy" userId="348959ee-59a1-4313-9b0d-6234a4fd0137" providerId="ADAL" clId="{18E31008-7EB6-4069-8D4C-46042C54E104}" dt="2022-02-18T07:55:46.776" v="10086" actId="14100"/>
          <ac:cxnSpMkLst>
            <pc:docMk/>
            <pc:sldMk cId="2130373011" sldId="1952"/>
            <ac:cxnSpMk id="142" creationId="{FDB51E77-BB72-45BA-B877-2071DA87EBFB}"/>
          </ac:cxnSpMkLst>
        </pc:cxnChg>
        <pc:cxnChg chg="mod">
          <ac:chgData name="Shashank Lokesha Reddy" userId="348959ee-59a1-4313-9b0d-6234a4fd0137" providerId="ADAL" clId="{18E31008-7EB6-4069-8D4C-46042C54E104}" dt="2022-02-20T13:23:00.472" v="13677" actId="12788"/>
          <ac:cxnSpMkLst>
            <pc:docMk/>
            <pc:sldMk cId="2130373011" sldId="1952"/>
            <ac:cxnSpMk id="145" creationId="{FBECD934-6BBF-43D5-8E23-782C847870A5}"/>
          </ac:cxnSpMkLst>
        </pc:cxnChg>
        <pc:cxnChg chg="del">
          <ac:chgData name="Shashank Lokesha Reddy" userId="348959ee-59a1-4313-9b0d-6234a4fd0137" providerId="ADAL" clId="{18E31008-7EB6-4069-8D4C-46042C54E104}" dt="2022-02-18T07:45:22.458" v="10001" actId="478"/>
          <ac:cxnSpMkLst>
            <pc:docMk/>
            <pc:sldMk cId="2130373011" sldId="1952"/>
            <ac:cxnSpMk id="146" creationId="{D32DDE0D-6E2E-46C7-ACFD-CA8C3B8448C5}"/>
          </ac:cxnSpMkLst>
        </pc:cxnChg>
        <pc:cxnChg chg="mod">
          <ac:chgData name="Shashank Lokesha Reddy" userId="348959ee-59a1-4313-9b0d-6234a4fd0137" providerId="ADAL" clId="{18E31008-7EB6-4069-8D4C-46042C54E104}" dt="2022-02-20T13:23:00.472" v="13677" actId="12788"/>
          <ac:cxnSpMkLst>
            <pc:docMk/>
            <pc:sldMk cId="2130373011" sldId="1952"/>
            <ac:cxnSpMk id="157" creationId="{7246D94D-BEF5-4271-82C2-6012EA784F8A}"/>
          </ac:cxnSpMkLst>
        </pc:cxnChg>
        <pc:cxnChg chg="mod">
          <ac:chgData name="Shashank Lokesha Reddy" userId="348959ee-59a1-4313-9b0d-6234a4fd0137" providerId="ADAL" clId="{18E31008-7EB6-4069-8D4C-46042C54E104}" dt="2022-02-20T13:23:00.472" v="13677" actId="12788"/>
          <ac:cxnSpMkLst>
            <pc:docMk/>
            <pc:sldMk cId="2130373011" sldId="1952"/>
            <ac:cxnSpMk id="169" creationId="{3308679A-E6C6-4B62-85D3-8448C286EB21}"/>
          </ac:cxnSpMkLst>
        </pc:cxnChg>
      </pc:sldChg>
      <pc:sldChg chg="addSp delSp modSp mod">
        <pc:chgData name="Shashank Lokesha Reddy" userId="348959ee-59a1-4313-9b0d-6234a4fd0137" providerId="ADAL" clId="{18E31008-7EB6-4069-8D4C-46042C54E104}" dt="2022-02-20T15:45:05.627" v="14066" actId="12789"/>
        <pc:sldMkLst>
          <pc:docMk/>
          <pc:sldMk cId="3504910695" sldId="1953"/>
        </pc:sldMkLst>
        <pc:spChg chg="mod">
          <ac:chgData name="Shashank Lokesha Reddy" userId="348959ee-59a1-4313-9b0d-6234a4fd0137" providerId="ADAL" clId="{18E31008-7EB6-4069-8D4C-46042C54E104}" dt="2022-02-18T13:23:39.977" v="10235" actId="14100"/>
          <ac:spMkLst>
            <pc:docMk/>
            <pc:sldMk cId="3504910695" sldId="1953"/>
            <ac:spMk id="10" creationId="{BC2DFB99-04CE-45FE-9D85-D9FD1FD25715}"/>
          </ac:spMkLst>
        </pc:spChg>
        <pc:spChg chg="mod">
          <ac:chgData name="Shashank Lokesha Reddy" userId="348959ee-59a1-4313-9b0d-6234a4fd0137" providerId="ADAL" clId="{18E31008-7EB6-4069-8D4C-46042C54E104}" dt="2022-02-20T13:30:15.869" v="13718" actId="552"/>
          <ac:spMkLst>
            <pc:docMk/>
            <pc:sldMk cId="3504910695" sldId="1953"/>
            <ac:spMk id="11" creationId="{4ADCD9B9-1941-4C5E-A1D7-827E0007EF06}"/>
          </ac:spMkLst>
        </pc:spChg>
        <pc:spChg chg="mod">
          <ac:chgData name="Shashank Lokesha Reddy" userId="348959ee-59a1-4313-9b0d-6234a4fd0137" providerId="ADAL" clId="{18E31008-7EB6-4069-8D4C-46042C54E104}" dt="2022-02-20T15:45:05.627" v="14066" actId="12789"/>
          <ac:spMkLst>
            <pc:docMk/>
            <pc:sldMk cId="3504910695" sldId="1953"/>
            <ac:spMk id="23" creationId="{B8C8196D-7522-4A47-AD1F-44DB260AFC29}"/>
          </ac:spMkLst>
        </pc:spChg>
        <pc:spChg chg="mod">
          <ac:chgData name="Shashank Lokesha Reddy" userId="348959ee-59a1-4313-9b0d-6234a4fd0137" providerId="ADAL" clId="{18E31008-7EB6-4069-8D4C-46042C54E104}" dt="2022-02-18T13:06:00.739" v="10109" actId="554"/>
          <ac:spMkLst>
            <pc:docMk/>
            <pc:sldMk cId="3504910695" sldId="1953"/>
            <ac:spMk id="31" creationId="{9A29E1E5-DE3A-461D-B9E1-297F24BCB070}"/>
          </ac:spMkLst>
        </pc:spChg>
        <pc:spChg chg="mod">
          <ac:chgData name="Shashank Lokesha Reddy" userId="348959ee-59a1-4313-9b0d-6234a4fd0137" providerId="ADAL" clId="{18E31008-7EB6-4069-8D4C-46042C54E104}" dt="2022-02-18T13:05:40.263" v="10106" actId="554"/>
          <ac:spMkLst>
            <pc:docMk/>
            <pc:sldMk cId="3504910695" sldId="1953"/>
            <ac:spMk id="53" creationId="{83636A85-3B80-4A57-8612-FADCA444C16E}"/>
          </ac:spMkLst>
        </pc:spChg>
        <pc:spChg chg="mod">
          <ac:chgData name="Shashank Lokesha Reddy" userId="348959ee-59a1-4313-9b0d-6234a4fd0137" providerId="ADAL" clId="{18E31008-7EB6-4069-8D4C-46042C54E104}" dt="2022-02-18T13:06:00.739" v="10109" actId="554"/>
          <ac:spMkLst>
            <pc:docMk/>
            <pc:sldMk cId="3504910695" sldId="1953"/>
            <ac:spMk id="54" creationId="{0B95BC64-1742-4974-B6DB-A28F96FCF45C}"/>
          </ac:spMkLst>
        </pc:spChg>
        <pc:spChg chg="mod">
          <ac:chgData name="Shashank Lokesha Reddy" userId="348959ee-59a1-4313-9b0d-6234a4fd0137" providerId="ADAL" clId="{18E31008-7EB6-4069-8D4C-46042C54E104}" dt="2022-02-20T13:30:15.869" v="13718" actId="552"/>
          <ac:spMkLst>
            <pc:docMk/>
            <pc:sldMk cId="3504910695" sldId="1953"/>
            <ac:spMk id="63" creationId="{38CA50E6-F4B1-4914-ADD1-1015901FB7F9}"/>
          </ac:spMkLst>
        </pc:spChg>
        <pc:spChg chg="mod">
          <ac:chgData name="Shashank Lokesha Reddy" userId="348959ee-59a1-4313-9b0d-6234a4fd0137" providerId="ADAL" clId="{18E31008-7EB6-4069-8D4C-46042C54E104}" dt="2022-02-18T13:09:51.169" v="10135" actId="554"/>
          <ac:spMkLst>
            <pc:docMk/>
            <pc:sldMk cId="3504910695" sldId="1953"/>
            <ac:spMk id="72" creationId="{FFC0B186-A8D1-42D8-8772-4ED63B89B4EF}"/>
          </ac:spMkLst>
        </pc:spChg>
        <pc:spChg chg="mod">
          <ac:chgData name="Shashank Lokesha Reddy" userId="348959ee-59a1-4313-9b0d-6234a4fd0137" providerId="ADAL" clId="{18E31008-7EB6-4069-8D4C-46042C54E104}" dt="2022-02-18T13:19:11.116" v="10198" actId="1076"/>
          <ac:spMkLst>
            <pc:docMk/>
            <pc:sldMk cId="3504910695" sldId="1953"/>
            <ac:spMk id="73" creationId="{F2F6328A-8634-4691-836F-1D9AE3515EB9}"/>
          </ac:spMkLst>
        </pc:spChg>
        <pc:spChg chg="mod">
          <ac:chgData name="Shashank Lokesha Reddy" userId="348959ee-59a1-4313-9b0d-6234a4fd0137" providerId="ADAL" clId="{18E31008-7EB6-4069-8D4C-46042C54E104}" dt="2022-02-20T13:30:15.869" v="13718" actId="552"/>
          <ac:spMkLst>
            <pc:docMk/>
            <pc:sldMk cId="3504910695" sldId="1953"/>
            <ac:spMk id="75" creationId="{E9B3721C-BCBD-4DDB-817D-7459AB79E646}"/>
          </ac:spMkLst>
        </pc:spChg>
        <pc:spChg chg="mod">
          <ac:chgData name="Shashank Lokesha Reddy" userId="348959ee-59a1-4313-9b0d-6234a4fd0137" providerId="ADAL" clId="{18E31008-7EB6-4069-8D4C-46042C54E104}" dt="2022-02-18T13:19:11.116" v="10198" actId="1076"/>
          <ac:spMkLst>
            <pc:docMk/>
            <pc:sldMk cId="3504910695" sldId="1953"/>
            <ac:spMk id="78" creationId="{33CCC3FC-3651-4EF2-9CA0-2FEEA7F7C770}"/>
          </ac:spMkLst>
        </pc:spChg>
        <pc:spChg chg="mod">
          <ac:chgData name="Shashank Lokesha Reddy" userId="348959ee-59a1-4313-9b0d-6234a4fd0137" providerId="ADAL" clId="{18E31008-7EB6-4069-8D4C-46042C54E104}" dt="2022-02-20T13:30:15.869" v="13718" actId="552"/>
          <ac:spMkLst>
            <pc:docMk/>
            <pc:sldMk cId="3504910695" sldId="1953"/>
            <ac:spMk id="80" creationId="{1AB84E19-E01B-4E95-B9EC-D6F10C0EDBEB}"/>
          </ac:spMkLst>
        </pc:spChg>
        <pc:spChg chg="mod">
          <ac:chgData name="Shashank Lokesha Reddy" userId="348959ee-59a1-4313-9b0d-6234a4fd0137" providerId="ADAL" clId="{18E31008-7EB6-4069-8D4C-46042C54E104}" dt="2022-02-18T13:07:36.565" v="10118" actId="1076"/>
          <ac:spMkLst>
            <pc:docMk/>
            <pc:sldMk cId="3504910695" sldId="1953"/>
            <ac:spMk id="82" creationId="{87520CC3-65BE-4D8C-BDBA-1FDA93B0AFF4}"/>
          </ac:spMkLst>
        </pc:spChg>
        <pc:spChg chg="mod">
          <ac:chgData name="Shashank Lokesha Reddy" userId="348959ee-59a1-4313-9b0d-6234a4fd0137" providerId="ADAL" clId="{18E31008-7EB6-4069-8D4C-46042C54E104}" dt="2022-02-18T13:08:16.058" v="10122" actId="1076"/>
          <ac:spMkLst>
            <pc:docMk/>
            <pc:sldMk cId="3504910695" sldId="1953"/>
            <ac:spMk id="83" creationId="{F9DE9FCE-EA38-41BE-8884-97ECA2F1D31C}"/>
          </ac:spMkLst>
        </pc:spChg>
        <pc:spChg chg="mod">
          <ac:chgData name="Shashank Lokesha Reddy" userId="348959ee-59a1-4313-9b0d-6234a4fd0137" providerId="ADAL" clId="{18E31008-7EB6-4069-8D4C-46042C54E104}" dt="2022-02-18T13:21:00.952" v="10211" actId="555"/>
          <ac:spMkLst>
            <pc:docMk/>
            <pc:sldMk cId="3504910695" sldId="1953"/>
            <ac:spMk id="87" creationId="{98444025-D705-4061-AAE8-5D5C11567F90}"/>
          </ac:spMkLst>
        </pc:spChg>
        <pc:spChg chg="mod">
          <ac:chgData name="Shashank Lokesha Reddy" userId="348959ee-59a1-4313-9b0d-6234a4fd0137" providerId="ADAL" clId="{18E31008-7EB6-4069-8D4C-46042C54E104}" dt="2022-02-18T13:21:00.952" v="10211" actId="555"/>
          <ac:spMkLst>
            <pc:docMk/>
            <pc:sldMk cId="3504910695" sldId="1953"/>
            <ac:spMk id="88" creationId="{5657907D-0B79-495B-A432-84732DEC3343}"/>
          </ac:spMkLst>
        </pc:spChg>
        <pc:spChg chg="mod">
          <ac:chgData name="Shashank Lokesha Reddy" userId="348959ee-59a1-4313-9b0d-6234a4fd0137" providerId="ADAL" clId="{18E31008-7EB6-4069-8D4C-46042C54E104}" dt="2022-02-18T13:07:36.565" v="10118" actId="1076"/>
          <ac:spMkLst>
            <pc:docMk/>
            <pc:sldMk cId="3504910695" sldId="1953"/>
            <ac:spMk id="89" creationId="{89E7FF72-B8E6-4AA7-BF6D-AD62BC5A9A6F}"/>
          </ac:spMkLst>
        </pc:spChg>
        <pc:spChg chg="mod">
          <ac:chgData name="Shashank Lokesha Reddy" userId="348959ee-59a1-4313-9b0d-6234a4fd0137" providerId="ADAL" clId="{18E31008-7EB6-4069-8D4C-46042C54E104}" dt="2022-02-18T13:08:16.058" v="10122" actId="1076"/>
          <ac:spMkLst>
            <pc:docMk/>
            <pc:sldMk cId="3504910695" sldId="1953"/>
            <ac:spMk id="90" creationId="{78B95555-8BC8-4357-A43A-C5A31A7FD6D5}"/>
          </ac:spMkLst>
        </pc:spChg>
        <pc:spChg chg="mod">
          <ac:chgData name="Shashank Lokesha Reddy" userId="348959ee-59a1-4313-9b0d-6234a4fd0137" providerId="ADAL" clId="{18E31008-7EB6-4069-8D4C-46042C54E104}" dt="2022-02-18T13:21:00.952" v="10211" actId="555"/>
          <ac:spMkLst>
            <pc:docMk/>
            <pc:sldMk cId="3504910695" sldId="1953"/>
            <ac:spMk id="91" creationId="{C2F5C9E0-E13E-4827-976E-41FFA0D11012}"/>
          </ac:spMkLst>
        </pc:spChg>
        <pc:spChg chg="mod">
          <ac:chgData name="Shashank Lokesha Reddy" userId="348959ee-59a1-4313-9b0d-6234a4fd0137" providerId="ADAL" clId="{18E31008-7EB6-4069-8D4C-46042C54E104}" dt="2022-02-18T13:07:36.565" v="10118" actId="1076"/>
          <ac:spMkLst>
            <pc:docMk/>
            <pc:sldMk cId="3504910695" sldId="1953"/>
            <ac:spMk id="92" creationId="{52A8A178-A6F9-4082-8784-38B48FE6FA1F}"/>
          </ac:spMkLst>
        </pc:spChg>
        <pc:spChg chg="mod">
          <ac:chgData name="Shashank Lokesha Reddy" userId="348959ee-59a1-4313-9b0d-6234a4fd0137" providerId="ADAL" clId="{18E31008-7EB6-4069-8D4C-46042C54E104}" dt="2022-02-18T13:18:50.465" v="10197" actId="1076"/>
          <ac:spMkLst>
            <pc:docMk/>
            <pc:sldMk cId="3504910695" sldId="1953"/>
            <ac:spMk id="94" creationId="{C5203B11-90AC-478D-A7D9-056DF1B93559}"/>
          </ac:spMkLst>
        </pc:spChg>
        <pc:spChg chg="mod">
          <ac:chgData name="Shashank Lokesha Reddy" userId="348959ee-59a1-4313-9b0d-6234a4fd0137" providerId="ADAL" clId="{18E31008-7EB6-4069-8D4C-46042C54E104}" dt="2022-02-18T13:21:00.952" v="10211" actId="555"/>
          <ac:spMkLst>
            <pc:docMk/>
            <pc:sldMk cId="3504910695" sldId="1953"/>
            <ac:spMk id="95" creationId="{13CF8409-494C-4BCA-BC75-DF7E21416181}"/>
          </ac:spMkLst>
        </pc:spChg>
        <pc:spChg chg="mod">
          <ac:chgData name="Shashank Lokesha Reddy" userId="348959ee-59a1-4313-9b0d-6234a4fd0137" providerId="ADAL" clId="{18E31008-7EB6-4069-8D4C-46042C54E104}" dt="2022-02-20T13:30:15.869" v="13718" actId="552"/>
          <ac:spMkLst>
            <pc:docMk/>
            <pc:sldMk cId="3504910695" sldId="1953"/>
            <ac:spMk id="96" creationId="{06A60633-6CAA-4DAE-949C-A99304CF6637}"/>
          </ac:spMkLst>
        </pc:spChg>
        <pc:spChg chg="mod">
          <ac:chgData name="Shashank Lokesha Reddy" userId="348959ee-59a1-4313-9b0d-6234a4fd0137" providerId="ADAL" clId="{18E31008-7EB6-4069-8D4C-46042C54E104}" dt="2022-02-18T13:09:13.931" v="10129" actId="554"/>
          <ac:spMkLst>
            <pc:docMk/>
            <pc:sldMk cId="3504910695" sldId="1953"/>
            <ac:spMk id="97" creationId="{B03AC0EC-154E-4341-82B2-94CC39076B05}"/>
          </ac:spMkLst>
        </pc:spChg>
        <pc:spChg chg="add mod">
          <ac:chgData name="Shashank Lokesha Reddy" userId="348959ee-59a1-4313-9b0d-6234a4fd0137" providerId="ADAL" clId="{18E31008-7EB6-4069-8D4C-46042C54E104}" dt="2022-02-18T13:23:34.562" v="10234" actId="1076"/>
          <ac:spMkLst>
            <pc:docMk/>
            <pc:sldMk cId="3504910695" sldId="1953"/>
            <ac:spMk id="100" creationId="{31A3E139-BC8A-43A6-B347-4904B5969DC6}"/>
          </ac:spMkLst>
        </pc:spChg>
        <pc:spChg chg="mod">
          <ac:chgData name="Shashank Lokesha Reddy" userId="348959ee-59a1-4313-9b0d-6234a4fd0137" providerId="ADAL" clId="{18E31008-7EB6-4069-8D4C-46042C54E104}" dt="2022-02-18T13:20:27.805" v="10207" actId="554"/>
          <ac:spMkLst>
            <pc:docMk/>
            <pc:sldMk cId="3504910695" sldId="1953"/>
            <ac:spMk id="101" creationId="{EBA60CED-E5EC-4F79-958A-136E187140C9}"/>
          </ac:spMkLst>
        </pc:spChg>
        <pc:spChg chg="mod">
          <ac:chgData name="Shashank Lokesha Reddy" userId="348959ee-59a1-4313-9b0d-6234a4fd0137" providerId="ADAL" clId="{18E31008-7EB6-4069-8D4C-46042C54E104}" dt="2022-02-18T13:08:16.058" v="10122" actId="1076"/>
          <ac:spMkLst>
            <pc:docMk/>
            <pc:sldMk cId="3504910695" sldId="1953"/>
            <ac:spMk id="104" creationId="{BF6417FD-4B00-4AAE-B460-926624372BCE}"/>
          </ac:spMkLst>
        </pc:spChg>
        <pc:spChg chg="add del mod">
          <ac:chgData name="Shashank Lokesha Reddy" userId="348959ee-59a1-4313-9b0d-6234a4fd0137" providerId="ADAL" clId="{18E31008-7EB6-4069-8D4C-46042C54E104}" dt="2022-02-20T13:24:36.568" v="13683" actId="478"/>
          <ac:spMkLst>
            <pc:docMk/>
            <pc:sldMk cId="3504910695" sldId="1953"/>
            <ac:spMk id="105" creationId="{96D7B965-0202-4178-B0EC-6DE36EFF77FE}"/>
          </ac:spMkLst>
        </pc:spChg>
        <pc:spChg chg="mod">
          <ac:chgData name="Shashank Lokesha Reddy" userId="348959ee-59a1-4313-9b0d-6234a4fd0137" providerId="ADAL" clId="{18E31008-7EB6-4069-8D4C-46042C54E104}" dt="2022-02-18T13:07:36.565" v="10118" actId="1076"/>
          <ac:spMkLst>
            <pc:docMk/>
            <pc:sldMk cId="3504910695" sldId="1953"/>
            <ac:spMk id="106" creationId="{5AC35BB1-9006-4A88-A592-2144E3AE0698}"/>
          </ac:spMkLst>
        </pc:spChg>
        <pc:spChg chg="mod">
          <ac:chgData name="Shashank Lokesha Reddy" userId="348959ee-59a1-4313-9b0d-6234a4fd0137" providerId="ADAL" clId="{18E31008-7EB6-4069-8D4C-46042C54E104}" dt="2022-02-18T13:08:16.058" v="10122" actId="1076"/>
          <ac:spMkLst>
            <pc:docMk/>
            <pc:sldMk cId="3504910695" sldId="1953"/>
            <ac:spMk id="107" creationId="{1F680E3F-E3A0-46B9-8DD6-00355E7887E3}"/>
          </ac:spMkLst>
        </pc:spChg>
        <pc:spChg chg="add mod">
          <ac:chgData name="Shashank Lokesha Reddy" userId="348959ee-59a1-4313-9b0d-6234a4fd0137" providerId="ADAL" clId="{18E31008-7EB6-4069-8D4C-46042C54E104}" dt="2022-02-18T13:03:28.496" v="10089"/>
          <ac:spMkLst>
            <pc:docMk/>
            <pc:sldMk cId="3504910695" sldId="1953"/>
            <ac:spMk id="108" creationId="{DB936089-D055-49E3-8A81-EE2A8ED92C38}"/>
          </ac:spMkLst>
        </pc:spChg>
        <pc:spChg chg="mod">
          <ac:chgData name="Shashank Lokesha Reddy" userId="348959ee-59a1-4313-9b0d-6234a4fd0137" providerId="ADAL" clId="{18E31008-7EB6-4069-8D4C-46042C54E104}" dt="2022-02-20T13:27:41.567" v="13707" actId="1076"/>
          <ac:spMkLst>
            <pc:docMk/>
            <pc:sldMk cId="3504910695" sldId="1953"/>
            <ac:spMk id="109" creationId="{BBE68750-60E4-4665-AB62-1758FDCEBFAC}"/>
          </ac:spMkLst>
        </pc:spChg>
        <pc:spChg chg="mod">
          <ac:chgData name="Shashank Lokesha Reddy" userId="348959ee-59a1-4313-9b0d-6234a4fd0137" providerId="ADAL" clId="{18E31008-7EB6-4069-8D4C-46042C54E104}" dt="2022-02-20T13:27:41.567" v="13707" actId="1076"/>
          <ac:spMkLst>
            <pc:docMk/>
            <pc:sldMk cId="3504910695" sldId="1953"/>
            <ac:spMk id="110" creationId="{E43E0860-1D6C-44E0-BDC6-77E5F6D403A5}"/>
          </ac:spMkLst>
        </pc:spChg>
        <pc:spChg chg="add mod">
          <ac:chgData name="Shashank Lokesha Reddy" userId="348959ee-59a1-4313-9b0d-6234a4fd0137" providerId="ADAL" clId="{18E31008-7EB6-4069-8D4C-46042C54E104}" dt="2022-02-18T13:23:26.821" v="10233" actId="1076"/>
          <ac:spMkLst>
            <pc:docMk/>
            <pc:sldMk cId="3504910695" sldId="1953"/>
            <ac:spMk id="111" creationId="{CA7204F1-3794-4FAE-A31F-C2155D7AAFC5}"/>
          </ac:spMkLst>
        </pc:spChg>
        <pc:spChg chg="add mod">
          <ac:chgData name="Shashank Lokesha Reddy" userId="348959ee-59a1-4313-9b0d-6234a4fd0137" providerId="ADAL" clId="{18E31008-7EB6-4069-8D4C-46042C54E104}" dt="2022-02-20T13:30:15.869" v="13718" actId="552"/>
          <ac:spMkLst>
            <pc:docMk/>
            <pc:sldMk cId="3504910695" sldId="1953"/>
            <ac:spMk id="114" creationId="{5C935401-8FE0-4C4C-BB3E-7DE9FDA0E3F9}"/>
          </ac:spMkLst>
        </pc:spChg>
        <pc:spChg chg="add mod">
          <ac:chgData name="Shashank Lokesha Reddy" userId="348959ee-59a1-4313-9b0d-6234a4fd0137" providerId="ADAL" clId="{18E31008-7EB6-4069-8D4C-46042C54E104}" dt="2022-02-18T13:45:37.701" v="10387" actId="1076"/>
          <ac:spMkLst>
            <pc:docMk/>
            <pc:sldMk cId="3504910695" sldId="1953"/>
            <ac:spMk id="117" creationId="{5D812BC3-2BF5-45DE-A4FE-E4E7D0E5EF77}"/>
          </ac:spMkLst>
        </pc:spChg>
        <pc:spChg chg="mod">
          <ac:chgData name="Shashank Lokesha Reddy" userId="348959ee-59a1-4313-9b0d-6234a4fd0137" providerId="ADAL" clId="{18E31008-7EB6-4069-8D4C-46042C54E104}" dt="2022-02-20T13:30:15.869" v="13718" actId="552"/>
          <ac:spMkLst>
            <pc:docMk/>
            <pc:sldMk cId="3504910695" sldId="1953"/>
            <ac:spMk id="118" creationId="{767D10E8-2B80-4FA0-A863-C5577E9732CA}"/>
          </ac:spMkLst>
        </pc:spChg>
        <pc:spChg chg="mod">
          <ac:chgData name="Shashank Lokesha Reddy" userId="348959ee-59a1-4313-9b0d-6234a4fd0137" providerId="ADAL" clId="{18E31008-7EB6-4069-8D4C-46042C54E104}" dt="2022-02-18T13:15:24.979" v="10176" actId="1076"/>
          <ac:spMkLst>
            <pc:docMk/>
            <pc:sldMk cId="3504910695" sldId="1953"/>
            <ac:spMk id="119" creationId="{D4B5BD83-DD98-45D6-95B4-A95345553506}"/>
          </ac:spMkLst>
        </pc:spChg>
        <pc:spChg chg="mod">
          <ac:chgData name="Shashank Lokesha Reddy" userId="348959ee-59a1-4313-9b0d-6234a4fd0137" providerId="ADAL" clId="{18E31008-7EB6-4069-8D4C-46042C54E104}" dt="2022-02-18T13:15:24.979" v="10176" actId="1076"/>
          <ac:spMkLst>
            <pc:docMk/>
            <pc:sldMk cId="3504910695" sldId="1953"/>
            <ac:spMk id="120" creationId="{56C8FD0D-FC29-4A59-9C38-DACB49A7AB5B}"/>
          </ac:spMkLst>
        </pc:spChg>
        <pc:spChg chg="mod">
          <ac:chgData name="Shashank Lokesha Reddy" userId="348959ee-59a1-4313-9b0d-6234a4fd0137" providerId="ADAL" clId="{18E31008-7EB6-4069-8D4C-46042C54E104}" dt="2022-02-20T15:45:05.627" v="14066" actId="12789"/>
          <ac:spMkLst>
            <pc:docMk/>
            <pc:sldMk cId="3504910695" sldId="1953"/>
            <ac:spMk id="121" creationId="{8750DDC7-8AA2-480C-ABFA-6B9E6A3E6CF0}"/>
          </ac:spMkLst>
        </pc:spChg>
        <pc:spChg chg="mod">
          <ac:chgData name="Shashank Lokesha Reddy" userId="348959ee-59a1-4313-9b0d-6234a4fd0137" providerId="ADAL" clId="{18E31008-7EB6-4069-8D4C-46042C54E104}" dt="2022-02-18T13:15:24.979" v="10176" actId="1076"/>
          <ac:spMkLst>
            <pc:docMk/>
            <pc:sldMk cId="3504910695" sldId="1953"/>
            <ac:spMk id="122" creationId="{ABF591AC-5A4F-4106-BCA8-2E64341A2784}"/>
          </ac:spMkLst>
        </pc:spChg>
        <pc:spChg chg="mod">
          <ac:chgData name="Shashank Lokesha Reddy" userId="348959ee-59a1-4313-9b0d-6234a4fd0137" providerId="ADAL" clId="{18E31008-7EB6-4069-8D4C-46042C54E104}" dt="2022-02-18T13:15:51.119" v="10179" actId="1076"/>
          <ac:spMkLst>
            <pc:docMk/>
            <pc:sldMk cId="3504910695" sldId="1953"/>
            <ac:spMk id="123" creationId="{4916597C-94CA-47AF-B162-1FFC92018E76}"/>
          </ac:spMkLst>
        </pc:spChg>
        <pc:spChg chg="mod">
          <ac:chgData name="Shashank Lokesha Reddy" userId="348959ee-59a1-4313-9b0d-6234a4fd0137" providerId="ADAL" clId="{18E31008-7EB6-4069-8D4C-46042C54E104}" dt="2022-02-18T13:15:51.119" v="10179" actId="1076"/>
          <ac:spMkLst>
            <pc:docMk/>
            <pc:sldMk cId="3504910695" sldId="1953"/>
            <ac:spMk id="124" creationId="{8516A244-75DC-4289-9419-A13C7892D28C}"/>
          </ac:spMkLst>
        </pc:spChg>
        <pc:spChg chg="mod">
          <ac:chgData name="Shashank Lokesha Reddy" userId="348959ee-59a1-4313-9b0d-6234a4fd0137" providerId="ADAL" clId="{18E31008-7EB6-4069-8D4C-46042C54E104}" dt="2022-02-18T13:15:51.119" v="10179" actId="1076"/>
          <ac:spMkLst>
            <pc:docMk/>
            <pc:sldMk cId="3504910695" sldId="1953"/>
            <ac:spMk id="125" creationId="{0C785804-D98C-4694-8D7C-A3C19CC2A568}"/>
          </ac:spMkLst>
        </pc:spChg>
        <pc:spChg chg="add mod">
          <ac:chgData name="Shashank Lokesha Reddy" userId="348959ee-59a1-4313-9b0d-6234a4fd0137" providerId="ADAL" clId="{18E31008-7EB6-4069-8D4C-46042C54E104}" dt="2022-02-20T13:26:58.732" v="13701" actId="1076"/>
          <ac:spMkLst>
            <pc:docMk/>
            <pc:sldMk cId="3504910695" sldId="1953"/>
            <ac:spMk id="126" creationId="{B31310F4-D7B4-44C9-9264-840EE57AD40B}"/>
          </ac:spMkLst>
        </pc:spChg>
        <pc:spChg chg="mod">
          <ac:chgData name="Shashank Lokesha Reddy" userId="348959ee-59a1-4313-9b0d-6234a4fd0137" providerId="ADAL" clId="{18E31008-7EB6-4069-8D4C-46042C54E104}" dt="2022-02-20T15:45:05.627" v="14066" actId="12789"/>
          <ac:spMkLst>
            <pc:docMk/>
            <pc:sldMk cId="3504910695" sldId="1953"/>
            <ac:spMk id="127" creationId="{FEC98F18-DED7-4AA7-81B9-3C5A5540531B}"/>
          </ac:spMkLst>
        </pc:spChg>
        <pc:spChg chg="mod">
          <ac:chgData name="Shashank Lokesha Reddy" userId="348959ee-59a1-4313-9b0d-6234a4fd0137" providerId="ADAL" clId="{18E31008-7EB6-4069-8D4C-46042C54E104}" dt="2022-02-18T13:21:59.980" v="10219" actId="554"/>
          <ac:spMkLst>
            <pc:docMk/>
            <pc:sldMk cId="3504910695" sldId="1953"/>
            <ac:spMk id="129" creationId="{B16A916B-DD0A-45A3-8A7E-AC16D6568D49}"/>
          </ac:spMkLst>
        </pc:spChg>
        <pc:spChg chg="mod">
          <ac:chgData name="Shashank Lokesha Reddy" userId="348959ee-59a1-4313-9b0d-6234a4fd0137" providerId="ADAL" clId="{18E31008-7EB6-4069-8D4C-46042C54E104}" dt="2022-02-18T13:21:59.980" v="10219" actId="554"/>
          <ac:spMkLst>
            <pc:docMk/>
            <pc:sldMk cId="3504910695" sldId="1953"/>
            <ac:spMk id="137" creationId="{6AACD334-E6C4-468C-9FDB-C36C92E27195}"/>
          </ac:spMkLst>
        </pc:spChg>
        <pc:spChg chg="mod">
          <ac:chgData name="Shashank Lokesha Reddy" userId="348959ee-59a1-4313-9b0d-6234a4fd0137" providerId="ADAL" clId="{18E31008-7EB6-4069-8D4C-46042C54E104}" dt="2022-02-18T13:21:59.980" v="10219" actId="554"/>
          <ac:spMkLst>
            <pc:docMk/>
            <pc:sldMk cId="3504910695" sldId="1953"/>
            <ac:spMk id="138" creationId="{A2851005-313B-4962-8978-DC6F00C39390}"/>
          </ac:spMkLst>
        </pc:spChg>
        <pc:spChg chg="mod">
          <ac:chgData name="Shashank Lokesha Reddy" userId="348959ee-59a1-4313-9b0d-6234a4fd0137" providerId="ADAL" clId="{18E31008-7EB6-4069-8D4C-46042C54E104}" dt="2022-02-18T13:21:59.980" v="10219" actId="554"/>
          <ac:spMkLst>
            <pc:docMk/>
            <pc:sldMk cId="3504910695" sldId="1953"/>
            <ac:spMk id="141" creationId="{74289FB0-B93D-4D43-89B7-CCDE9C65D28A}"/>
          </ac:spMkLst>
        </pc:spChg>
        <pc:spChg chg="mod">
          <ac:chgData name="Shashank Lokesha Reddy" userId="348959ee-59a1-4313-9b0d-6234a4fd0137" providerId="ADAL" clId="{18E31008-7EB6-4069-8D4C-46042C54E104}" dt="2022-02-20T13:30:15.869" v="13718" actId="552"/>
          <ac:spMkLst>
            <pc:docMk/>
            <pc:sldMk cId="3504910695" sldId="1953"/>
            <ac:spMk id="143" creationId="{18C9D8CB-ED05-442B-9BED-81451DCBC2AD}"/>
          </ac:spMkLst>
        </pc:spChg>
        <pc:spChg chg="mod">
          <ac:chgData name="Shashank Lokesha Reddy" userId="348959ee-59a1-4313-9b0d-6234a4fd0137" providerId="ADAL" clId="{18E31008-7EB6-4069-8D4C-46042C54E104}" dt="2022-02-18T13:23:21.432" v="10230" actId="1076"/>
          <ac:spMkLst>
            <pc:docMk/>
            <pc:sldMk cId="3504910695" sldId="1953"/>
            <ac:spMk id="144" creationId="{C3ABF63D-505C-4314-AD27-B975F5B881DC}"/>
          </ac:spMkLst>
        </pc:spChg>
        <pc:spChg chg="mod">
          <ac:chgData name="Shashank Lokesha Reddy" userId="348959ee-59a1-4313-9b0d-6234a4fd0137" providerId="ADAL" clId="{18E31008-7EB6-4069-8D4C-46042C54E104}" dt="2022-02-20T15:45:05.627" v="14066" actId="12789"/>
          <ac:spMkLst>
            <pc:docMk/>
            <pc:sldMk cId="3504910695" sldId="1953"/>
            <ac:spMk id="152" creationId="{B71631A9-3B90-446F-99B7-562A516EEAA4}"/>
          </ac:spMkLst>
        </pc:spChg>
        <pc:spChg chg="mod">
          <ac:chgData name="Shashank Lokesha Reddy" userId="348959ee-59a1-4313-9b0d-6234a4fd0137" providerId="ADAL" clId="{18E31008-7EB6-4069-8D4C-46042C54E104}" dt="2022-02-20T15:45:05.627" v="14066" actId="12789"/>
          <ac:spMkLst>
            <pc:docMk/>
            <pc:sldMk cId="3504910695" sldId="1953"/>
            <ac:spMk id="153" creationId="{D206FB36-5AC6-433A-BE6E-8707E7E39DE7}"/>
          </ac:spMkLst>
        </pc:spChg>
        <pc:spChg chg="mod">
          <ac:chgData name="Shashank Lokesha Reddy" userId="348959ee-59a1-4313-9b0d-6234a4fd0137" providerId="ADAL" clId="{18E31008-7EB6-4069-8D4C-46042C54E104}" dt="2022-02-18T13:09:51.169" v="10135" actId="554"/>
          <ac:spMkLst>
            <pc:docMk/>
            <pc:sldMk cId="3504910695" sldId="1953"/>
            <ac:spMk id="163" creationId="{A2BBA838-BD3B-433C-AE2F-48A382C5B84A}"/>
          </ac:spMkLst>
        </pc:spChg>
        <pc:graphicFrameChg chg="mod">
          <ac:chgData name="Shashank Lokesha Reddy" userId="348959ee-59a1-4313-9b0d-6234a4fd0137" providerId="ADAL" clId="{18E31008-7EB6-4069-8D4C-46042C54E104}" dt="2022-02-18T13:18:25.101" v="10196" actId="1076"/>
          <ac:graphicFrameMkLst>
            <pc:docMk/>
            <pc:sldMk cId="3504910695" sldId="1953"/>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3:26:51.753" v="13700" actId="1076"/>
          <ac:graphicFrameMkLst>
            <pc:docMk/>
            <pc:sldMk cId="3504910695" sldId="1953"/>
            <ac:graphicFrameMk id="74" creationId="{123532A6-8691-4D1F-B8AC-C67327325A84}"/>
          </ac:graphicFrameMkLst>
        </pc:graphicFrameChg>
        <pc:graphicFrameChg chg="mod">
          <ac:chgData name="Shashank Lokesha Reddy" userId="348959ee-59a1-4313-9b0d-6234a4fd0137" providerId="ADAL" clId="{18E31008-7EB6-4069-8D4C-46042C54E104}" dt="2022-02-18T13:16:54.606" v="10188" actId="1076"/>
          <ac:graphicFrameMkLst>
            <pc:docMk/>
            <pc:sldMk cId="3504910695" sldId="1953"/>
            <ac:graphicFrameMk id="84" creationId="{7A6DE662-1F0D-42D4-B314-1691B302EA0E}"/>
          </ac:graphicFrameMkLst>
        </pc:graphicFrameChg>
        <pc:graphicFrameChg chg="mod">
          <ac:chgData name="Shashank Lokesha Reddy" userId="348959ee-59a1-4313-9b0d-6234a4fd0137" providerId="ADAL" clId="{18E31008-7EB6-4069-8D4C-46042C54E104}" dt="2022-02-18T13:18:50.465" v="10197" actId="1076"/>
          <ac:graphicFrameMkLst>
            <pc:docMk/>
            <pc:sldMk cId="3504910695" sldId="1953"/>
            <ac:graphicFrameMk id="170" creationId="{87280CCD-9E3F-427E-86FE-54E9814D5A41}"/>
          </ac:graphicFrameMkLst>
        </pc:graphicFrameChg>
        <pc:picChg chg="mod">
          <ac:chgData name="Shashank Lokesha Reddy" userId="348959ee-59a1-4313-9b0d-6234a4fd0137" providerId="ADAL" clId="{18E31008-7EB6-4069-8D4C-46042C54E104}" dt="2022-02-20T13:27:07.813" v="13702" actId="14100"/>
          <ac:picMkLst>
            <pc:docMk/>
            <pc:sldMk cId="3504910695" sldId="1953"/>
            <ac:picMk id="14" creationId="{89C85162-EAE4-4F98-AD4F-A87AD9838ADA}"/>
          </ac:picMkLst>
        </pc:picChg>
        <pc:picChg chg="mod">
          <ac:chgData name="Shashank Lokesha Reddy" userId="348959ee-59a1-4313-9b0d-6234a4fd0137" providerId="ADAL" clId="{18E31008-7EB6-4069-8D4C-46042C54E104}" dt="2022-02-18T13:09:43.887" v="10133" actId="12789"/>
          <ac:picMkLst>
            <pc:docMk/>
            <pc:sldMk cId="3504910695" sldId="1953"/>
            <ac:picMk id="71" creationId="{8932F6D2-A76F-4528-BCFF-F6B9E7627B59}"/>
          </ac:picMkLst>
        </pc:picChg>
        <pc:picChg chg="mod">
          <ac:chgData name="Shashank Lokesha Reddy" userId="348959ee-59a1-4313-9b0d-6234a4fd0137" providerId="ADAL" clId="{18E31008-7EB6-4069-8D4C-46042C54E104}" dt="2022-02-18T13:09:43.887" v="10133" actId="12789"/>
          <ac:picMkLst>
            <pc:docMk/>
            <pc:sldMk cId="3504910695" sldId="1953"/>
            <ac:picMk id="81" creationId="{4CC05E4C-BB02-4430-860B-308C45DBA743}"/>
          </ac:picMkLst>
        </pc:picChg>
        <pc:picChg chg="mod">
          <ac:chgData name="Shashank Lokesha Reddy" userId="348959ee-59a1-4313-9b0d-6234a4fd0137" providerId="ADAL" clId="{18E31008-7EB6-4069-8D4C-46042C54E104}" dt="2022-02-20T13:27:41.567" v="13707" actId="1076"/>
          <ac:picMkLst>
            <pc:docMk/>
            <pc:sldMk cId="3504910695" sldId="1953"/>
            <ac:picMk id="85" creationId="{3FDA8198-21FF-4487-92E5-833A3386504E}"/>
          </ac:picMkLst>
        </pc:picChg>
        <pc:picChg chg="mod">
          <ac:chgData name="Shashank Lokesha Reddy" userId="348959ee-59a1-4313-9b0d-6234a4fd0137" providerId="ADAL" clId="{18E31008-7EB6-4069-8D4C-46042C54E104}" dt="2022-02-20T13:27:41.567" v="13707" actId="1076"/>
          <ac:picMkLst>
            <pc:docMk/>
            <pc:sldMk cId="3504910695" sldId="1953"/>
            <ac:picMk id="86" creationId="{11AC076F-2FC4-4DA6-B95B-687AD0C167F8}"/>
          </ac:picMkLst>
        </pc:picChg>
        <pc:picChg chg="mod">
          <ac:chgData name="Shashank Lokesha Reddy" userId="348959ee-59a1-4313-9b0d-6234a4fd0137" providerId="ADAL" clId="{18E31008-7EB6-4069-8D4C-46042C54E104}" dt="2022-02-20T13:27:41.567" v="13707" actId="1076"/>
          <ac:picMkLst>
            <pc:docMk/>
            <pc:sldMk cId="3504910695" sldId="1953"/>
            <ac:picMk id="112" creationId="{26D0EAF5-36EB-4447-9931-D4D53AFBC44E}"/>
          </ac:picMkLst>
        </pc:picChg>
        <pc:picChg chg="add mod">
          <ac:chgData name="Shashank Lokesha Reddy" userId="348959ee-59a1-4313-9b0d-6234a4fd0137" providerId="ADAL" clId="{18E31008-7EB6-4069-8D4C-46042C54E104}" dt="2022-02-18T13:12:00.779" v="10153" actId="1076"/>
          <ac:picMkLst>
            <pc:docMk/>
            <pc:sldMk cId="3504910695" sldId="1953"/>
            <ac:picMk id="113" creationId="{17C3D4CB-3676-4A9D-96C8-3C7ECA45E258}"/>
          </ac:picMkLst>
        </pc:picChg>
        <pc:picChg chg="mod">
          <ac:chgData name="Shashank Lokesha Reddy" userId="348959ee-59a1-4313-9b0d-6234a4fd0137" providerId="ADAL" clId="{18E31008-7EB6-4069-8D4C-46042C54E104}" dt="2022-02-20T13:27:41.567" v="13707" actId="1076"/>
          <ac:picMkLst>
            <pc:docMk/>
            <pc:sldMk cId="3504910695" sldId="1953"/>
            <ac:picMk id="130" creationId="{6F22F520-33B3-4B82-A3B9-F0D275469D23}"/>
          </ac:picMkLst>
        </pc:picChg>
        <pc:picChg chg="mod">
          <ac:chgData name="Shashank Lokesha Reddy" userId="348959ee-59a1-4313-9b0d-6234a4fd0137" providerId="ADAL" clId="{18E31008-7EB6-4069-8D4C-46042C54E104}" dt="2022-02-18T13:09:31.730" v="10131" actId="1076"/>
          <ac:picMkLst>
            <pc:docMk/>
            <pc:sldMk cId="3504910695" sldId="1953"/>
            <ac:picMk id="2050" creationId="{3280A080-5947-465E-95DC-96CDA7E53D63}"/>
          </ac:picMkLst>
        </pc:picChg>
        <pc:picChg chg="del mod">
          <ac:chgData name="Shashank Lokesha Reddy" userId="348959ee-59a1-4313-9b0d-6234a4fd0137" providerId="ADAL" clId="{18E31008-7EB6-4069-8D4C-46042C54E104}" dt="2022-02-18T13:11:56.292" v="10151" actId="478"/>
          <ac:picMkLst>
            <pc:docMk/>
            <pc:sldMk cId="3504910695" sldId="1953"/>
            <ac:picMk id="2052" creationId="{DBF4021D-E047-44A6-A802-6CD31315AC83}"/>
          </ac:picMkLst>
        </pc:picChg>
        <pc:cxnChg chg="mod">
          <ac:chgData name="Shashank Lokesha Reddy" userId="348959ee-59a1-4313-9b0d-6234a4fd0137" providerId="ADAL" clId="{18E31008-7EB6-4069-8D4C-46042C54E104}" dt="2022-02-18T13:06:24.548" v="10112" actId="14100"/>
          <ac:cxnSpMkLst>
            <pc:docMk/>
            <pc:sldMk cId="3504910695" sldId="1953"/>
            <ac:cxnSpMk id="12" creationId="{B0274043-26DC-44E4-95B5-B70278FAE9DF}"/>
          </ac:cxnSpMkLst>
        </pc:cxnChg>
        <pc:cxnChg chg="mod">
          <ac:chgData name="Shashank Lokesha Reddy" userId="348959ee-59a1-4313-9b0d-6234a4fd0137" providerId="ADAL" clId="{18E31008-7EB6-4069-8D4C-46042C54E104}" dt="2022-02-18T13:18:25.101" v="10196" actId="1076"/>
          <ac:cxnSpMkLst>
            <pc:docMk/>
            <pc:sldMk cId="3504910695" sldId="1953"/>
            <ac:cxnSpMk id="67" creationId="{44761D19-9F44-4162-8D34-D4EA3E44158C}"/>
          </ac:cxnSpMkLst>
        </pc:cxnChg>
        <pc:cxnChg chg="mod">
          <ac:chgData name="Shashank Lokesha Reddy" userId="348959ee-59a1-4313-9b0d-6234a4fd0137" providerId="ADAL" clId="{18E31008-7EB6-4069-8D4C-46042C54E104}" dt="2022-02-18T13:18:25.101" v="10196" actId="1076"/>
          <ac:cxnSpMkLst>
            <pc:docMk/>
            <pc:sldMk cId="3504910695" sldId="1953"/>
            <ac:cxnSpMk id="68" creationId="{DBAA6E35-DA16-4C45-A0D5-26024A37DFBD}"/>
          </ac:cxnSpMkLst>
        </pc:cxnChg>
        <pc:cxnChg chg="mod">
          <ac:chgData name="Shashank Lokesha Reddy" userId="348959ee-59a1-4313-9b0d-6234a4fd0137" providerId="ADAL" clId="{18E31008-7EB6-4069-8D4C-46042C54E104}" dt="2022-02-20T13:30:50.691" v="13721" actId="12788"/>
          <ac:cxnSpMkLst>
            <pc:docMk/>
            <pc:sldMk cId="3504910695" sldId="1953"/>
            <ac:cxnSpMk id="70" creationId="{C2CE37A9-EDDB-40A4-A6C2-DE005815BF10}"/>
          </ac:cxnSpMkLst>
        </pc:cxnChg>
        <pc:cxnChg chg="mod">
          <ac:chgData name="Shashank Lokesha Reddy" userId="348959ee-59a1-4313-9b0d-6234a4fd0137" providerId="ADAL" clId="{18E31008-7EB6-4069-8D4C-46042C54E104}" dt="2022-02-20T13:30:50.691" v="13721" actId="12788"/>
          <ac:cxnSpMkLst>
            <pc:docMk/>
            <pc:sldMk cId="3504910695" sldId="1953"/>
            <ac:cxnSpMk id="93" creationId="{8EC4E425-9F5E-4359-95A1-3034FD4974DC}"/>
          </ac:cxnSpMkLst>
        </pc:cxnChg>
        <pc:cxnChg chg="mod">
          <ac:chgData name="Shashank Lokesha Reddy" userId="348959ee-59a1-4313-9b0d-6234a4fd0137" providerId="ADAL" clId="{18E31008-7EB6-4069-8D4C-46042C54E104}" dt="2022-02-20T13:27:19.333" v="13704" actId="14100"/>
          <ac:cxnSpMkLst>
            <pc:docMk/>
            <pc:sldMk cId="3504910695" sldId="1953"/>
            <ac:cxnSpMk id="98" creationId="{69C01D9F-1010-4679-AF4A-4D434B2FE82E}"/>
          </ac:cxnSpMkLst>
        </pc:cxnChg>
        <pc:cxnChg chg="mod">
          <ac:chgData name="Shashank Lokesha Reddy" userId="348959ee-59a1-4313-9b0d-6234a4fd0137" providerId="ADAL" clId="{18E31008-7EB6-4069-8D4C-46042C54E104}" dt="2022-02-18T13:18:25.101" v="10196" actId="1076"/>
          <ac:cxnSpMkLst>
            <pc:docMk/>
            <pc:sldMk cId="3504910695" sldId="1953"/>
            <ac:cxnSpMk id="99" creationId="{416EAF35-962A-4E5D-94DC-D18BA20D1C1A}"/>
          </ac:cxnSpMkLst>
        </pc:cxnChg>
        <pc:cxnChg chg="mod">
          <ac:chgData name="Shashank Lokesha Reddy" userId="348959ee-59a1-4313-9b0d-6234a4fd0137" providerId="ADAL" clId="{18E31008-7EB6-4069-8D4C-46042C54E104}" dt="2022-02-20T13:30:50.691" v="13721" actId="12788"/>
          <ac:cxnSpMkLst>
            <pc:docMk/>
            <pc:sldMk cId="3504910695" sldId="1953"/>
            <ac:cxnSpMk id="102" creationId="{52F22215-3BA0-4AAB-900A-FF9915EDF93B}"/>
          </ac:cxnSpMkLst>
        </pc:cxnChg>
        <pc:cxnChg chg="mod">
          <ac:chgData name="Shashank Lokesha Reddy" userId="348959ee-59a1-4313-9b0d-6234a4fd0137" providerId="ADAL" clId="{18E31008-7EB6-4069-8D4C-46042C54E104}" dt="2022-02-18T13:18:25.101" v="10196" actId="1076"/>
          <ac:cxnSpMkLst>
            <pc:docMk/>
            <pc:sldMk cId="3504910695" sldId="1953"/>
            <ac:cxnSpMk id="103" creationId="{21A83AA9-9756-4554-B51B-15D68E6B3488}"/>
          </ac:cxnSpMkLst>
        </pc:cxnChg>
        <pc:cxnChg chg="add mod">
          <ac:chgData name="Shashank Lokesha Reddy" userId="348959ee-59a1-4313-9b0d-6234a4fd0137" providerId="ADAL" clId="{18E31008-7EB6-4069-8D4C-46042C54E104}" dt="2022-02-18T13:45:37.701" v="10387" actId="1076"/>
          <ac:cxnSpMkLst>
            <pc:docMk/>
            <pc:sldMk cId="3504910695" sldId="1953"/>
            <ac:cxnSpMk id="115" creationId="{76C83BD6-6B0E-4FB1-8D4F-9019981DA933}"/>
          </ac:cxnSpMkLst>
        </pc:cxnChg>
        <pc:cxnChg chg="mod">
          <ac:chgData name="Shashank Lokesha Reddy" userId="348959ee-59a1-4313-9b0d-6234a4fd0137" providerId="ADAL" clId="{18E31008-7EB6-4069-8D4C-46042C54E104}" dt="2022-02-20T13:31:16.190" v="13723" actId="14100"/>
          <ac:cxnSpMkLst>
            <pc:docMk/>
            <pc:sldMk cId="3504910695" sldId="1953"/>
            <ac:cxnSpMk id="116" creationId="{2BDE5E2F-2FF7-4953-BA94-101B3CEE85E7}"/>
          </ac:cxnSpMkLst>
        </pc:cxnChg>
        <pc:cxnChg chg="mod">
          <ac:chgData name="Shashank Lokesha Reddy" userId="348959ee-59a1-4313-9b0d-6234a4fd0137" providerId="ADAL" clId="{18E31008-7EB6-4069-8D4C-46042C54E104}" dt="2022-02-20T13:30:50.691" v="13721" actId="12788"/>
          <ac:cxnSpMkLst>
            <pc:docMk/>
            <pc:sldMk cId="3504910695" sldId="1953"/>
            <ac:cxnSpMk id="128" creationId="{6D181579-BBB5-4087-82B0-42664516DEC4}"/>
          </ac:cxnSpMkLst>
        </pc:cxnChg>
        <pc:cxnChg chg="mod">
          <ac:chgData name="Shashank Lokesha Reddy" userId="348959ee-59a1-4313-9b0d-6234a4fd0137" providerId="ADAL" clId="{18E31008-7EB6-4069-8D4C-46042C54E104}" dt="2022-02-18T13:10:14.301" v="10138" actId="1076"/>
          <ac:cxnSpMkLst>
            <pc:docMk/>
            <pc:sldMk cId="3504910695" sldId="1953"/>
            <ac:cxnSpMk id="140" creationId="{3F989697-A747-4EC6-923C-CDAB8493DCD8}"/>
          </ac:cxnSpMkLst>
        </pc:cxnChg>
        <pc:cxnChg chg="mod">
          <ac:chgData name="Shashank Lokesha Reddy" userId="348959ee-59a1-4313-9b0d-6234a4fd0137" providerId="ADAL" clId="{18E31008-7EB6-4069-8D4C-46042C54E104}" dt="2022-02-20T13:32:00.593" v="13726" actId="1076"/>
          <ac:cxnSpMkLst>
            <pc:docMk/>
            <pc:sldMk cId="3504910695" sldId="1953"/>
            <ac:cxnSpMk id="142" creationId="{FDB51E77-BB72-45BA-B877-2071DA87EBFB}"/>
          </ac:cxnSpMkLst>
        </pc:cxnChg>
        <pc:cxnChg chg="mod">
          <ac:chgData name="Shashank Lokesha Reddy" userId="348959ee-59a1-4313-9b0d-6234a4fd0137" providerId="ADAL" clId="{18E31008-7EB6-4069-8D4C-46042C54E104}" dt="2022-02-20T13:30:50.691" v="13721" actId="12788"/>
          <ac:cxnSpMkLst>
            <pc:docMk/>
            <pc:sldMk cId="3504910695" sldId="1953"/>
            <ac:cxnSpMk id="145" creationId="{FBECD934-6BBF-43D5-8E23-782C847870A5}"/>
          </ac:cxnSpMkLst>
        </pc:cxnChg>
        <pc:cxnChg chg="del">
          <ac:chgData name="Shashank Lokesha Reddy" userId="348959ee-59a1-4313-9b0d-6234a4fd0137" providerId="ADAL" clId="{18E31008-7EB6-4069-8D4C-46042C54E104}" dt="2022-02-18T13:16:21.799" v="10183" actId="478"/>
          <ac:cxnSpMkLst>
            <pc:docMk/>
            <pc:sldMk cId="3504910695" sldId="1953"/>
            <ac:cxnSpMk id="146" creationId="{D32DDE0D-6E2E-46C7-ACFD-CA8C3B8448C5}"/>
          </ac:cxnSpMkLst>
        </pc:cxnChg>
        <pc:cxnChg chg="mod">
          <ac:chgData name="Shashank Lokesha Reddy" userId="348959ee-59a1-4313-9b0d-6234a4fd0137" providerId="ADAL" clId="{18E31008-7EB6-4069-8D4C-46042C54E104}" dt="2022-02-20T13:30:50.691" v="13721" actId="12788"/>
          <ac:cxnSpMkLst>
            <pc:docMk/>
            <pc:sldMk cId="3504910695" sldId="1953"/>
            <ac:cxnSpMk id="157" creationId="{7246D94D-BEF5-4271-82C2-6012EA784F8A}"/>
          </ac:cxnSpMkLst>
        </pc:cxnChg>
        <pc:cxnChg chg="mod">
          <ac:chgData name="Shashank Lokesha Reddy" userId="348959ee-59a1-4313-9b0d-6234a4fd0137" providerId="ADAL" clId="{18E31008-7EB6-4069-8D4C-46042C54E104}" dt="2022-02-20T13:30:50.691" v="13721" actId="12788"/>
          <ac:cxnSpMkLst>
            <pc:docMk/>
            <pc:sldMk cId="3504910695" sldId="1953"/>
            <ac:cxnSpMk id="169" creationId="{3308679A-E6C6-4B62-85D3-8448C286EB21}"/>
          </ac:cxnSpMkLst>
        </pc:cxnChg>
      </pc:sldChg>
      <pc:sldChg chg="addSp delSp modSp mod">
        <pc:chgData name="Shashank Lokesha Reddy" userId="348959ee-59a1-4313-9b0d-6234a4fd0137" providerId="ADAL" clId="{18E31008-7EB6-4069-8D4C-46042C54E104}" dt="2022-02-20T15:45:17.981" v="14067" actId="12789"/>
        <pc:sldMkLst>
          <pc:docMk/>
          <pc:sldMk cId="1140075408" sldId="1954"/>
        </pc:sldMkLst>
        <pc:spChg chg="mod">
          <ac:chgData name="Shashank Lokesha Reddy" userId="348959ee-59a1-4313-9b0d-6234a4fd0137" providerId="ADAL" clId="{18E31008-7EB6-4069-8D4C-46042C54E104}" dt="2022-02-18T13:52:16.424" v="10430" actId="14100"/>
          <ac:spMkLst>
            <pc:docMk/>
            <pc:sldMk cId="1140075408" sldId="1954"/>
            <ac:spMk id="10" creationId="{BC2DFB99-04CE-45FE-9D85-D9FD1FD25715}"/>
          </ac:spMkLst>
        </pc:spChg>
        <pc:spChg chg="mod">
          <ac:chgData name="Shashank Lokesha Reddy" userId="348959ee-59a1-4313-9b0d-6234a4fd0137" providerId="ADAL" clId="{18E31008-7EB6-4069-8D4C-46042C54E104}" dt="2022-02-20T13:36:56.107" v="13747" actId="552"/>
          <ac:spMkLst>
            <pc:docMk/>
            <pc:sldMk cId="1140075408" sldId="1954"/>
            <ac:spMk id="11" creationId="{4ADCD9B9-1941-4C5E-A1D7-827E0007EF06}"/>
          </ac:spMkLst>
        </pc:spChg>
        <pc:spChg chg="mod">
          <ac:chgData name="Shashank Lokesha Reddy" userId="348959ee-59a1-4313-9b0d-6234a4fd0137" providerId="ADAL" clId="{18E31008-7EB6-4069-8D4C-46042C54E104}" dt="2022-02-20T15:45:17.981" v="14067" actId="12789"/>
          <ac:spMkLst>
            <pc:docMk/>
            <pc:sldMk cId="1140075408" sldId="1954"/>
            <ac:spMk id="23" creationId="{B8C8196D-7522-4A47-AD1F-44DB260AFC29}"/>
          </ac:spMkLst>
        </pc:spChg>
        <pc:spChg chg="mod">
          <ac:chgData name="Shashank Lokesha Reddy" userId="348959ee-59a1-4313-9b0d-6234a4fd0137" providerId="ADAL" clId="{18E31008-7EB6-4069-8D4C-46042C54E104}" dt="2022-02-18T13:32:48.997" v="10275" actId="554"/>
          <ac:spMkLst>
            <pc:docMk/>
            <pc:sldMk cId="1140075408" sldId="1954"/>
            <ac:spMk id="31" creationId="{9A29E1E5-DE3A-461D-B9E1-297F24BCB070}"/>
          </ac:spMkLst>
        </pc:spChg>
        <pc:spChg chg="mod">
          <ac:chgData name="Shashank Lokesha Reddy" userId="348959ee-59a1-4313-9b0d-6234a4fd0137" providerId="ADAL" clId="{18E31008-7EB6-4069-8D4C-46042C54E104}" dt="2022-02-20T13:34:15.304" v="13738" actId="554"/>
          <ac:spMkLst>
            <pc:docMk/>
            <pc:sldMk cId="1140075408" sldId="1954"/>
            <ac:spMk id="53" creationId="{83636A85-3B80-4A57-8612-FADCA444C16E}"/>
          </ac:spMkLst>
        </pc:spChg>
        <pc:spChg chg="mod">
          <ac:chgData name="Shashank Lokesha Reddy" userId="348959ee-59a1-4313-9b0d-6234a4fd0137" providerId="ADAL" clId="{18E31008-7EB6-4069-8D4C-46042C54E104}" dt="2022-02-18T13:32:48.997" v="10275" actId="554"/>
          <ac:spMkLst>
            <pc:docMk/>
            <pc:sldMk cId="1140075408" sldId="1954"/>
            <ac:spMk id="54" creationId="{0B95BC64-1742-4974-B6DB-A28F96FCF45C}"/>
          </ac:spMkLst>
        </pc:spChg>
        <pc:spChg chg="mod">
          <ac:chgData name="Shashank Lokesha Reddy" userId="348959ee-59a1-4313-9b0d-6234a4fd0137" providerId="ADAL" clId="{18E31008-7EB6-4069-8D4C-46042C54E104}" dt="2022-02-20T13:36:56.107" v="13747" actId="552"/>
          <ac:spMkLst>
            <pc:docMk/>
            <pc:sldMk cId="1140075408" sldId="1954"/>
            <ac:spMk id="63" creationId="{38CA50E6-F4B1-4914-ADD1-1015901FB7F9}"/>
          </ac:spMkLst>
        </pc:spChg>
        <pc:spChg chg="mod">
          <ac:chgData name="Shashank Lokesha Reddy" userId="348959ee-59a1-4313-9b0d-6234a4fd0137" providerId="ADAL" clId="{18E31008-7EB6-4069-8D4C-46042C54E104}" dt="2022-01-31T22:18:52.538" v="1486" actId="1076"/>
          <ac:spMkLst>
            <pc:docMk/>
            <pc:sldMk cId="1140075408" sldId="1954"/>
            <ac:spMk id="73" creationId="{F2F6328A-8634-4691-836F-1D9AE3515EB9}"/>
          </ac:spMkLst>
        </pc:spChg>
        <pc:spChg chg="mod">
          <ac:chgData name="Shashank Lokesha Reddy" userId="348959ee-59a1-4313-9b0d-6234a4fd0137" providerId="ADAL" clId="{18E31008-7EB6-4069-8D4C-46042C54E104}" dt="2022-02-20T13:36:56.107" v="13747" actId="552"/>
          <ac:spMkLst>
            <pc:docMk/>
            <pc:sldMk cId="1140075408" sldId="1954"/>
            <ac:spMk id="75" creationId="{E9B3721C-BCBD-4DDB-817D-7459AB79E646}"/>
          </ac:spMkLst>
        </pc:spChg>
        <pc:spChg chg="mod">
          <ac:chgData name="Shashank Lokesha Reddy" userId="348959ee-59a1-4313-9b0d-6234a4fd0137" providerId="ADAL" clId="{18E31008-7EB6-4069-8D4C-46042C54E104}" dt="2022-01-31T22:18:52.538" v="1486" actId="1076"/>
          <ac:spMkLst>
            <pc:docMk/>
            <pc:sldMk cId="1140075408" sldId="1954"/>
            <ac:spMk id="78" creationId="{33CCC3FC-3651-4EF2-9CA0-2FEEA7F7C770}"/>
          </ac:spMkLst>
        </pc:spChg>
        <pc:spChg chg="mod">
          <ac:chgData name="Shashank Lokesha Reddy" userId="348959ee-59a1-4313-9b0d-6234a4fd0137" providerId="ADAL" clId="{18E31008-7EB6-4069-8D4C-46042C54E104}" dt="2022-02-20T13:36:56.107" v="13747" actId="552"/>
          <ac:spMkLst>
            <pc:docMk/>
            <pc:sldMk cId="1140075408" sldId="1954"/>
            <ac:spMk id="80" creationId="{1AB84E19-E01B-4E95-B9EC-D6F10C0EDBEB}"/>
          </ac:spMkLst>
        </pc:spChg>
        <pc:spChg chg="mod">
          <ac:chgData name="Shashank Lokesha Reddy" userId="348959ee-59a1-4313-9b0d-6234a4fd0137" providerId="ADAL" clId="{18E31008-7EB6-4069-8D4C-46042C54E104}" dt="2022-02-18T13:49:45.875" v="10410" actId="554"/>
          <ac:spMkLst>
            <pc:docMk/>
            <pc:sldMk cId="1140075408" sldId="1954"/>
            <ac:spMk id="81" creationId="{33962A73-0A02-4DCA-8FDC-C858D2AD05AF}"/>
          </ac:spMkLst>
        </pc:spChg>
        <pc:spChg chg="mod">
          <ac:chgData name="Shashank Lokesha Reddy" userId="348959ee-59a1-4313-9b0d-6234a4fd0137" providerId="ADAL" clId="{18E31008-7EB6-4069-8D4C-46042C54E104}" dt="2022-02-18T13:34:27.668" v="10289" actId="1076"/>
          <ac:spMkLst>
            <pc:docMk/>
            <pc:sldMk cId="1140075408" sldId="1954"/>
            <ac:spMk id="82" creationId="{87520CC3-65BE-4D8C-BDBA-1FDA93B0AFF4}"/>
          </ac:spMkLst>
        </pc:spChg>
        <pc:spChg chg="mod">
          <ac:chgData name="Shashank Lokesha Reddy" userId="348959ee-59a1-4313-9b0d-6234a4fd0137" providerId="ADAL" clId="{18E31008-7EB6-4069-8D4C-46042C54E104}" dt="2022-02-18T13:35:04.026" v="10292" actId="1076"/>
          <ac:spMkLst>
            <pc:docMk/>
            <pc:sldMk cId="1140075408" sldId="1954"/>
            <ac:spMk id="83" creationId="{F9DE9FCE-EA38-41BE-8884-97ECA2F1D31C}"/>
          </ac:spMkLst>
        </pc:spChg>
        <pc:spChg chg="mod">
          <ac:chgData name="Shashank Lokesha Reddy" userId="348959ee-59a1-4313-9b0d-6234a4fd0137" providerId="ADAL" clId="{18E31008-7EB6-4069-8D4C-46042C54E104}" dt="2022-02-18T13:49:45.875" v="10410" actId="554"/>
          <ac:spMkLst>
            <pc:docMk/>
            <pc:sldMk cId="1140075408" sldId="1954"/>
            <ac:spMk id="84" creationId="{596A4C37-38B8-4B59-B894-BFF742BC583E}"/>
          </ac:spMkLst>
        </pc:spChg>
        <pc:spChg chg="mod">
          <ac:chgData name="Shashank Lokesha Reddy" userId="348959ee-59a1-4313-9b0d-6234a4fd0137" providerId="ADAL" clId="{18E31008-7EB6-4069-8D4C-46042C54E104}" dt="2022-02-18T13:49:45.875" v="10410" actId="554"/>
          <ac:spMkLst>
            <pc:docMk/>
            <pc:sldMk cId="1140075408" sldId="1954"/>
            <ac:spMk id="85" creationId="{69E31451-D9FA-4A55-9AE2-163BCC6A3999}"/>
          </ac:spMkLst>
        </pc:spChg>
        <pc:spChg chg="mod">
          <ac:chgData name="Shashank Lokesha Reddy" userId="348959ee-59a1-4313-9b0d-6234a4fd0137" providerId="ADAL" clId="{18E31008-7EB6-4069-8D4C-46042C54E104}" dt="2022-02-18T13:37:25.774" v="10312" actId="554"/>
          <ac:spMkLst>
            <pc:docMk/>
            <pc:sldMk cId="1140075408" sldId="1954"/>
            <ac:spMk id="86" creationId="{FB17E9BF-F7BC-4EE2-AB0B-07F4C5194C51}"/>
          </ac:spMkLst>
        </pc:spChg>
        <pc:spChg chg="mod">
          <ac:chgData name="Shashank Lokesha Reddy" userId="348959ee-59a1-4313-9b0d-6234a4fd0137" providerId="ADAL" clId="{18E31008-7EB6-4069-8D4C-46042C54E104}" dt="2022-02-18T13:34:27.668" v="10289" actId="1076"/>
          <ac:spMkLst>
            <pc:docMk/>
            <pc:sldMk cId="1140075408" sldId="1954"/>
            <ac:spMk id="89" creationId="{89E7FF72-B8E6-4AA7-BF6D-AD62BC5A9A6F}"/>
          </ac:spMkLst>
        </pc:spChg>
        <pc:spChg chg="mod">
          <ac:chgData name="Shashank Lokesha Reddy" userId="348959ee-59a1-4313-9b0d-6234a4fd0137" providerId="ADAL" clId="{18E31008-7EB6-4069-8D4C-46042C54E104}" dt="2022-02-18T13:35:04.026" v="10292" actId="1076"/>
          <ac:spMkLst>
            <pc:docMk/>
            <pc:sldMk cId="1140075408" sldId="1954"/>
            <ac:spMk id="90" creationId="{78B95555-8BC8-4357-A43A-C5A31A7FD6D5}"/>
          </ac:spMkLst>
        </pc:spChg>
        <pc:spChg chg="mod">
          <ac:chgData name="Shashank Lokesha Reddy" userId="348959ee-59a1-4313-9b0d-6234a4fd0137" providerId="ADAL" clId="{18E31008-7EB6-4069-8D4C-46042C54E104}" dt="2022-02-18T13:34:27.668" v="10289" actId="1076"/>
          <ac:spMkLst>
            <pc:docMk/>
            <pc:sldMk cId="1140075408" sldId="1954"/>
            <ac:spMk id="92" creationId="{52A8A178-A6F9-4082-8784-38B48FE6FA1F}"/>
          </ac:spMkLst>
        </pc:spChg>
        <pc:spChg chg="mod">
          <ac:chgData name="Shashank Lokesha Reddy" userId="348959ee-59a1-4313-9b0d-6234a4fd0137" providerId="ADAL" clId="{18E31008-7EB6-4069-8D4C-46042C54E104}" dt="2022-02-18T13:47:07.419" v="10394" actId="1076"/>
          <ac:spMkLst>
            <pc:docMk/>
            <pc:sldMk cId="1140075408" sldId="1954"/>
            <ac:spMk id="94" creationId="{C5203B11-90AC-478D-A7D9-056DF1B93559}"/>
          </ac:spMkLst>
        </pc:spChg>
        <pc:spChg chg="mod">
          <ac:chgData name="Shashank Lokesha Reddy" userId="348959ee-59a1-4313-9b0d-6234a4fd0137" providerId="ADAL" clId="{18E31008-7EB6-4069-8D4C-46042C54E104}" dt="2022-02-18T13:37:25.774" v="10312" actId="554"/>
          <ac:spMkLst>
            <pc:docMk/>
            <pc:sldMk cId="1140075408" sldId="1954"/>
            <ac:spMk id="95" creationId="{886B140B-C32A-46A1-B115-53238C83B890}"/>
          </ac:spMkLst>
        </pc:spChg>
        <pc:spChg chg="mod">
          <ac:chgData name="Shashank Lokesha Reddy" userId="348959ee-59a1-4313-9b0d-6234a4fd0137" providerId="ADAL" clId="{18E31008-7EB6-4069-8D4C-46042C54E104}" dt="2022-02-20T13:36:56.107" v="13747" actId="552"/>
          <ac:spMkLst>
            <pc:docMk/>
            <pc:sldMk cId="1140075408" sldId="1954"/>
            <ac:spMk id="96" creationId="{06A60633-6CAA-4DAE-949C-A99304CF6637}"/>
          </ac:spMkLst>
        </pc:spChg>
        <pc:spChg chg="mod">
          <ac:chgData name="Shashank Lokesha Reddy" userId="348959ee-59a1-4313-9b0d-6234a4fd0137" providerId="ADAL" clId="{18E31008-7EB6-4069-8D4C-46042C54E104}" dt="2022-02-18T13:36:12.818" v="10301" actId="554"/>
          <ac:spMkLst>
            <pc:docMk/>
            <pc:sldMk cId="1140075408" sldId="1954"/>
            <ac:spMk id="97" creationId="{B03AC0EC-154E-4341-82B2-94CC39076B05}"/>
          </ac:spMkLst>
        </pc:spChg>
        <pc:spChg chg="mod">
          <ac:chgData name="Shashank Lokesha Reddy" userId="348959ee-59a1-4313-9b0d-6234a4fd0137" providerId="ADAL" clId="{18E31008-7EB6-4069-8D4C-46042C54E104}" dt="2022-02-18T13:37:06.003" v="10309" actId="1076"/>
          <ac:spMkLst>
            <pc:docMk/>
            <pc:sldMk cId="1140075408" sldId="1954"/>
            <ac:spMk id="100" creationId="{E5E474C6-A65F-4605-8C02-E80098D2305F}"/>
          </ac:spMkLst>
        </pc:spChg>
        <pc:spChg chg="mod">
          <ac:chgData name="Shashank Lokesha Reddy" userId="348959ee-59a1-4313-9b0d-6234a4fd0137" providerId="ADAL" clId="{18E31008-7EB6-4069-8D4C-46042C54E104}" dt="2022-02-20T13:37:07.661" v="13748" actId="552"/>
          <ac:spMkLst>
            <pc:docMk/>
            <pc:sldMk cId="1140075408" sldId="1954"/>
            <ac:spMk id="101" creationId="{EBA60CED-E5EC-4F79-958A-136E187140C9}"/>
          </ac:spMkLst>
        </pc:spChg>
        <pc:spChg chg="mod">
          <ac:chgData name="Shashank Lokesha Reddy" userId="348959ee-59a1-4313-9b0d-6234a4fd0137" providerId="ADAL" clId="{18E31008-7EB6-4069-8D4C-46042C54E104}" dt="2022-02-18T13:35:04.026" v="10292" actId="1076"/>
          <ac:spMkLst>
            <pc:docMk/>
            <pc:sldMk cId="1140075408" sldId="1954"/>
            <ac:spMk id="104" creationId="{BF6417FD-4B00-4AAE-B460-926624372BCE}"/>
          </ac:spMkLst>
        </pc:spChg>
        <pc:spChg chg="mod">
          <ac:chgData name="Shashank Lokesha Reddy" userId="348959ee-59a1-4313-9b0d-6234a4fd0137" providerId="ADAL" clId="{18E31008-7EB6-4069-8D4C-46042C54E104}" dt="2022-02-18T13:49:45.875" v="10410" actId="554"/>
          <ac:spMkLst>
            <pc:docMk/>
            <pc:sldMk cId="1140075408" sldId="1954"/>
            <ac:spMk id="105" creationId="{E459EBFB-A9E2-4768-9A6A-C49D61A0772F}"/>
          </ac:spMkLst>
        </pc:spChg>
        <pc:spChg chg="mod">
          <ac:chgData name="Shashank Lokesha Reddy" userId="348959ee-59a1-4313-9b0d-6234a4fd0137" providerId="ADAL" clId="{18E31008-7EB6-4069-8D4C-46042C54E104}" dt="2022-02-18T13:34:27.668" v="10289" actId="1076"/>
          <ac:spMkLst>
            <pc:docMk/>
            <pc:sldMk cId="1140075408" sldId="1954"/>
            <ac:spMk id="106" creationId="{5AC35BB1-9006-4A88-A592-2144E3AE0698}"/>
          </ac:spMkLst>
        </pc:spChg>
        <pc:spChg chg="mod">
          <ac:chgData name="Shashank Lokesha Reddy" userId="348959ee-59a1-4313-9b0d-6234a4fd0137" providerId="ADAL" clId="{18E31008-7EB6-4069-8D4C-46042C54E104}" dt="2022-02-18T13:35:04.026" v="10292" actId="1076"/>
          <ac:spMkLst>
            <pc:docMk/>
            <pc:sldMk cId="1140075408" sldId="1954"/>
            <ac:spMk id="107" creationId="{1F680E3F-E3A0-46B9-8DD6-00355E7887E3}"/>
          </ac:spMkLst>
        </pc:spChg>
        <pc:spChg chg="add mod">
          <ac:chgData name="Shashank Lokesha Reddy" userId="348959ee-59a1-4313-9b0d-6234a4fd0137" providerId="ADAL" clId="{18E31008-7EB6-4069-8D4C-46042C54E104}" dt="2022-02-18T13:52:10.419" v="10429" actId="1076"/>
          <ac:spMkLst>
            <pc:docMk/>
            <pc:sldMk cId="1140075408" sldId="1954"/>
            <ac:spMk id="108" creationId="{EA13FE87-428D-4394-8637-EEE315806318}"/>
          </ac:spMkLst>
        </pc:spChg>
        <pc:spChg chg="add del mod">
          <ac:chgData name="Shashank Lokesha Reddy" userId="348959ee-59a1-4313-9b0d-6234a4fd0137" providerId="ADAL" clId="{18E31008-7EB6-4069-8D4C-46042C54E104}" dt="2022-02-20T13:33:08.222" v="13727" actId="478"/>
          <ac:spMkLst>
            <pc:docMk/>
            <pc:sldMk cId="1140075408" sldId="1954"/>
            <ac:spMk id="109" creationId="{F6428CF2-BC8B-4675-996A-98810DE529E4}"/>
          </ac:spMkLst>
        </pc:spChg>
        <pc:spChg chg="add mod">
          <ac:chgData name="Shashank Lokesha Reddy" userId="348959ee-59a1-4313-9b0d-6234a4fd0137" providerId="ADAL" clId="{18E31008-7EB6-4069-8D4C-46042C54E104}" dt="2022-02-18T14:54:43.566" v="10433" actId="1076"/>
          <ac:spMkLst>
            <pc:docMk/>
            <pc:sldMk cId="1140075408" sldId="1954"/>
            <ac:spMk id="110" creationId="{DFFF55BF-8FC1-481E-9C3C-9D26F4A02FB4}"/>
          </ac:spMkLst>
        </pc:spChg>
        <pc:spChg chg="add mod">
          <ac:chgData name="Shashank Lokesha Reddy" userId="348959ee-59a1-4313-9b0d-6234a4fd0137" providerId="ADAL" clId="{18E31008-7EB6-4069-8D4C-46042C54E104}" dt="2022-02-18T13:30:15.818" v="10256"/>
          <ac:spMkLst>
            <pc:docMk/>
            <pc:sldMk cId="1140075408" sldId="1954"/>
            <ac:spMk id="111" creationId="{8F3A7AAF-D509-4B0F-BBFB-5D84764B1FB5}"/>
          </ac:spMkLst>
        </pc:spChg>
        <pc:spChg chg="add mod">
          <ac:chgData name="Shashank Lokesha Reddy" userId="348959ee-59a1-4313-9b0d-6234a4fd0137" providerId="ADAL" clId="{18E31008-7EB6-4069-8D4C-46042C54E104}" dt="2022-02-20T13:33:27.291" v="13730" actId="1076"/>
          <ac:spMkLst>
            <pc:docMk/>
            <pc:sldMk cId="1140075408" sldId="1954"/>
            <ac:spMk id="114" creationId="{679963D4-BAF1-483C-865D-C953853B95BB}"/>
          </ac:spMkLst>
        </pc:spChg>
        <pc:spChg chg="add mod">
          <ac:chgData name="Shashank Lokesha Reddy" userId="348959ee-59a1-4313-9b0d-6234a4fd0137" providerId="ADAL" clId="{18E31008-7EB6-4069-8D4C-46042C54E104}" dt="2022-02-20T13:34:28.143" v="13740" actId="1076"/>
          <ac:spMkLst>
            <pc:docMk/>
            <pc:sldMk cId="1140075408" sldId="1954"/>
            <ac:spMk id="115" creationId="{F3BA1453-5175-40B6-A132-B737ECC24B5D}"/>
          </ac:spMkLst>
        </pc:spChg>
        <pc:spChg chg="add mod">
          <ac:chgData name="Shashank Lokesha Reddy" userId="348959ee-59a1-4313-9b0d-6234a4fd0137" providerId="ADAL" clId="{18E31008-7EB6-4069-8D4C-46042C54E104}" dt="2022-02-20T13:36:56.107" v="13747" actId="552"/>
          <ac:spMkLst>
            <pc:docMk/>
            <pc:sldMk cId="1140075408" sldId="1954"/>
            <ac:spMk id="117" creationId="{B680B370-6E5C-4861-A76E-40134DF1C69D}"/>
          </ac:spMkLst>
        </pc:spChg>
        <pc:spChg chg="mod">
          <ac:chgData name="Shashank Lokesha Reddy" userId="348959ee-59a1-4313-9b0d-6234a4fd0137" providerId="ADAL" clId="{18E31008-7EB6-4069-8D4C-46042C54E104}" dt="2022-02-20T13:36:56.107" v="13747" actId="552"/>
          <ac:spMkLst>
            <pc:docMk/>
            <pc:sldMk cId="1140075408" sldId="1954"/>
            <ac:spMk id="118" creationId="{767D10E8-2B80-4FA0-A863-C5577E9732CA}"/>
          </ac:spMkLst>
        </pc:spChg>
        <pc:spChg chg="mod">
          <ac:chgData name="Shashank Lokesha Reddy" userId="348959ee-59a1-4313-9b0d-6234a4fd0137" providerId="ADAL" clId="{18E31008-7EB6-4069-8D4C-46042C54E104}" dt="2022-02-18T13:43:07.320" v="10364" actId="1076"/>
          <ac:spMkLst>
            <pc:docMk/>
            <pc:sldMk cId="1140075408" sldId="1954"/>
            <ac:spMk id="119" creationId="{D4B5BD83-DD98-45D6-95B4-A95345553506}"/>
          </ac:spMkLst>
        </pc:spChg>
        <pc:spChg chg="mod">
          <ac:chgData name="Shashank Lokesha Reddy" userId="348959ee-59a1-4313-9b0d-6234a4fd0137" providerId="ADAL" clId="{18E31008-7EB6-4069-8D4C-46042C54E104}" dt="2022-02-18T13:43:07.320" v="10364" actId="1076"/>
          <ac:spMkLst>
            <pc:docMk/>
            <pc:sldMk cId="1140075408" sldId="1954"/>
            <ac:spMk id="120" creationId="{56C8FD0D-FC29-4A59-9C38-DACB49A7AB5B}"/>
          </ac:spMkLst>
        </pc:spChg>
        <pc:spChg chg="mod">
          <ac:chgData name="Shashank Lokesha Reddy" userId="348959ee-59a1-4313-9b0d-6234a4fd0137" providerId="ADAL" clId="{18E31008-7EB6-4069-8D4C-46042C54E104}" dt="2022-02-20T15:45:17.981" v="14067" actId="12789"/>
          <ac:spMkLst>
            <pc:docMk/>
            <pc:sldMk cId="1140075408" sldId="1954"/>
            <ac:spMk id="121" creationId="{8750DDC7-8AA2-480C-ABFA-6B9E6A3E6CF0}"/>
          </ac:spMkLst>
        </pc:spChg>
        <pc:spChg chg="mod">
          <ac:chgData name="Shashank Lokesha Reddy" userId="348959ee-59a1-4313-9b0d-6234a4fd0137" providerId="ADAL" clId="{18E31008-7EB6-4069-8D4C-46042C54E104}" dt="2022-02-18T13:43:07.320" v="10364" actId="1076"/>
          <ac:spMkLst>
            <pc:docMk/>
            <pc:sldMk cId="1140075408" sldId="1954"/>
            <ac:spMk id="122" creationId="{ABF591AC-5A4F-4106-BCA8-2E64341A2784}"/>
          </ac:spMkLst>
        </pc:spChg>
        <pc:spChg chg="mod">
          <ac:chgData name="Shashank Lokesha Reddy" userId="348959ee-59a1-4313-9b0d-6234a4fd0137" providerId="ADAL" clId="{18E31008-7EB6-4069-8D4C-46042C54E104}" dt="2022-02-18T13:43:45.443" v="10369" actId="1076"/>
          <ac:spMkLst>
            <pc:docMk/>
            <pc:sldMk cId="1140075408" sldId="1954"/>
            <ac:spMk id="123" creationId="{4916597C-94CA-47AF-B162-1FFC92018E76}"/>
          </ac:spMkLst>
        </pc:spChg>
        <pc:spChg chg="mod">
          <ac:chgData name="Shashank Lokesha Reddy" userId="348959ee-59a1-4313-9b0d-6234a4fd0137" providerId="ADAL" clId="{18E31008-7EB6-4069-8D4C-46042C54E104}" dt="2022-02-18T13:43:45.443" v="10369" actId="1076"/>
          <ac:spMkLst>
            <pc:docMk/>
            <pc:sldMk cId="1140075408" sldId="1954"/>
            <ac:spMk id="124" creationId="{8516A244-75DC-4289-9419-A13C7892D28C}"/>
          </ac:spMkLst>
        </pc:spChg>
        <pc:spChg chg="mod">
          <ac:chgData name="Shashank Lokesha Reddy" userId="348959ee-59a1-4313-9b0d-6234a4fd0137" providerId="ADAL" clId="{18E31008-7EB6-4069-8D4C-46042C54E104}" dt="2022-02-18T13:43:45.443" v="10369" actId="1076"/>
          <ac:spMkLst>
            <pc:docMk/>
            <pc:sldMk cId="1140075408" sldId="1954"/>
            <ac:spMk id="125" creationId="{0C785804-D98C-4694-8D7C-A3C19CC2A568}"/>
          </ac:spMkLst>
        </pc:spChg>
        <pc:spChg chg="mod">
          <ac:chgData name="Shashank Lokesha Reddy" userId="348959ee-59a1-4313-9b0d-6234a4fd0137" providerId="ADAL" clId="{18E31008-7EB6-4069-8D4C-46042C54E104}" dt="2022-02-20T15:45:17.981" v="14067" actId="12789"/>
          <ac:spMkLst>
            <pc:docMk/>
            <pc:sldMk cId="1140075408" sldId="1954"/>
            <ac:spMk id="127" creationId="{FEC98F18-DED7-4AA7-81B9-3C5A5540531B}"/>
          </ac:spMkLst>
        </pc:spChg>
        <pc:spChg chg="mod">
          <ac:chgData name="Shashank Lokesha Reddy" userId="348959ee-59a1-4313-9b0d-6234a4fd0137" providerId="ADAL" clId="{18E31008-7EB6-4069-8D4C-46042C54E104}" dt="2022-02-18T13:50:30.092" v="10415" actId="14100"/>
          <ac:spMkLst>
            <pc:docMk/>
            <pc:sldMk cId="1140075408" sldId="1954"/>
            <ac:spMk id="129" creationId="{B16A916B-DD0A-45A3-8A7E-AC16D6568D49}"/>
          </ac:spMkLst>
        </pc:spChg>
        <pc:spChg chg="add mod">
          <ac:chgData name="Shashank Lokesha Reddy" userId="348959ee-59a1-4313-9b0d-6234a4fd0137" providerId="ADAL" clId="{18E31008-7EB6-4069-8D4C-46042C54E104}" dt="2022-02-20T13:37:07.661" v="13748" actId="552"/>
          <ac:spMkLst>
            <pc:docMk/>
            <pc:sldMk cId="1140075408" sldId="1954"/>
            <ac:spMk id="130" creationId="{DA739E77-5E70-4BB1-9947-EBFE1AC73896}"/>
          </ac:spMkLst>
        </pc:spChg>
        <pc:spChg chg="mod">
          <ac:chgData name="Shashank Lokesha Reddy" userId="348959ee-59a1-4313-9b0d-6234a4fd0137" providerId="ADAL" clId="{18E31008-7EB6-4069-8D4C-46042C54E104}" dt="2022-02-18T13:54:43.094" v="10432" actId="14100"/>
          <ac:spMkLst>
            <pc:docMk/>
            <pc:sldMk cId="1140075408" sldId="1954"/>
            <ac:spMk id="137" creationId="{6AACD334-E6C4-468C-9FDB-C36C92E27195}"/>
          </ac:spMkLst>
        </pc:spChg>
        <pc:spChg chg="mod">
          <ac:chgData name="Shashank Lokesha Reddy" userId="348959ee-59a1-4313-9b0d-6234a4fd0137" providerId="ADAL" clId="{18E31008-7EB6-4069-8D4C-46042C54E104}" dt="2022-02-18T13:50:54.722" v="10420" actId="14100"/>
          <ac:spMkLst>
            <pc:docMk/>
            <pc:sldMk cId="1140075408" sldId="1954"/>
            <ac:spMk id="138" creationId="{A2851005-313B-4962-8978-DC6F00C39390}"/>
          </ac:spMkLst>
        </pc:spChg>
        <pc:spChg chg="mod">
          <ac:chgData name="Shashank Lokesha Reddy" userId="348959ee-59a1-4313-9b0d-6234a4fd0137" providerId="ADAL" clId="{18E31008-7EB6-4069-8D4C-46042C54E104}" dt="2022-02-18T13:51:03.558" v="10421" actId="14100"/>
          <ac:spMkLst>
            <pc:docMk/>
            <pc:sldMk cId="1140075408" sldId="1954"/>
            <ac:spMk id="141" creationId="{74289FB0-B93D-4D43-89B7-CCDE9C65D28A}"/>
          </ac:spMkLst>
        </pc:spChg>
        <pc:spChg chg="mod">
          <ac:chgData name="Shashank Lokesha Reddy" userId="348959ee-59a1-4313-9b0d-6234a4fd0137" providerId="ADAL" clId="{18E31008-7EB6-4069-8D4C-46042C54E104}" dt="2022-02-20T13:36:56.107" v="13747" actId="552"/>
          <ac:spMkLst>
            <pc:docMk/>
            <pc:sldMk cId="1140075408" sldId="1954"/>
            <ac:spMk id="143" creationId="{18C9D8CB-ED05-442B-9BED-81451DCBC2AD}"/>
          </ac:spMkLst>
        </pc:spChg>
        <pc:spChg chg="mod">
          <ac:chgData name="Shashank Lokesha Reddy" userId="348959ee-59a1-4313-9b0d-6234a4fd0137" providerId="ADAL" clId="{18E31008-7EB6-4069-8D4C-46042C54E104}" dt="2022-02-20T13:35:36.824" v="13745" actId="12789"/>
          <ac:spMkLst>
            <pc:docMk/>
            <pc:sldMk cId="1140075408" sldId="1954"/>
            <ac:spMk id="144" creationId="{C3ABF63D-505C-4314-AD27-B975F5B881DC}"/>
          </ac:spMkLst>
        </pc:spChg>
        <pc:spChg chg="mod">
          <ac:chgData name="Shashank Lokesha Reddy" userId="348959ee-59a1-4313-9b0d-6234a4fd0137" providerId="ADAL" clId="{18E31008-7EB6-4069-8D4C-46042C54E104}" dt="2022-02-20T15:45:17.981" v="14067" actId="12789"/>
          <ac:spMkLst>
            <pc:docMk/>
            <pc:sldMk cId="1140075408" sldId="1954"/>
            <ac:spMk id="153" creationId="{D206FB36-5AC6-433A-BE6E-8707E7E39DE7}"/>
          </ac:spMkLst>
        </pc:spChg>
        <pc:graphicFrameChg chg="mod">
          <ac:chgData name="Shashank Lokesha Reddy" userId="348959ee-59a1-4313-9b0d-6234a4fd0137" providerId="ADAL" clId="{18E31008-7EB6-4069-8D4C-46042C54E104}" dt="2022-02-18T13:46:50.902" v="10393" actId="1076"/>
          <ac:graphicFrameMkLst>
            <pc:docMk/>
            <pc:sldMk cId="1140075408" sldId="1954"/>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3:34:46.614" v="13741" actId="6549"/>
          <ac:graphicFrameMkLst>
            <pc:docMk/>
            <pc:sldMk cId="1140075408" sldId="1954"/>
            <ac:graphicFrameMk id="74" creationId="{123532A6-8691-4D1F-B8AC-C67327325A84}"/>
          </ac:graphicFrameMkLst>
        </pc:graphicFrameChg>
        <pc:graphicFrameChg chg="mod">
          <ac:chgData name="Shashank Lokesha Reddy" userId="348959ee-59a1-4313-9b0d-6234a4fd0137" providerId="ADAL" clId="{18E31008-7EB6-4069-8D4C-46042C54E104}" dt="2022-02-18T13:45:14.109" v="10384" actId="1076"/>
          <ac:graphicFrameMkLst>
            <pc:docMk/>
            <pc:sldMk cId="1140075408" sldId="1954"/>
            <ac:graphicFrameMk id="79" creationId="{5BF610F2-3950-40D4-A90D-C095E319E3B0}"/>
          </ac:graphicFrameMkLst>
        </pc:graphicFrameChg>
        <pc:graphicFrameChg chg="mod">
          <ac:chgData name="Shashank Lokesha Reddy" userId="348959ee-59a1-4313-9b0d-6234a4fd0137" providerId="ADAL" clId="{18E31008-7EB6-4069-8D4C-46042C54E104}" dt="2022-02-18T13:47:07.419" v="10394" actId="1076"/>
          <ac:graphicFrameMkLst>
            <pc:docMk/>
            <pc:sldMk cId="1140075408" sldId="1954"/>
            <ac:graphicFrameMk id="170" creationId="{87280CCD-9E3F-427E-86FE-54E9814D5A41}"/>
          </ac:graphicFrameMkLst>
        </pc:graphicFrameChg>
        <pc:picChg chg="mod">
          <ac:chgData name="Shashank Lokesha Reddy" userId="348959ee-59a1-4313-9b0d-6234a4fd0137" providerId="ADAL" clId="{18E31008-7EB6-4069-8D4C-46042C54E104}" dt="2022-02-18T13:37:35.603" v="10313" actId="1076"/>
          <ac:picMkLst>
            <pc:docMk/>
            <pc:sldMk cId="1140075408" sldId="1954"/>
            <ac:picMk id="3" creationId="{364CDCE2-08D6-4998-8DBD-8C5EB39B8FA3}"/>
          </ac:picMkLst>
        </pc:picChg>
        <pc:picChg chg="mod">
          <ac:chgData name="Shashank Lokesha Reddy" userId="348959ee-59a1-4313-9b0d-6234a4fd0137" providerId="ADAL" clId="{18E31008-7EB6-4069-8D4C-46042C54E104}" dt="2022-02-18T13:37:35.603" v="10313" actId="1076"/>
          <ac:picMkLst>
            <pc:docMk/>
            <pc:sldMk cId="1140075408" sldId="1954"/>
            <ac:picMk id="5" creationId="{CD8294A9-6B91-4EA7-833D-3496172D90B2}"/>
          </ac:picMkLst>
        </pc:picChg>
        <pc:picChg chg="mod">
          <ac:chgData name="Shashank Lokesha Reddy" userId="348959ee-59a1-4313-9b0d-6234a4fd0137" providerId="ADAL" clId="{18E31008-7EB6-4069-8D4C-46042C54E104}" dt="2022-02-18T13:37:06.003" v="10309" actId="1076"/>
          <ac:picMkLst>
            <pc:docMk/>
            <pc:sldMk cId="1140075408" sldId="1954"/>
            <ac:picMk id="87" creationId="{C05FB43B-C4C8-4D69-8B36-F32830E4639B}"/>
          </ac:picMkLst>
        </pc:picChg>
        <pc:picChg chg="mod">
          <ac:chgData name="Shashank Lokesha Reddy" userId="348959ee-59a1-4313-9b0d-6234a4fd0137" providerId="ADAL" clId="{18E31008-7EB6-4069-8D4C-46042C54E104}" dt="2022-02-18T13:37:06.003" v="10309" actId="1076"/>
          <ac:picMkLst>
            <pc:docMk/>
            <pc:sldMk cId="1140075408" sldId="1954"/>
            <ac:picMk id="88" creationId="{FD4D0870-859C-418C-A8F2-E80C86B6FC7E}"/>
          </ac:picMkLst>
        </pc:picChg>
        <pc:picChg chg="mod">
          <ac:chgData name="Shashank Lokesha Reddy" userId="348959ee-59a1-4313-9b0d-6234a4fd0137" providerId="ADAL" clId="{18E31008-7EB6-4069-8D4C-46042C54E104}" dt="2022-02-18T13:37:06.003" v="10309" actId="1076"/>
          <ac:picMkLst>
            <pc:docMk/>
            <pc:sldMk cId="1140075408" sldId="1954"/>
            <ac:picMk id="91" creationId="{1DA120C3-3A29-4C11-ADBC-A34B85CE3785}"/>
          </ac:picMkLst>
        </pc:picChg>
        <pc:picChg chg="add mod">
          <ac:chgData name="Shashank Lokesha Reddy" userId="348959ee-59a1-4313-9b0d-6234a4fd0137" providerId="ADAL" clId="{18E31008-7EB6-4069-8D4C-46042C54E104}" dt="2022-02-18T13:38:27.403" v="10320" actId="1076"/>
          <ac:picMkLst>
            <pc:docMk/>
            <pc:sldMk cId="1140075408" sldId="1954"/>
            <ac:picMk id="112" creationId="{DDD21A10-3F7B-4968-9548-36612D479910}"/>
          </ac:picMkLst>
        </pc:picChg>
        <pc:picChg chg="add mod">
          <ac:chgData name="Shashank Lokesha Reddy" userId="348959ee-59a1-4313-9b0d-6234a4fd0137" providerId="ADAL" clId="{18E31008-7EB6-4069-8D4C-46042C54E104}" dt="2022-02-18T15:02:09.435" v="10486" actId="1076"/>
          <ac:picMkLst>
            <pc:docMk/>
            <pc:sldMk cId="1140075408" sldId="1954"/>
            <ac:picMk id="113" creationId="{EB204189-4AB0-4FB5-B3D3-F1ACB0B7DB3A}"/>
          </ac:picMkLst>
        </pc:picChg>
        <pc:picChg chg="del mod">
          <ac:chgData name="Shashank Lokesha Reddy" userId="348959ee-59a1-4313-9b0d-6234a4fd0137" providerId="ADAL" clId="{18E31008-7EB6-4069-8D4C-46042C54E104}" dt="2022-02-18T13:38:19.845" v="10317" actId="478"/>
          <ac:picMkLst>
            <pc:docMk/>
            <pc:sldMk cId="1140075408" sldId="1954"/>
            <ac:picMk id="114" creationId="{D3E3EB1F-2096-4BFB-9322-91C226EDE3BA}"/>
          </ac:picMkLst>
        </pc:picChg>
        <pc:picChg chg="del mod">
          <ac:chgData name="Shashank Lokesha Reddy" userId="348959ee-59a1-4313-9b0d-6234a4fd0137" providerId="ADAL" clId="{18E31008-7EB6-4069-8D4C-46042C54E104}" dt="2022-02-18T13:38:21.719" v="10318" actId="478"/>
          <ac:picMkLst>
            <pc:docMk/>
            <pc:sldMk cId="1140075408" sldId="1954"/>
            <ac:picMk id="115" creationId="{6AA6AF11-7A9E-40B2-968D-8746903B0977}"/>
          </ac:picMkLst>
        </pc:picChg>
        <pc:picChg chg="mod">
          <ac:chgData name="Shashank Lokesha Reddy" userId="348959ee-59a1-4313-9b0d-6234a4fd0137" providerId="ADAL" clId="{18E31008-7EB6-4069-8D4C-46042C54E104}" dt="2022-02-18T13:36:20.618" v="10302" actId="1076"/>
          <ac:picMkLst>
            <pc:docMk/>
            <pc:sldMk cId="1140075408" sldId="1954"/>
            <ac:picMk id="3074" creationId="{F8B7ED19-11F9-44CC-9813-087CA1422259}"/>
          </ac:picMkLst>
        </pc:picChg>
        <pc:cxnChg chg="mod">
          <ac:chgData name="Shashank Lokesha Reddy" userId="348959ee-59a1-4313-9b0d-6234a4fd0137" providerId="ADAL" clId="{18E31008-7EB6-4069-8D4C-46042C54E104}" dt="2022-02-20T13:48:34.934" v="13750" actId="1076"/>
          <ac:cxnSpMkLst>
            <pc:docMk/>
            <pc:sldMk cId="1140075408" sldId="1954"/>
            <ac:cxnSpMk id="12" creationId="{B0274043-26DC-44E4-95B5-B70278FAE9DF}"/>
          </ac:cxnSpMkLst>
        </pc:cxnChg>
        <pc:cxnChg chg="mod">
          <ac:chgData name="Shashank Lokesha Reddy" userId="348959ee-59a1-4313-9b0d-6234a4fd0137" providerId="ADAL" clId="{18E31008-7EB6-4069-8D4C-46042C54E104}" dt="2022-02-18T13:46:50.902" v="10393" actId="1076"/>
          <ac:cxnSpMkLst>
            <pc:docMk/>
            <pc:sldMk cId="1140075408" sldId="1954"/>
            <ac:cxnSpMk id="67" creationId="{44761D19-9F44-4162-8D34-D4EA3E44158C}"/>
          </ac:cxnSpMkLst>
        </pc:cxnChg>
        <pc:cxnChg chg="mod">
          <ac:chgData name="Shashank Lokesha Reddy" userId="348959ee-59a1-4313-9b0d-6234a4fd0137" providerId="ADAL" clId="{18E31008-7EB6-4069-8D4C-46042C54E104}" dt="2022-02-18T13:46:50.902" v="10393" actId="1076"/>
          <ac:cxnSpMkLst>
            <pc:docMk/>
            <pc:sldMk cId="1140075408" sldId="1954"/>
            <ac:cxnSpMk id="68" creationId="{DBAA6E35-DA16-4C45-A0D5-26024A37DFBD}"/>
          </ac:cxnSpMkLst>
        </pc:cxnChg>
        <pc:cxnChg chg="mod">
          <ac:chgData name="Shashank Lokesha Reddy" userId="348959ee-59a1-4313-9b0d-6234a4fd0137" providerId="ADAL" clId="{18E31008-7EB6-4069-8D4C-46042C54E104}" dt="2022-02-20T13:36:14.478" v="13746" actId="12788"/>
          <ac:cxnSpMkLst>
            <pc:docMk/>
            <pc:sldMk cId="1140075408" sldId="1954"/>
            <ac:cxnSpMk id="70" creationId="{C2CE37A9-EDDB-40A4-A6C2-DE005815BF10}"/>
          </ac:cxnSpMkLst>
        </pc:cxnChg>
        <pc:cxnChg chg="mod">
          <ac:chgData name="Shashank Lokesha Reddy" userId="348959ee-59a1-4313-9b0d-6234a4fd0137" providerId="ADAL" clId="{18E31008-7EB6-4069-8D4C-46042C54E104}" dt="2022-02-20T13:36:14.478" v="13746" actId="12788"/>
          <ac:cxnSpMkLst>
            <pc:docMk/>
            <pc:sldMk cId="1140075408" sldId="1954"/>
            <ac:cxnSpMk id="93" creationId="{8EC4E425-9F5E-4359-95A1-3034FD4974DC}"/>
          </ac:cxnSpMkLst>
        </pc:cxnChg>
        <pc:cxnChg chg="mod">
          <ac:chgData name="Shashank Lokesha Reddy" userId="348959ee-59a1-4313-9b0d-6234a4fd0137" providerId="ADAL" clId="{18E31008-7EB6-4069-8D4C-46042C54E104}" dt="2022-02-18T13:39:13.384" v="10327" actId="14100"/>
          <ac:cxnSpMkLst>
            <pc:docMk/>
            <pc:sldMk cId="1140075408" sldId="1954"/>
            <ac:cxnSpMk id="98" creationId="{69C01D9F-1010-4679-AF4A-4D434B2FE82E}"/>
          </ac:cxnSpMkLst>
        </pc:cxnChg>
        <pc:cxnChg chg="mod">
          <ac:chgData name="Shashank Lokesha Reddy" userId="348959ee-59a1-4313-9b0d-6234a4fd0137" providerId="ADAL" clId="{18E31008-7EB6-4069-8D4C-46042C54E104}" dt="2022-02-18T13:46:50.902" v="10393" actId="1076"/>
          <ac:cxnSpMkLst>
            <pc:docMk/>
            <pc:sldMk cId="1140075408" sldId="1954"/>
            <ac:cxnSpMk id="99" creationId="{416EAF35-962A-4E5D-94DC-D18BA20D1C1A}"/>
          </ac:cxnSpMkLst>
        </pc:cxnChg>
        <pc:cxnChg chg="mod">
          <ac:chgData name="Shashank Lokesha Reddy" userId="348959ee-59a1-4313-9b0d-6234a4fd0137" providerId="ADAL" clId="{18E31008-7EB6-4069-8D4C-46042C54E104}" dt="2022-02-20T13:36:14.478" v="13746" actId="12788"/>
          <ac:cxnSpMkLst>
            <pc:docMk/>
            <pc:sldMk cId="1140075408" sldId="1954"/>
            <ac:cxnSpMk id="102" creationId="{52F22215-3BA0-4AAB-900A-FF9915EDF93B}"/>
          </ac:cxnSpMkLst>
        </pc:cxnChg>
        <pc:cxnChg chg="mod">
          <ac:chgData name="Shashank Lokesha Reddy" userId="348959ee-59a1-4313-9b0d-6234a4fd0137" providerId="ADAL" clId="{18E31008-7EB6-4069-8D4C-46042C54E104}" dt="2022-02-18T13:46:50.902" v="10393" actId="1076"/>
          <ac:cxnSpMkLst>
            <pc:docMk/>
            <pc:sldMk cId="1140075408" sldId="1954"/>
            <ac:cxnSpMk id="103" creationId="{21A83AA9-9756-4554-B51B-15D68E6B3488}"/>
          </ac:cxnSpMkLst>
        </pc:cxnChg>
        <pc:cxnChg chg="mod">
          <ac:chgData name="Shashank Lokesha Reddy" userId="348959ee-59a1-4313-9b0d-6234a4fd0137" providerId="ADAL" clId="{18E31008-7EB6-4069-8D4C-46042C54E104}" dt="2022-02-20T13:35:05.232" v="13742" actId="14100"/>
          <ac:cxnSpMkLst>
            <pc:docMk/>
            <pc:sldMk cId="1140075408" sldId="1954"/>
            <ac:cxnSpMk id="116" creationId="{2BDE5E2F-2FF7-4953-BA94-101B3CEE85E7}"/>
          </ac:cxnSpMkLst>
        </pc:cxnChg>
        <pc:cxnChg chg="add mod">
          <ac:chgData name="Shashank Lokesha Reddy" userId="348959ee-59a1-4313-9b0d-6234a4fd0137" providerId="ADAL" clId="{18E31008-7EB6-4069-8D4C-46042C54E104}" dt="2022-02-18T13:46:07.176" v="10390" actId="1076"/>
          <ac:cxnSpMkLst>
            <pc:docMk/>
            <pc:sldMk cId="1140075408" sldId="1954"/>
            <ac:cxnSpMk id="126" creationId="{2CE01AE3-0B6C-456A-B76F-9B302C431BB7}"/>
          </ac:cxnSpMkLst>
        </pc:cxnChg>
        <pc:cxnChg chg="mod">
          <ac:chgData name="Shashank Lokesha Reddy" userId="348959ee-59a1-4313-9b0d-6234a4fd0137" providerId="ADAL" clId="{18E31008-7EB6-4069-8D4C-46042C54E104}" dt="2022-02-20T13:36:14.478" v="13746" actId="12788"/>
          <ac:cxnSpMkLst>
            <pc:docMk/>
            <pc:sldMk cId="1140075408" sldId="1954"/>
            <ac:cxnSpMk id="128" creationId="{6D181579-BBB5-4087-82B0-42664516DEC4}"/>
          </ac:cxnSpMkLst>
        </pc:cxnChg>
        <pc:cxnChg chg="mod">
          <ac:chgData name="Shashank Lokesha Reddy" userId="348959ee-59a1-4313-9b0d-6234a4fd0137" providerId="ADAL" clId="{18E31008-7EB6-4069-8D4C-46042C54E104}" dt="2022-02-18T13:39:26.509" v="10329" actId="1076"/>
          <ac:cxnSpMkLst>
            <pc:docMk/>
            <pc:sldMk cId="1140075408" sldId="1954"/>
            <ac:cxnSpMk id="140" creationId="{3F989697-A747-4EC6-923C-CDAB8493DCD8}"/>
          </ac:cxnSpMkLst>
        </pc:cxnChg>
        <pc:cxnChg chg="mod">
          <ac:chgData name="Shashank Lokesha Reddy" userId="348959ee-59a1-4313-9b0d-6234a4fd0137" providerId="ADAL" clId="{18E31008-7EB6-4069-8D4C-46042C54E104}" dt="2022-02-20T13:35:25.888" v="13744" actId="14100"/>
          <ac:cxnSpMkLst>
            <pc:docMk/>
            <pc:sldMk cId="1140075408" sldId="1954"/>
            <ac:cxnSpMk id="142" creationId="{FDB51E77-BB72-45BA-B877-2071DA87EBFB}"/>
          </ac:cxnSpMkLst>
        </pc:cxnChg>
        <pc:cxnChg chg="mod">
          <ac:chgData name="Shashank Lokesha Reddy" userId="348959ee-59a1-4313-9b0d-6234a4fd0137" providerId="ADAL" clId="{18E31008-7EB6-4069-8D4C-46042C54E104}" dt="2022-02-20T13:36:14.478" v="13746" actId="12788"/>
          <ac:cxnSpMkLst>
            <pc:docMk/>
            <pc:sldMk cId="1140075408" sldId="1954"/>
            <ac:cxnSpMk id="145" creationId="{FBECD934-6BBF-43D5-8E23-782C847870A5}"/>
          </ac:cxnSpMkLst>
        </pc:cxnChg>
        <pc:cxnChg chg="del mod">
          <ac:chgData name="Shashank Lokesha Reddy" userId="348959ee-59a1-4313-9b0d-6234a4fd0137" providerId="ADAL" clId="{18E31008-7EB6-4069-8D4C-46042C54E104}" dt="2022-02-18T13:45:30.078" v="10386" actId="478"/>
          <ac:cxnSpMkLst>
            <pc:docMk/>
            <pc:sldMk cId="1140075408" sldId="1954"/>
            <ac:cxnSpMk id="146" creationId="{D32DDE0D-6E2E-46C7-ACFD-CA8C3B8448C5}"/>
          </ac:cxnSpMkLst>
        </pc:cxnChg>
        <pc:cxnChg chg="mod">
          <ac:chgData name="Shashank Lokesha Reddy" userId="348959ee-59a1-4313-9b0d-6234a4fd0137" providerId="ADAL" clId="{18E31008-7EB6-4069-8D4C-46042C54E104}" dt="2022-02-20T13:36:14.478" v="13746" actId="12788"/>
          <ac:cxnSpMkLst>
            <pc:docMk/>
            <pc:sldMk cId="1140075408" sldId="1954"/>
            <ac:cxnSpMk id="157" creationId="{7246D94D-BEF5-4271-82C2-6012EA784F8A}"/>
          </ac:cxnSpMkLst>
        </pc:cxnChg>
        <pc:cxnChg chg="mod">
          <ac:chgData name="Shashank Lokesha Reddy" userId="348959ee-59a1-4313-9b0d-6234a4fd0137" providerId="ADAL" clId="{18E31008-7EB6-4069-8D4C-46042C54E104}" dt="2022-02-20T13:36:14.478" v="13746" actId="12788"/>
          <ac:cxnSpMkLst>
            <pc:docMk/>
            <pc:sldMk cId="1140075408" sldId="1954"/>
            <ac:cxnSpMk id="169" creationId="{3308679A-E6C6-4B62-85D3-8448C286EB21}"/>
          </ac:cxnSpMkLst>
        </pc:cxnChg>
      </pc:sldChg>
      <pc:sldChg chg="addSp delSp modSp mod">
        <pc:chgData name="Shashank Lokesha Reddy" userId="348959ee-59a1-4313-9b0d-6234a4fd0137" providerId="ADAL" clId="{18E31008-7EB6-4069-8D4C-46042C54E104}" dt="2022-02-20T15:45:38.167" v="14069" actId="12789"/>
        <pc:sldMkLst>
          <pc:docMk/>
          <pc:sldMk cId="4029473992" sldId="1955"/>
        </pc:sldMkLst>
        <pc:spChg chg="mod">
          <ac:chgData name="Shashank Lokesha Reddy" userId="348959ee-59a1-4313-9b0d-6234a4fd0137" providerId="ADAL" clId="{18E31008-7EB6-4069-8D4C-46042C54E104}" dt="2022-02-18T15:16:21.720" v="10600" actId="14100"/>
          <ac:spMkLst>
            <pc:docMk/>
            <pc:sldMk cId="4029473992" sldId="1955"/>
            <ac:spMk id="10" creationId="{BC2DFB99-04CE-45FE-9D85-D9FD1FD25715}"/>
          </ac:spMkLst>
        </pc:spChg>
        <pc:spChg chg="mod">
          <ac:chgData name="Shashank Lokesha Reddy" userId="348959ee-59a1-4313-9b0d-6234a4fd0137" providerId="ADAL" clId="{18E31008-7EB6-4069-8D4C-46042C54E104}" dt="2022-02-20T13:53:06.351" v="13780" actId="552"/>
          <ac:spMkLst>
            <pc:docMk/>
            <pc:sldMk cId="4029473992" sldId="1955"/>
            <ac:spMk id="11" creationId="{4ADCD9B9-1941-4C5E-A1D7-827E0007EF06}"/>
          </ac:spMkLst>
        </pc:spChg>
        <pc:spChg chg="mod">
          <ac:chgData name="Shashank Lokesha Reddy" userId="348959ee-59a1-4313-9b0d-6234a4fd0137" providerId="ADAL" clId="{18E31008-7EB6-4069-8D4C-46042C54E104}" dt="2022-02-20T15:45:29.204" v="14068" actId="12789"/>
          <ac:spMkLst>
            <pc:docMk/>
            <pc:sldMk cId="4029473992" sldId="1955"/>
            <ac:spMk id="23" creationId="{B8C8196D-7522-4A47-AD1F-44DB260AFC29}"/>
          </ac:spMkLst>
        </pc:spChg>
        <pc:spChg chg="mod">
          <ac:chgData name="Shashank Lokesha Reddy" userId="348959ee-59a1-4313-9b0d-6234a4fd0137" providerId="ADAL" clId="{18E31008-7EB6-4069-8D4C-46042C54E104}" dt="2022-02-18T14:57:52.984" v="10459" actId="554"/>
          <ac:spMkLst>
            <pc:docMk/>
            <pc:sldMk cId="4029473992" sldId="1955"/>
            <ac:spMk id="31" creationId="{9A29E1E5-DE3A-461D-B9E1-297F24BCB070}"/>
          </ac:spMkLst>
        </pc:spChg>
        <pc:spChg chg="mod">
          <ac:chgData name="Shashank Lokesha Reddy" userId="348959ee-59a1-4313-9b0d-6234a4fd0137" providerId="ADAL" clId="{18E31008-7EB6-4069-8D4C-46042C54E104}" dt="2022-02-18T14:57:29.199" v="10455" actId="554"/>
          <ac:spMkLst>
            <pc:docMk/>
            <pc:sldMk cId="4029473992" sldId="1955"/>
            <ac:spMk id="53" creationId="{83636A85-3B80-4A57-8612-FADCA444C16E}"/>
          </ac:spMkLst>
        </pc:spChg>
        <pc:spChg chg="mod">
          <ac:chgData name="Shashank Lokesha Reddy" userId="348959ee-59a1-4313-9b0d-6234a4fd0137" providerId="ADAL" clId="{18E31008-7EB6-4069-8D4C-46042C54E104}" dt="2022-02-18T14:57:52.984" v="10459" actId="554"/>
          <ac:spMkLst>
            <pc:docMk/>
            <pc:sldMk cId="4029473992" sldId="1955"/>
            <ac:spMk id="54" creationId="{0B95BC64-1742-4974-B6DB-A28F96FCF45C}"/>
          </ac:spMkLst>
        </pc:spChg>
        <pc:spChg chg="mod">
          <ac:chgData name="Shashank Lokesha Reddy" userId="348959ee-59a1-4313-9b0d-6234a4fd0137" providerId="ADAL" clId="{18E31008-7EB6-4069-8D4C-46042C54E104}" dt="2022-02-20T13:53:06.351" v="13780" actId="552"/>
          <ac:spMkLst>
            <pc:docMk/>
            <pc:sldMk cId="4029473992" sldId="1955"/>
            <ac:spMk id="63" creationId="{38CA50E6-F4B1-4914-ADD1-1015901FB7F9}"/>
          </ac:spMkLst>
        </pc:spChg>
        <pc:spChg chg="mod">
          <ac:chgData name="Shashank Lokesha Reddy" userId="348959ee-59a1-4313-9b0d-6234a4fd0137" providerId="ADAL" clId="{18E31008-7EB6-4069-8D4C-46042C54E104}" dt="2022-02-20T13:53:06.351" v="13780" actId="552"/>
          <ac:spMkLst>
            <pc:docMk/>
            <pc:sldMk cId="4029473992" sldId="1955"/>
            <ac:spMk id="75" creationId="{E9B3721C-BCBD-4DDB-817D-7459AB79E646}"/>
          </ac:spMkLst>
        </pc:spChg>
        <pc:spChg chg="mod">
          <ac:chgData name="Shashank Lokesha Reddy" userId="348959ee-59a1-4313-9b0d-6234a4fd0137" providerId="ADAL" clId="{18E31008-7EB6-4069-8D4C-46042C54E104}" dt="2022-02-20T13:53:06.351" v="13780" actId="552"/>
          <ac:spMkLst>
            <pc:docMk/>
            <pc:sldMk cId="4029473992" sldId="1955"/>
            <ac:spMk id="80" creationId="{1AB84E19-E01B-4E95-B9EC-D6F10C0EDBEB}"/>
          </ac:spMkLst>
        </pc:spChg>
        <pc:spChg chg="mod">
          <ac:chgData name="Shashank Lokesha Reddy" userId="348959ee-59a1-4313-9b0d-6234a4fd0137" providerId="ADAL" clId="{18E31008-7EB6-4069-8D4C-46042C54E104}" dt="2022-02-18T14:59:27.043" v="10471" actId="1076"/>
          <ac:spMkLst>
            <pc:docMk/>
            <pc:sldMk cId="4029473992" sldId="1955"/>
            <ac:spMk id="82" creationId="{87520CC3-65BE-4D8C-BDBA-1FDA93B0AFF4}"/>
          </ac:spMkLst>
        </pc:spChg>
        <pc:spChg chg="mod">
          <ac:chgData name="Shashank Lokesha Reddy" userId="348959ee-59a1-4313-9b0d-6234a4fd0137" providerId="ADAL" clId="{18E31008-7EB6-4069-8D4C-46042C54E104}" dt="2022-02-18T14:59:46.320" v="10473" actId="1076"/>
          <ac:spMkLst>
            <pc:docMk/>
            <pc:sldMk cId="4029473992" sldId="1955"/>
            <ac:spMk id="83" creationId="{F9DE9FCE-EA38-41BE-8884-97ECA2F1D31C}"/>
          </ac:spMkLst>
        </pc:spChg>
        <pc:spChg chg="mod">
          <ac:chgData name="Shashank Lokesha Reddy" userId="348959ee-59a1-4313-9b0d-6234a4fd0137" providerId="ADAL" clId="{18E31008-7EB6-4069-8D4C-46042C54E104}" dt="2022-02-18T15:01:45.071" v="10482" actId="1076"/>
          <ac:spMkLst>
            <pc:docMk/>
            <pc:sldMk cId="4029473992" sldId="1955"/>
            <ac:spMk id="84" creationId="{EB087FBC-2F6A-4C84-ADB9-353A939F5A7A}"/>
          </ac:spMkLst>
        </pc:spChg>
        <pc:spChg chg="add del mod">
          <ac:chgData name="Shashank Lokesha Reddy" userId="348959ee-59a1-4313-9b0d-6234a4fd0137" providerId="ADAL" clId="{18E31008-7EB6-4069-8D4C-46042C54E104}" dt="2022-02-18T14:55:20.274" v="10439"/>
          <ac:spMkLst>
            <pc:docMk/>
            <pc:sldMk cId="4029473992" sldId="1955"/>
            <ac:spMk id="85" creationId="{370FCC59-21C4-474B-A372-9E771C269B60}"/>
          </ac:spMkLst>
        </pc:spChg>
        <pc:spChg chg="mod">
          <ac:chgData name="Shashank Lokesha Reddy" userId="348959ee-59a1-4313-9b0d-6234a4fd0137" providerId="ADAL" clId="{18E31008-7EB6-4069-8D4C-46042C54E104}" dt="2022-02-18T15:01:45.071" v="10482" actId="1076"/>
          <ac:spMkLst>
            <pc:docMk/>
            <pc:sldMk cId="4029473992" sldId="1955"/>
            <ac:spMk id="86" creationId="{FB17E9BF-F7BC-4EE2-AB0B-07F4C5194C51}"/>
          </ac:spMkLst>
        </pc:spChg>
        <pc:spChg chg="mod">
          <ac:chgData name="Shashank Lokesha Reddy" userId="348959ee-59a1-4313-9b0d-6234a4fd0137" providerId="ADAL" clId="{18E31008-7EB6-4069-8D4C-46042C54E104}" dt="2022-02-18T14:59:27.043" v="10471" actId="1076"/>
          <ac:spMkLst>
            <pc:docMk/>
            <pc:sldMk cId="4029473992" sldId="1955"/>
            <ac:spMk id="89" creationId="{89E7FF72-B8E6-4AA7-BF6D-AD62BC5A9A6F}"/>
          </ac:spMkLst>
        </pc:spChg>
        <pc:spChg chg="mod">
          <ac:chgData name="Shashank Lokesha Reddy" userId="348959ee-59a1-4313-9b0d-6234a4fd0137" providerId="ADAL" clId="{18E31008-7EB6-4069-8D4C-46042C54E104}" dt="2022-02-18T14:59:46.320" v="10473" actId="1076"/>
          <ac:spMkLst>
            <pc:docMk/>
            <pc:sldMk cId="4029473992" sldId="1955"/>
            <ac:spMk id="90" creationId="{78B95555-8BC8-4357-A43A-C5A31A7FD6D5}"/>
          </ac:spMkLst>
        </pc:spChg>
        <pc:spChg chg="mod">
          <ac:chgData name="Shashank Lokesha Reddy" userId="348959ee-59a1-4313-9b0d-6234a4fd0137" providerId="ADAL" clId="{18E31008-7EB6-4069-8D4C-46042C54E104}" dt="2022-02-18T14:59:27.043" v="10471" actId="1076"/>
          <ac:spMkLst>
            <pc:docMk/>
            <pc:sldMk cId="4029473992" sldId="1955"/>
            <ac:spMk id="92" creationId="{52A8A178-A6F9-4082-8784-38B48FE6FA1F}"/>
          </ac:spMkLst>
        </pc:spChg>
        <pc:spChg chg="mod">
          <ac:chgData name="Shashank Lokesha Reddy" userId="348959ee-59a1-4313-9b0d-6234a4fd0137" providerId="ADAL" clId="{18E31008-7EB6-4069-8D4C-46042C54E104}" dt="2022-02-20T15:45:38.167" v="14069" actId="12789"/>
          <ac:spMkLst>
            <pc:docMk/>
            <pc:sldMk cId="4029473992" sldId="1955"/>
            <ac:spMk id="94" creationId="{C5203B11-90AC-478D-A7D9-056DF1B93559}"/>
          </ac:spMkLst>
        </pc:spChg>
        <pc:spChg chg="mod">
          <ac:chgData name="Shashank Lokesha Reddy" userId="348959ee-59a1-4313-9b0d-6234a4fd0137" providerId="ADAL" clId="{18E31008-7EB6-4069-8D4C-46042C54E104}" dt="2022-02-18T15:01:45.071" v="10482" actId="1076"/>
          <ac:spMkLst>
            <pc:docMk/>
            <pc:sldMk cId="4029473992" sldId="1955"/>
            <ac:spMk id="95" creationId="{886B140B-C32A-46A1-B115-53238C83B890}"/>
          </ac:spMkLst>
        </pc:spChg>
        <pc:spChg chg="mod">
          <ac:chgData name="Shashank Lokesha Reddy" userId="348959ee-59a1-4313-9b0d-6234a4fd0137" providerId="ADAL" clId="{18E31008-7EB6-4069-8D4C-46042C54E104}" dt="2022-02-20T13:53:06.351" v="13780" actId="552"/>
          <ac:spMkLst>
            <pc:docMk/>
            <pc:sldMk cId="4029473992" sldId="1955"/>
            <ac:spMk id="96" creationId="{06A60633-6CAA-4DAE-949C-A99304CF6637}"/>
          </ac:spMkLst>
        </pc:spChg>
        <pc:spChg chg="mod">
          <ac:chgData name="Shashank Lokesha Reddy" userId="348959ee-59a1-4313-9b0d-6234a4fd0137" providerId="ADAL" clId="{18E31008-7EB6-4069-8D4C-46042C54E104}" dt="2022-02-18T15:01:23.685" v="10480" actId="554"/>
          <ac:spMkLst>
            <pc:docMk/>
            <pc:sldMk cId="4029473992" sldId="1955"/>
            <ac:spMk id="97" creationId="{B03AC0EC-154E-4341-82B2-94CC39076B05}"/>
          </ac:spMkLst>
        </pc:spChg>
        <pc:spChg chg="mod">
          <ac:chgData name="Shashank Lokesha Reddy" userId="348959ee-59a1-4313-9b0d-6234a4fd0137" providerId="ADAL" clId="{18E31008-7EB6-4069-8D4C-46042C54E104}" dt="2022-02-18T15:01:45.071" v="10482" actId="1076"/>
          <ac:spMkLst>
            <pc:docMk/>
            <pc:sldMk cId="4029473992" sldId="1955"/>
            <ac:spMk id="100" creationId="{E5E474C6-A65F-4605-8C02-E80098D2305F}"/>
          </ac:spMkLst>
        </pc:spChg>
        <pc:spChg chg="mod">
          <ac:chgData name="Shashank Lokesha Reddy" userId="348959ee-59a1-4313-9b0d-6234a4fd0137" providerId="ADAL" clId="{18E31008-7EB6-4069-8D4C-46042C54E104}" dt="2022-02-18T15:13:37.284" v="10573" actId="554"/>
          <ac:spMkLst>
            <pc:docMk/>
            <pc:sldMk cId="4029473992" sldId="1955"/>
            <ac:spMk id="101" creationId="{EBA60CED-E5EC-4F79-958A-136E187140C9}"/>
          </ac:spMkLst>
        </pc:spChg>
        <pc:spChg chg="mod">
          <ac:chgData name="Shashank Lokesha Reddy" userId="348959ee-59a1-4313-9b0d-6234a4fd0137" providerId="ADAL" clId="{18E31008-7EB6-4069-8D4C-46042C54E104}" dt="2022-02-18T14:59:46.320" v="10473" actId="1076"/>
          <ac:spMkLst>
            <pc:docMk/>
            <pc:sldMk cId="4029473992" sldId="1955"/>
            <ac:spMk id="104" creationId="{BF6417FD-4B00-4AAE-B460-926624372BCE}"/>
          </ac:spMkLst>
        </pc:spChg>
        <pc:spChg chg="mod">
          <ac:chgData name="Shashank Lokesha Reddy" userId="348959ee-59a1-4313-9b0d-6234a4fd0137" providerId="ADAL" clId="{18E31008-7EB6-4069-8D4C-46042C54E104}" dt="2022-02-18T14:59:27.043" v="10471" actId="1076"/>
          <ac:spMkLst>
            <pc:docMk/>
            <pc:sldMk cId="4029473992" sldId="1955"/>
            <ac:spMk id="106" creationId="{5AC35BB1-9006-4A88-A592-2144E3AE0698}"/>
          </ac:spMkLst>
        </pc:spChg>
        <pc:spChg chg="mod">
          <ac:chgData name="Shashank Lokesha Reddy" userId="348959ee-59a1-4313-9b0d-6234a4fd0137" providerId="ADAL" clId="{18E31008-7EB6-4069-8D4C-46042C54E104}" dt="2022-02-18T14:59:46.320" v="10473" actId="1076"/>
          <ac:spMkLst>
            <pc:docMk/>
            <pc:sldMk cId="4029473992" sldId="1955"/>
            <ac:spMk id="107" creationId="{1F680E3F-E3A0-46B9-8DD6-00355E7887E3}"/>
          </ac:spMkLst>
        </pc:spChg>
        <pc:spChg chg="add del mod">
          <ac:chgData name="Shashank Lokesha Reddy" userId="348959ee-59a1-4313-9b0d-6234a4fd0137" providerId="ADAL" clId="{18E31008-7EB6-4069-8D4C-46042C54E104}" dt="2022-02-18T14:55:20.274" v="10439"/>
          <ac:spMkLst>
            <pc:docMk/>
            <pc:sldMk cId="4029473992" sldId="1955"/>
            <ac:spMk id="108" creationId="{5A26BC02-BE3D-489B-8A18-8B143C88604A}"/>
          </ac:spMkLst>
        </pc:spChg>
        <pc:spChg chg="add mod">
          <ac:chgData name="Shashank Lokesha Reddy" userId="348959ee-59a1-4313-9b0d-6234a4fd0137" providerId="ADAL" clId="{18E31008-7EB6-4069-8D4C-46042C54E104}" dt="2022-02-20T13:49:56.702" v="13764" actId="1076"/>
          <ac:spMkLst>
            <pc:docMk/>
            <pc:sldMk cId="4029473992" sldId="1955"/>
            <ac:spMk id="108" creationId="{FEB95C56-383F-43BB-ACE4-840D1C293FE9}"/>
          </ac:spMkLst>
        </pc:spChg>
        <pc:spChg chg="add del mod">
          <ac:chgData name="Shashank Lokesha Reddy" userId="348959ee-59a1-4313-9b0d-6234a4fd0137" providerId="ADAL" clId="{18E31008-7EB6-4069-8D4C-46042C54E104}" dt="2022-02-18T14:55:20.274" v="10439"/>
          <ac:spMkLst>
            <pc:docMk/>
            <pc:sldMk cId="4029473992" sldId="1955"/>
            <ac:spMk id="109" creationId="{BDA0E74E-27FC-4D36-B538-F23A021256EA}"/>
          </ac:spMkLst>
        </pc:spChg>
        <pc:spChg chg="mod">
          <ac:chgData name="Shashank Lokesha Reddy" userId="348959ee-59a1-4313-9b0d-6234a4fd0137" providerId="ADAL" clId="{18E31008-7EB6-4069-8D4C-46042C54E104}" dt="2022-02-20T15:45:29.204" v="14068" actId="12789"/>
          <ac:spMkLst>
            <pc:docMk/>
            <pc:sldMk cId="4029473992" sldId="1955"/>
            <ac:spMk id="110" creationId="{AEF0ADAC-9767-45C6-A586-31EB442B5BAD}"/>
          </ac:spMkLst>
        </pc:spChg>
        <pc:spChg chg="mod">
          <ac:chgData name="Shashank Lokesha Reddy" userId="348959ee-59a1-4313-9b0d-6234a4fd0137" providerId="ADAL" clId="{18E31008-7EB6-4069-8D4C-46042C54E104}" dt="2022-02-20T15:45:38.167" v="14069" actId="12789"/>
          <ac:spMkLst>
            <pc:docMk/>
            <pc:sldMk cId="4029473992" sldId="1955"/>
            <ac:spMk id="112" creationId="{17F16BEA-957E-4283-AD2A-209997EC3109}"/>
          </ac:spMkLst>
        </pc:spChg>
        <pc:spChg chg="add del mod">
          <ac:chgData name="Shashank Lokesha Reddy" userId="348959ee-59a1-4313-9b0d-6234a4fd0137" providerId="ADAL" clId="{18E31008-7EB6-4069-8D4C-46042C54E104}" dt="2022-02-18T14:55:20.274" v="10439"/>
          <ac:spMkLst>
            <pc:docMk/>
            <pc:sldMk cId="4029473992" sldId="1955"/>
            <ac:spMk id="113" creationId="{2828D1B1-2353-4B9D-AD80-76A7A0321380}"/>
          </ac:spMkLst>
        </pc:spChg>
        <pc:spChg chg="mod">
          <ac:chgData name="Shashank Lokesha Reddy" userId="348959ee-59a1-4313-9b0d-6234a4fd0137" providerId="ADAL" clId="{18E31008-7EB6-4069-8D4C-46042C54E104}" dt="2022-02-18T15:14:14.021" v="10580" actId="554"/>
          <ac:spMkLst>
            <pc:docMk/>
            <pc:sldMk cId="4029473992" sldId="1955"/>
            <ac:spMk id="114" creationId="{449EAC02-A680-420C-BCDF-EDD787C5860D}"/>
          </ac:spMkLst>
        </pc:spChg>
        <pc:spChg chg="mod">
          <ac:chgData name="Shashank Lokesha Reddy" userId="348959ee-59a1-4313-9b0d-6234a4fd0137" providerId="ADAL" clId="{18E31008-7EB6-4069-8D4C-46042C54E104}" dt="2022-02-20T15:45:38.167" v="14069" actId="12789"/>
          <ac:spMkLst>
            <pc:docMk/>
            <pc:sldMk cId="4029473992" sldId="1955"/>
            <ac:spMk id="117" creationId="{3696B7A1-8163-45CC-9B09-A67988E6A112}"/>
          </ac:spMkLst>
        </pc:spChg>
        <pc:spChg chg="mod">
          <ac:chgData name="Shashank Lokesha Reddy" userId="348959ee-59a1-4313-9b0d-6234a4fd0137" providerId="ADAL" clId="{18E31008-7EB6-4069-8D4C-46042C54E104}" dt="2022-02-20T13:53:06.351" v="13780" actId="552"/>
          <ac:spMkLst>
            <pc:docMk/>
            <pc:sldMk cId="4029473992" sldId="1955"/>
            <ac:spMk id="118" creationId="{767D10E8-2B80-4FA0-A863-C5577E9732CA}"/>
          </ac:spMkLst>
        </pc:spChg>
        <pc:spChg chg="mod">
          <ac:chgData name="Shashank Lokesha Reddy" userId="348959ee-59a1-4313-9b0d-6234a4fd0137" providerId="ADAL" clId="{18E31008-7EB6-4069-8D4C-46042C54E104}" dt="2022-02-18T15:07:07.600" v="10527" actId="1076"/>
          <ac:spMkLst>
            <pc:docMk/>
            <pc:sldMk cId="4029473992" sldId="1955"/>
            <ac:spMk id="119" creationId="{D4B5BD83-DD98-45D6-95B4-A95345553506}"/>
          </ac:spMkLst>
        </pc:spChg>
        <pc:spChg chg="mod">
          <ac:chgData name="Shashank Lokesha Reddy" userId="348959ee-59a1-4313-9b0d-6234a4fd0137" providerId="ADAL" clId="{18E31008-7EB6-4069-8D4C-46042C54E104}" dt="2022-02-18T15:07:07.600" v="10527" actId="1076"/>
          <ac:spMkLst>
            <pc:docMk/>
            <pc:sldMk cId="4029473992" sldId="1955"/>
            <ac:spMk id="120" creationId="{56C8FD0D-FC29-4A59-9C38-DACB49A7AB5B}"/>
          </ac:spMkLst>
        </pc:spChg>
        <pc:spChg chg="mod">
          <ac:chgData name="Shashank Lokesha Reddy" userId="348959ee-59a1-4313-9b0d-6234a4fd0137" providerId="ADAL" clId="{18E31008-7EB6-4069-8D4C-46042C54E104}" dt="2022-02-20T15:45:29.204" v="14068" actId="12789"/>
          <ac:spMkLst>
            <pc:docMk/>
            <pc:sldMk cId="4029473992" sldId="1955"/>
            <ac:spMk id="121" creationId="{8750DDC7-8AA2-480C-ABFA-6B9E6A3E6CF0}"/>
          </ac:spMkLst>
        </pc:spChg>
        <pc:spChg chg="mod">
          <ac:chgData name="Shashank Lokesha Reddy" userId="348959ee-59a1-4313-9b0d-6234a4fd0137" providerId="ADAL" clId="{18E31008-7EB6-4069-8D4C-46042C54E104}" dt="2022-02-18T15:07:07.600" v="10527" actId="1076"/>
          <ac:spMkLst>
            <pc:docMk/>
            <pc:sldMk cId="4029473992" sldId="1955"/>
            <ac:spMk id="122" creationId="{ABF591AC-5A4F-4106-BCA8-2E64341A2784}"/>
          </ac:spMkLst>
        </pc:spChg>
        <pc:spChg chg="mod">
          <ac:chgData name="Shashank Lokesha Reddy" userId="348959ee-59a1-4313-9b0d-6234a4fd0137" providerId="ADAL" clId="{18E31008-7EB6-4069-8D4C-46042C54E104}" dt="2022-02-18T15:07:44.988" v="10533" actId="1076"/>
          <ac:spMkLst>
            <pc:docMk/>
            <pc:sldMk cId="4029473992" sldId="1955"/>
            <ac:spMk id="123" creationId="{4916597C-94CA-47AF-B162-1FFC92018E76}"/>
          </ac:spMkLst>
        </pc:spChg>
        <pc:spChg chg="mod">
          <ac:chgData name="Shashank Lokesha Reddy" userId="348959ee-59a1-4313-9b0d-6234a4fd0137" providerId="ADAL" clId="{18E31008-7EB6-4069-8D4C-46042C54E104}" dt="2022-02-18T15:07:44.988" v="10533" actId="1076"/>
          <ac:spMkLst>
            <pc:docMk/>
            <pc:sldMk cId="4029473992" sldId="1955"/>
            <ac:spMk id="124" creationId="{8516A244-75DC-4289-9419-A13C7892D28C}"/>
          </ac:spMkLst>
        </pc:spChg>
        <pc:spChg chg="mod">
          <ac:chgData name="Shashank Lokesha Reddy" userId="348959ee-59a1-4313-9b0d-6234a4fd0137" providerId="ADAL" clId="{18E31008-7EB6-4069-8D4C-46042C54E104}" dt="2022-02-18T15:07:50.500" v="10534" actId="14100"/>
          <ac:spMkLst>
            <pc:docMk/>
            <pc:sldMk cId="4029473992" sldId="1955"/>
            <ac:spMk id="125" creationId="{0C785804-D98C-4694-8D7C-A3C19CC2A568}"/>
          </ac:spMkLst>
        </pc:spChg>
        <pc:spChg chg="add mod">
          <ac:chgData name="Shashank Lokesha Reddy" userId="348959ee-59a1-4313-9b0d-6234a4fd0137" providerId="ADAL" clId="{18E31008-7EB6-4069-8D4C-46042C54E104}" dt="2022-02-20T13:51:40.526" v="13777" actId="1076"/>
          <ac:spMkLst>
            <pc:docMk/>
            <pc:sldMk cId="4029473992" sldId="1955"/>
            <ac:spMk id="126" creationId="{65B89F45-533B-4BD7-B6BD-E1E869F8753F}"/>
          </ac:spMkLst>
        </pc:spChg>
        <pc:spChg chg="mod">
          <ac:chgData name="Shashank Lokesha Reddy" userId="348959ee-59a1-4313-9b0d-6234a4fd0137" providerId="ADAL" clId="{18E31008-7EB6-4069-8D4C-46042C54E104}" dt="2022-02-20T15:45:29.204" v="14068" actId="12789"/>
          <ac:spMkLst>
            <pc:docMk/>
            <pc:sldMk cId="4029473992" sldId="1955"/>
            <ac:spMk id="127" creationId="{FEC98F18-DED7-4AA7-81B9-3C5A5540531B}"/>
          </ac:spMkLst>
        </pc:spChg>
        <pc:spChg chg="mod">
          <ac:chgData name="Shashank Lokesha Reddy" userId="348959ee-59a1-4313-9b0d-6234a4fd0137" providerId="ADAL" clId="{18E31008-7EB6-4069-8D4C-46042C54E104}" dt="2022-02-18T15:15:25.339" v="10591" actId="554"/>
          <ac:spMkLst>
            <pc:docMk/>
            <pc:sldMk cId="4029473992" sldId="1955"/>
            <ac:spMk id="129" creationId="{B16A916B-DD0A-45A3-8A7E-AC16D6568D49}"/>
          </ac:spMkLst>
        </pc:spChg>
        <pc:spChg chg="mod">
          <ac:chgData name="Shashank Lokesha Reddy" userId="348959ee-59a1-4313-9b0d-6234a4fd0137" providerId="ADAL" clId="{18E31008-7EB6-4069-8D4C-46042C54E104}" dt="2022-02-18T15:14:14.021" v="10580" actId="554"/>
          <ac:spMkLst>
            <pc:docMk/>
            <pc:sldMk cId="4029473992" sldId="1955"/>
            <ac:spMk id="130" creationId="{6F021D7C-1945-4778-AE5E-A037DB5C02C4}"/>
          </ac:spMkLst>
        </pc:spChg>
        <pc:spChg chg="mod">
          <ac:chgData name="Shashank Lokesha Reddy" userId="348959ee-59a1-4313-9b0d-6234a4fd0137" providerId="ADAL" clId="{18E31008-7EB6-4069-8D4C-46042C54E104}" dt="2022-02-18T15:14:14.021" v="10580" actId="554"/>
          <ac:spMkLst>
            <pc:docMk/>
            <pc:sldMk cId="4029473992" sldId="1955"/>
            <ac:spMk id="131" creationId="{8AAFD702-522B-4AA1-9BDB-378E6DF47480}"/>
          </ac:spMkLst>
        </pc:spChg>
        <pc:spChg chg="mod">
          <ac:chgData name="Shashank Lokesha Reddy" userId="348959ee-59a1-4313-9b0d-6234a4fd0137" providerId="ADAL" clId="{18E31008-7EB6-4069-8D4C-46042C54E104}" dt="2022-02-18T15:14:14.021" v="10580" actId="554"/>
          <ac:spMkLst>
            <pc:docMk/>
            <pc:sldMk cId="4029473992" sldId="1955"/>
            <ac:spMk id="132" creationId="{3471FC51-D1CB-40FE-93C7-68B0806BD8D4}"/>
          </ac:spMkLst>
        </pc:spChg>
        <pc:spChg chg="add del mod">
          <ac:chgData name="Shashank Lokesha Reddy" userId="348959ee-59a1-4313-9b0d-6234a4fd0137" providerId="ADAL" clId="{18E31008-7EB6-4069-8D4C-46042C54E104}" dt="2022-02-20T13:49:52.696" v="13763" actId="478"/>
          <ac:spMkLst>
            <pc:docMk/>
            <pc:sldMk cId="4029473992" sldId="1955"/>
            <ac:spMk id="135" creationId="{688A02F0-D3EE-4D53-BC30-CFB83447B289}"/>
          </ac:spMkLst>
        </pc:spChg>
        <pc:spChg chg="add mod">
          <ac:chgData name="Shashank Lokesha Reddy" userId="348959ee-59a1-4313-9b0d-6234a4fd0137" providerId="ADAL" clId="{18E31008-7EB6-4069-8D4C-46042C54E104}" dt="2022-02-18T15:32:47.607" v="10601" actId="1076"/>
          <ac:spMkLst>
            <pc:docMk/>
            <pc:sldMk cId="4029473992" sldId="1955"/>
            <ac:spMk id="136" creationId="{9A851309-CCED-4015-A1C4-1692060EF432}"/>
          </ac:spMkLst>
        </pc:spChg>
        <pc:spChg chg="mod">
          <ac:chgData name="Shashank Lokesha Reddy" userId="348959ee-59a1-4313-9b0d-6234a4fd0137" providerId="ADAL" clId="{18E31008-7EB6-4069-8D4C-46042C54E104}" dt="2022-02-18T15:15:25.339" v="10591" actId="554"/>
          <ac:spMkLst>
            <pc:docMk/>
            <pc:sldMk cId="4029473992" sldId="1955"/>
            <ac:spMk id="137" creationId="{6AACD334-E6C4-468C-9FDB-C36C92E27195}"/>
          </ac:spMkLst>
        </pc:spChg>
        <pc:spChg chg="mod">
          <ac:chgData name="Shashank Lokesha Reddy" userId="348959ee-59a1-4313-9b0d-6234a4fd0137" providerId="ADAL" clId="{18E31008-7EB6-4069-8D4C-46042C54E104}" dt="2022-02-18T15:15:25.339" v="10591" actId="554"/>
          <ac:spMkLst>
            <pc:docMk/>
            <pc:sldMk cId="4029473992" sldId="1955"/>
            <ac:spMk id="138" creationId="{A2851005-313B-4962-8978-DC6F00C39390}"/>
          </ac:spMkLst>
        </pc:spChg>
        <pc:spChg chg="add mod">
          <ac:chgData name="Shashank Lokesha Reddy" userId="348959ee-59a1-4313-9b0d-6234a4fd0137" providerId="ADAL" clId="{18E31008-7EB6-4069-8D4C-46042C54E104}" dt="2022-02-18T15:32:47.607" v="10601" actId="1076"/>
          <ac:spMkLst>
            <pc:docMk/>
            <pc:sldMk cId="4029473992" sldId="1955"/>
            <ac:spMk id="139" creationId="{72FAE70D-1D0C-4FE0-BA64-3C26E884067C}"/>
          </ac:spMkLst>
        </pc:spChg>
        <pc:spChg chg="mod">
          <ac:chgData name="Shashank Lokesha Reddy" userId="348959ee-59a1-4313-9b0d-6234a4fd0137" providerId="ADAL" clId="{18E31008-7EB6-4069-8D4C-46042C54E104}" dt="2022-02-18T15:15:25.339" v="10591" actId="554"/>
          <ac:spMkLst>
            <pc:docMk/>
            <pc:sldMk cId="4029473992" sldId="1955"/>
            <ac:spMk id="141" creationId="{74289FB0-B93D-4D43-89B7-CCDE9C65D28A}"/>
          </ac:spMkLst>
        </pc:spChg>
        <pc:spChg chg="mod">
          <ac:chgData name="Shashank Lokesha Reddy" userId="348959ee-59a1-4313-9b0d-6234a4fd0137" providerId="ADAL" clId="{18E31008-7EB6-4069-8D4C-46042C54E104}" dt="2022-02-20T13:53:06.351" v="13780" actId="552"/>
          <ac:spMkLst>
            <pc:docMk/>
            <pc:sldMk cId="4029473992" sldId="1955"/>
            <ac:spMk id="143" creationId="{18C9D8CB-ED05-442B-9BED-81451DCBC2AD}"/>
          </ac:spMkLst>
        </pc:spChg>
        <pc:spChg chg="mod">
          <ac:chgData name="Shashank Lokesha Reddy" userId="348959ee-59a1-4313-9b0d-6234a4fd0137" providerId="ADAL" clId="{18E31008-7EB6-4069-8D4C-46042C54E104}" dt="2022-02-20T13:51:34.781" v="13776" actId="12789"/>
          <ac:spMkLst>
            <pc:docMk/>
            <pc:sldMk cId="4029473992" sldId="1955"/>
            <ac:spMk id="144" creationId="{C3ABF63D-505C-4314-AD27-B975F5B881DC}"/>
          </ac:spMkLst>
        </pc:spChg>
        <pc:spChg chg="add mod">
          <ac:chgData name="Shashank Lokesha Reddy" userId="348959ee-59a1-4313-9b0d-6234a4fd0137" providerId="ADAL" clId="{18E31008-7EB6-4069-8D4C-46042C54E104}" dt="2022-02-20T13:53:06.351" v="13780" actId="552"/>
          <ac:spMkLst>
            <pc:docMk/>
            <pc:sldMk cId="4029473992" sldId="1955"/>
            <ac:spMk id="148" creationId="{3F10A4CD-8D07-44E8-8D18-875AD7247304}"/>
          </ac:spMkLst>
        </pc:spChg>
        <pc:spChg chg="add mod">
          <ac:chgData name="Shashank Lokesha Reddy" userId="348959ee-59a1-4313-9b0d-6234a4fd0137" providerId="ADAL" clId="{18E31008-7EB6-4069-8D4C-46042C54E104}" dt="2022-02-18T15:10:18.628" v="10548" actId="1076"/>
          <ac:spMkLst>
            <pc:docMk/>
            <pc:sldMk cId="4029473992" sldId="1955"/>
            <ac:spMk id="150" creationId="{0B4C8BB1-E6D7-4DB3-B6EF-C6324997E819}"/>
          </ac:spMkLst>
        </pc:spChg>
        <pc:spChg chg="mod">
          <ac:chgData name="Shashank Lokesha Reddy" userId="348959ee-59a1-4313-9b0d-6234a4fd0137" providerId="ADAL" clId="{18E31008-7EB6-4069-8D4C-46042C54E104}" dt="2022-02-20T15:45:29.204" v="14068" actId="12789"/>
          <ac:spMkLst>
            <pc:docMk/>
            <pc:sldMk cId="4029473992" sldId="1955"/>
            <ac:spMk id="153" creationId="{D206FB36-5AC6-433A-BE6E-8707E7E39DE7}"/>
          </ac:spMkLst>
        </pc:spChg>
        <pc:graphicFrameChg chg="mod">
          <ac:chgData name="Shashank Lokesha Reddy" userId="348959ee-59a1-4313-9b0d-6234a4fd0137" providerId="ADAL" clId="{18E31008-7EB6-4069-8D4C-46042C54E104}" dt="2022-02-18T15:11:15.832" v="10552" actId="1076"/>
          <ac:graphicFrameMkLst>
            <pc:docMk/>
            <pc:sldMk cId="4029473992" sldId="1955"/>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3:50:39.776" v="13772" actId="6549"/>
          <ac:graphicFrameMkLst>
            <pc:docMk/>
            <pc:sldMk cId="4029473992" sldId="1955"/>
            <ac:graphicFrameMk id="74" creationId="{123532A6-8691-4D1F-B8AC-C67327325A84}"/>
          </ac:graphicFrameMkLst>
        </pc:graphicFrameChg>
        <pc:graphicFrameChg chg="mod modGraphic">
          <ac:chgData name="Shashank Lokesha Reddy" userId="348959ee-59a1-4313-9b0d-6234a4fd0137" providerId="ADAL" clId="{18E31008-7EB6-4069-8D4C-46042C54E104}" dt="2022-02-18T15:09:20.128" v="10541" actId="1076"/>
          <ac:graphicFrameMkLst>
            <pc:docMk/>
            <pc:sldMk cId="4029473992" sldId="1955"/>
            <ac:graphicFrameMk id="111" creationId="{ACC3C18F-16E0-4612-A48E-7A0244F1190A}"/>
          </ac:graphicFrameMkLst>
        </pc:graphicFrameChg>
        <pc:graphicFrameChg chg="mod">
          <ac:chgData name="Shashank Lokesha Reddy" userId="348959ee-59a1-4313-9b0d-6234a4fd0137" providerId="ADAL" clId="{18E31008-7EB6-4069-8D4C-46042C54E104}" dt="2022-02-18T15:11:33.987" v="10553" actId="1076"/>
          <ac:graphicFrameMkLst>
            <pc:docMk/>
            <pc:sldMk cId="4029473992" sldId="1955"/>
            <ac:graphicFrameMk id="170" creationId="{87280CCD-9E3F-427E-86FE-54E9814D5A41}"/>
          </ac:graphicFrameMkLst>
        </pc:graphicFrameChg>
        <pc:picChg chg="mod">
          <ac:chgData name="Shashank Lokesha Reddy" userId="348959ee-59a1-4313-9b0d-6234a4fd0137" providerId="ADAL" clId="{18E31008-7EB6-4069-8D4C-46042C54E104}" dt="2022-02-18T15:01:45.071" v="10482" actId="1076"/>
          <ac:picMkLst>
            <pc:docMk/>
            <pc:sldMk cId="4029473992" sldId="1955"/>
            <ac:picMk id="3" creationId="{364CDCE2-08D6-4998-8DBD-8C5EB39B8FA3}"/>
          </ac:picMkLst>
        </pc:picChg>
        <pc:picChg chg="mod">
          <ac:chgData name="Shashank Lokesha Reddy" userId="348959ee-59a1-4313-9b0d-6234a4fd0137" providerId="ADAL" clId="{18E31008-7EB6-4069-8D4C-46042C54E104}" dt="2022-02-18T15:01:45.071" v="10482" actId="1076"/>
          <ac:picMkLst>
            <pc:docMk/>
            <pc:sldMk cId="4029473992" sldId="1955"/>
            <ac:picMk id="87" creationId="{C05FB43B-C4C8-4D69-8B36-F32830E4639B}"/>
          </ac:picMkLst>
        </pc:picChg>
        <pc:picChg chg="mod">
          <ac:chgData name="Shashank Lokesha Reddy" userId="348959ee-59a1-4313-9b0d-6234a4fd0137" providerId="ADAL" clId="{18E31008-7EB6-4069-8D4C-46042C54E104}" dt="2022-02-18T15:01:45.071" v="10482" actId="1076"/>
          <ac:picMkLst>
            <pc:docMk/>
            <pc:sldMk cId="4029473992" sldId="1955"/>
            <ac:picMk id="88" creationId="{FD4D0870-859C-418C-A8F2-E80C86B6FC7E}"/>
          </ac:picMkLst>
        </pc:picChg>
        <pc:picChg chg="mod">
          <ac:chgData name="Shashank Lokesha Reddy" userId="348959ee-59a1-4313-9b0d-6234a4fd0137" providerId="ADAL" clId="{18E31008-7EB6-4069-8D4C-46042C54E104}" dt="2022-02-18T15:01:45.071" v="10482" actId="1076"/>
          <ac:picMkLst>
            <pc:docMk/>
            <pc:sldMk cId="4029473992" sldId="1955"/>
            <ac:picMk id="91" creationId="{1DA120C3-3A29-4C11-ADBC-A34B85CE3785}"/>
          </ac:picMkLst>
        </pc:picChg>
        <pc:picChg chg="mod">
          <ac:chgData name="Shashank Lokesha Reddy" userId="348959ee-59a1-4313-9b0d-6234a4fd0137" providerId="ADAL" clId="{18E31008-7EB6-4069-8D4C-46042C54E104}" dt="2022-02-18T15:01:45.071" v="10482" actId="1076"/>
          <ac:picMkLst>
            <pc:docMk/>
            <pc:sldMk cId="4029473992" sldId="1955"/>
            <ac:picMk id="105" creationId="{3C368577-9A58-4B33-B067-8DA66B77B18D}"/>
          </ac:picMkLst>
        </pc:picChg>
        <pc:picChg chg="del mod">
          <ac:chgData name="Shashank Lokesha Reddy" userId="348959ee-59a1-4313-9b0d-6234a4fd0137" providerId="ADAL" clId="{18E31008-7EB6-4069-8D4C-46042C54E104}" dt="2022-02-18T15:02:04.845" v="10485" actId="478"/>
          <ac:picMkLst>
            <pc:docMk/>
            <pc:sldMk cId="4029473992" sldId="1955"/>
            <ac:picMk id="115" creationId="{6AA6AF11-7A9E-40B2-968D-8746903B0977}"/>
          </ac:picMkLst>
        </pc:picChg>
        <pc:picChg chg="mod">
          <ac:chgData name="Shashank Lokesha Reddy" userId="348959ee-59a1-4313-9b0d-6234a4fd0137" providerId="ADAL" clId="{18E31008-7EB6-4069-8D4C-46042C54E104}" dt="2022-02-18T15:01:45.071" v="10482" actId="1076"/>
          <ac:picMkLst>
            <pc:docMk/>
            <pc:sldMk cId="4029473992" sldId="1955"/>
            <ac:picMk id="133" creationId="{4A6630CB-3822-44BA-B0AE-DFABDC645334}"/>
          </ac:picMkLst>
        </pc:picChg>
        <pc:picChg chg="mod">
          <ac:chgData name="Shashank Lokesha Reddy" userId="348959ee-59a1-4313-9b0d-6234a4fd0137" providerId="ADAL" clId="{18E31008-7EB6-4069-8D4C-46042C54E104}" dt="2022-02-18T15:01:45.071" v="10482" actId="1076"/>
          <ac:picMkLst>
            <pc:docMk/>
            <pc:sldMk cId="4029473992" sldId="1955"/>
            <ac:picMk id="134" creationId="{B00FECBE-9E10-43BB-98F2-884BF599FED7}"/>
          </ac:picMkLst>
        </pc:picChg>
        <pc:picChg chg="add mod">
          <ac:chgData name="Shashank Lokesha Reddy" userId="348959ee-59a1-4313-9b0d-6234a4fd0137" providerId="ADAL" clId="{18E31008-7EB6-4069-8D4C-46042C54E104}" dt="2022-02-18T15:38:11.355" v="10648" actId="1076"/>
          <ac:picMkLst>
            <pc:docMk/>
            <pc:sldMk cId="4029473992" sldId="1955"/>
            <ac:picMk id="147" creationId="{63E49358-889B-403B-978C-899B58B7A1A4}"/>
          </ac:picMkLst>
        </pc:picChg>
        <pc:picChg chg="mod">
          <ac:chgData name="Shashank Lokesha Reddy" userId="348959ee-59a1-4313-9b0d-6234a4fd0137" providerId="ADAL" clId="{18E31008-7EB6-4069-8D4C-46042C54E104}" dt="2022-02-18T15:01:34.001" v="10481" actId="1076"/>
          <ac:picMkLst>
            <pc:docMk/>
            <pc:sldMk cId="4029473992" sldId="1955"/>
            <ac:picMk id="4098" creationId="{12CBA0C2-15F2-406A-8BEA-F29921FEE6FD}"/>
          </ac:picMkLst>
        </pc:picChg>
        <pc:cxnChg chg="mod">
          <ac:chgData name="Shashank Lokesha Reddy" userId="348959ee-59a1-4313-9b0d-6234a4fd0137" providerId="ADAL" clId="{18E31008-7EB6-4069-8D4C-46042C54E104}" dt="2022-02-20T13:50:17.981" v="13771" actId="14100"/>
          <ac:cxnSpMkLst>
            <pc:docMk/>
            <pc:sldMk cId="4029473992" sldId="1955"/>
            <ac:cxnSpMk id="12" creationId="{B0274043-26DC-44E4-95B5-B70278FAE9DF}"/>
          </ac:cxnSpMkLst>
        </pc:cxnChg>
        <pc:cxnChg chg="mod">
          <ac:chgData name="Shashank Lokesha Reddy" userId="348959ee-59a1-4313-9b0d-6234a4fd0137" providerId="ADAL" clId="{18E31008-7EB6-4069-8D4C-46042C54E104}" dt="2022-02-18T15:11:15.832" v="10552" actId="1076"/>
          <ac:cxnSpMkLst>
            <pc:docMk/>
            <pc:sldMk cId="4029473992" sldId="1955"/>
            <ac:cxnSpMk id="67" creationId="{44761D19-9F44-4162-8D34-D4EA3E44158C}"/>
          </ac:cxnSpMkLst>
        </pc:cxnChg>
        <pc:cxnChg chg="mod">
          <ac:chgData name="Shashank Lokesha Reddy" userId="348959ee-59a1-4313-9b0d-6234a4fd0137" providerId="ADAL" clId="{18E31008-7EB6-4069-8D4C-46042C54E104}" dt="2022-02-18T15:11:15.832" v="10552" actId="1076"/>
          <ac:cxnSpMkLst>
            <pc:docMk/>
            <pc:sldMk cId="4029473992" sldId="1955"/>
            <ac:cxnSpMk id="68" creationId="{DBAA6E35-DA16-4C45-A0D5-26024A37DFBD}"/>
          </ac:cxnSpMkLst>
        </pc:cxnChg>
        <pc:cxnChg chg="mod">
          <ac:chgData name="Shashank Lokesha Reddy" userId="348959ee-59a1-4313-9b0d-6234a4fd0137" providerId="ADAL" clId="{18E31008-7EB6-4069-8D4C-46042C54E104}" dt="2022-02-20T13:52:20.317" v="13778" actId="12788"/>
          <ac:cxnSpMkLst>
            <pc:docMk/>
            <pc:sldMk cId="4029473992" sldId="1955"/>
            <ac:cxnSpMk id="70" creationId="{C2CE37A9-EDDB-40A4-A6C2-DE005815BF10}"/>
          </ac:cxnSpMkLst>
        </pc:cxnChg>
        <pc:cxnChg chg="mod">
          <ac:chgData name="Shashank Lokesha Reddy" userId="348959ee-59a1-4313-9b0d-6234a4fd0137" providerId="ADAL" clId="{18E31008-7EB6-4069-8D4C-46042C54E104}" dt="2022-02-20T13:52:20.317" v="13778" actId="12788"/>
          <ac:cxnSpMkLst>
            <pc:docMk/>
            <pc:sldMk cId="4029473992" sldId="1955"/>
            <ac:cxnSpMk id="93" creationId="{8EC4E425-9F5E-4359-95A1-3034FD4974DC}"/>
          </ac:cxnSpMkLst>
        </pc:cxnChg>
        <pc:cxnChg chg="mod">
          <ac:chgData name="Shashank Lokesha Reddy" userId="348959ee-59a1-4313-9b0d-6234a4fd0137" providerId="ADAL" clId="{18E31008-7EB6-4069-8D4C-46042C54E104}" dt="2022-02-18T15:01:52.316" v="10483" actId="14100"/>
          <ac:cxnSpMkLst>
            <pc:docMk/>
            <pc:sldMk cId="4029473992" sldId="1955"/>
            <ac:cxnSpMk id="98" creationId="{69C01D9F-1010-4679-AF4A-4D434B2FE82E}"/>
          </ac:cxnSpMkLst>
        </pc:cxnChg>
        <pc:cxnChg chg="mod">
          <ac:chgData name="Shashank Lokesha Reddy" userId="348959ee-59a1-4313-9b0d-6234a4fd0137" providerId="ADAL" clId="{18E31008-7EB6-4069-8D4C-46042C54E104}" dt="2022-02-18T15:11:15.832" v="10552" actId="1076"/>
          <ac:cxnSpMkLst>
            <pc:docMk/>
            <pc:sldMk cId="4029473992" sldId="1955"/>
            <ac:cxnSpMk id="99" creationId="{416EAF35-962A-4E5D-94DC-D18BA20D1C1A}"/>
          </ac:cxnSpMkLst>
        </pc:cxnChg>
        <pc:cxnChg chg="mod">
          <ac:chgData name="Shashank Lokesha Reddy" userId="348959ee-59a1-4313-9b0d-6234a4fd0137" providerId="ADAL" clId="{18E31008-7EB6-4069-8D4C-46042C54E104}" dt="2022-02-20T13:52:20.317" v="13778" actId="12788"/>
          <ac:cxnSpMkLst>
            <pc:docMk/>
            <pc:sldMk cId="4029473992" sldId="1955"/>
            <ac:cxnSpMk id="102" creationId="{52F22215-3BA0-4AAB-900A-FF9915EDF93B}"/>
          </ac:cxnSpMkLst>
        </pc:cxnChg>
        <pc:cxnChg chg="mod">
          <ac:chgData name="Shashank Lokesha Reddy" userId="348959ee-59a1-4313-9b0d-6234a4fd0137" providerId="ADAL" clId="{18E31008-7EB6-4069-8D4C-46042C54E104}" dt="2022-02-18T15:11:15.832" v="10552" actId="1076"/>
          <ac:cxnSpMkLst>
            <pc:docMk/>
            <pc:sldMk cId="4029473992" sldId="1955"/>
            <ac:cxnSpMk id="103" creationId="{21A83AA9-9756-4554-B51B-15D68E6B3488}"/>
          </ac:cxnSpMkLst>
        </pc:cxnChg>
        <pc:cxnChg chg="mod">
          <ac:chgData name="Shashank Lokesha Reddy" userId="348959ee-59a1-4313-9b0d-6234a4fd0137" providerId="ADAL" clId="{18E31008-7EB6-4069-8D4C-46042C54E104}" dt="2022-02-18T15:12:25.774" v="10566" actId="1076"/>
          <ac:cxnSpMkLst>
            <pc:docMk/>
            <pc:sldMk cId="4029473992" sldId="1955"/>
            <ac:cxnSpMk id="116" creationId="{2BDE5E2F-2FF7-4953-BA94-101B3CEE85E7}"/>
          </ac:cxnSpMkLst>
        </pc:cxnChg>
        <pc:cxnChg chg="mod">
          <ac:chgData name="Shashank Lokesha Reddy" userId="348959ee-59a1-4313-9b0d-6234a4fd0137" providerId="ADAL" clId="{18E31008-7EB6-4069-8D4C-46042C54E104}" dt="2022-02-20T13:52:20.317" v="13778" actId="12788"/>
          <ac:cxnSpMkLst>
            <pc:docMk/>
            <pc:sldMk cId="4029473992" sldId="1955"/>
            <ac:cxnSpMk id="128" creationId="{6D181579-BBB5-4087-82B0-42664516DEC4}"/>
          </ac:cxnSpMkLst>
        </pc:cxnChg>
        <pc:cxnChg chg="mod">
          <ac:chgData name="Shashank Lokesha Reddy" userId="348959ee-59a1-4313-9b0d-6234a4fd0137" providerId="ADAL" clId="{18E31008-7EB6-4069-8D4C-46042C54E104}" dt="2022-02-18T15:02:02.190" v="10484" actId="1076"/>
          <ac:cxnSpMkLst>
            <pc:docMk/>
            <pc:sldMk cId="4029473992" sldId="1955"/>
            <ac:cxnSpMk id="140" creationId="{3F989697-A747-4EC6-923C-CDAB8493DCD8}"/>
          </ac:cxnSpMkLst>
        </pc:cxnChg>
        <pc:cxnChg chg="mod">
          <ac:chgData name="Shashank Lokesha Reddy" userId="348959ee-59a1-4313-9b0d-6234a4fd0137" providerId="ADAL" clId="{18E31008-7EB6-4069-8D4C-46042C54E104}" dt="2022-02-20T13:51:18.499" v="13775" actId="14100"/>
          <ac:cxnSpMkLst>
            <pc:docMk/>
            <pc:sldMk cId="4029473992" sldId="1955"/>
            <ac:cxnSpMk id="142" creationId="{FDB51E77-BB72-45BA-B877-2071DA87EBFB}"/>
          </ac:cxnSpMkLst>
        </pc:cxnChg>
        <pc:cxnChg chg="mod">
          <ac:chgData name="Shashank Lokesha Reddy" userId="348959ee-59a1-4313-9b0d-6234a4fd0137" providerId="ADAL" clId="{18E31008-7EB6-4069-8D4C-46042C54E104}" dt="2022-02-20T13:52:20.317" v="13778" actId="12788"/>
          <ac:cxnSpMkLst>
            <pc:docMk/>
            <pc:sldMk cId="4029473992" sldId="1955"/>
            <ac:cxnSpMk id="145" creationId="{FBECD934-6BBF-43D5-8E23-782C847870A5}"/>
          </ac:cxnSpMkLst>
        </pc:cxnChg>
        <pc:cxnChg chg="del">
          <ac:chgData name="Shashank Lokesha Reddy" userId="348959ee-59a1-4313-9b0d-6234a4fd0137" providerId="ADAL" clId="{18E31008-7EB6-4069-8D4C-46042C54E104}" dt="2022-02-18T15:09:25.002" v="10542" actId="478"/>
          <ac:cxnSpMkLst>
            <pc:docMk/>
            <pc:sldMk cId="4029473992" sldId="1955"/>
            <ac:cxnSpMk id="146" creationId="{D32DDE0D-6E2E-46C7-ACFD-CA8C3B8448C5}"/>
          </ac:cxnSpMkLst>
        </pc:cxnChg>
        <pc:cxnChg chg="add mod">
          <ac:chgData name="Shashank Lokesha Reddy" userId="348959ee-59a1-4313-9b0d-6234a4fd0137" providerId="ADAL" clId="{18E31008-7EB6-4069-8D4C-46042C54E104}" dt="2022-02-18T15:10:18.628" v="10548" actId="1076"/>
          <ac:cxnSpMkLst>
            <pc:docMk/>
            <pc:sldMk cId="4029473992" sldId="1955"/>
            <ac:cxnSpMk id="149" creationId="{FDB73301-7E4D-4157-9133-A6465E732D11}"/>
          </ac:cxnSpMkLst>
        </pc:cxnChg>
        <pc:cxnChg chg="mod">
          <ac:chgData name="Shashank Lokesha Reddy" userId="348959ee-59a1-4313-9b0d-6234a4fd0137" providerId="ADAL" clId="{18E31008-7EB6-4069-8D4C-46042C54E104}" dt="2022-02-20T13:52:20.317" v="13778" actId="12788"/>
          <ac:cxnSpMkLst>
            <pc:docMk/>
            <pc:sldMk cId="4029473992" sldId="1955"/>
            <ac:cxnSpMk id="157" creationId="{7246D94D-BEF5-4271-82C2-6012EA784F8A}"/>
          </ac:cxnSpMkLst>
        </pc:cxnChg>
        <pc:cxnChg chg="mod">
          <ac:chgData name="Shashank Lokesha Reddy" userId="348959ee-59a1-4313-9b0d-6234a4fd0137" providerId="ADAL" clId="{18E31008-7EB6-4069-8D4C-46042C54E104}" dt="2022-02-20T13:52:20.317" v="13778" actId="12788"/>
          <ac:cxnSpMkLst>
            <pc:docMk/>
            <pc:sldMk cId="4029473992" sldId="1955"/>
            <ac:cxnSpMk id="169" creationId="{3308679A-E6C6-4B62-85D3-8448C286EB21}"/>
          </ac:cxnSpMkLst>
        </pc:cxnChg>
      </pc:sldChg>
      <pc:sldChg chg="addSp delSp modSp mod">
        <pc:chgData name="Shashank Lokesha Reddy" userId="348959ee-59a1-4313-9b0d-6234a4fd0137" providerId="ADAL" clId="{18E31008-7EB6-4069-8D4C-46042C54E104}" dt="2022-02-20T15:45:46.242" v="14070" actId="12789"/>
        <pc:sldMkLst>
          <pc:docMk/>
          <pc:sldMk cId="1977178646" sldId="1956"/>
        </pc:sldMkLst>
        <pc:spChg chg="mod">
          <ac:chgData name="Shashank Lokesha Reddy" userId="348959ee-59a1-4313-9b0d-6234a4fd0137" providerId="ADAL" clId="{18E31008-7EB6-4069-8D4C-46042C54E104}" dt="2022-02-18T15:52:16.696" v="10749" actId="14100"/>
          <ac:spMkLst>
            <pc:docMk/>
            <pc:sldMk cId="1977178646" sldId="1956"/>
            <ac:spMk id="10" creationId="{BC2DFB99-04CE-45FE-9D85-D9FD1FD25715}"/>
          </ac:spMkLst>
        </pc:spChg>
        <pc:spChg chg="mod">
          <ac:chgData name="Shashank Lokesha Reddy" userId="348959ee-59a1-4313-9b0d-6234a4fd0137" providerId="ADAL" clId="{18E31008-7EB6-4069-8D4C-46042C54E104}" dt="2022-02-20T13:56:38.123" v="13799" actId="552"/>
          <ac:spMkLst>
            <pc:docMk/>
            <pc:sldMk cId="1977178646" sldId="1956"/>
            <ac:spMk id="11" creationId="{4ADCD9B9-1941-4C5E-A1D7-827E0007EF06}"/>
          </ac:spMkLst>
        </pc:spChg>
        <pc:spChg chg="mod">
          <ac:chgData name="Shashank Lokesha Reddy" userId="348959ee-59a1-4313-9b0d-6234a4fd0137" providerId="ADAL" clId="{18E31008-7EB6-4069-8D4C-46042C54E104}" dt="2022-02-20T15:45:46.242" v="14070" actId="12789"/>
          <ac:spMkLst>
            <pc:docMk/>
            <pc:sldMk cId="1977178646" sldId="1956"/>
            <ac:spMk id="23" creationId="{B8C8196D-7522-4A47-AD1F-44DB260AFC29}"/>
          </ac:spMkLst>
        </pc:spChg>
        <pc:spChg chg="mod">
          <ac:chgData name="Shashank Lokesha Reddy" userId="348959ee-59a1-4313-9b0d-6234a4fd0137" providerId="ADAL" clId="{18E31008-7EB6-4069-8D4C-46042C54E104}" dt="2022-02-18T15:34:50.396" v="10621" actId="554"/>
          <ac:spMkLst>
            <pc:docMk/>
            <pc:sldMk cId="1977178646" sldId="1956"/>
            <ac:spMk id="31" creationId="{9A29E1E5-DE3A-461D-B9E1-297F24BCB070}"/>
          </ac:spMkLst>
        </pc:spChg>
        <pc:spChg chg="mod">
          <ac:chgData name="Shashank Lokesha Reddy" userId="348959ee-59a1-4313-9b0d-6234a4fd0137" providerId="ADAL" clId="{18E31008-7EB6-4069-8D4C-46042C54E104}" dt="2022-02-18T15:34:25.028" v="10617" actId="554"/>
          <ac:spMkLst>
            <pc:docMk/>
            <pc:sldMk cId="1977178646" sldId="1956"/>
            <ac:spMk id="53" creationId="{83636A85-3B80-4A57-8612-FADCA444C16E}"/>
          </ac:spMkLst>
        </pc:spChg>
        <pc:spChg chg="mod">
          <ac:chgData name="Shashank Lokesha Reddy" userId="348959ee-59a1-4313-9b0d-6234a4fd0137" providerId="ADAL" clId="{18E31008-7EB6-4069-8D4C-46042C54E104}" dt="2022-02-18T15:34:50.396" v="10621" actId="554"/>
          <ac:spMkLst>
            <pc:docMk/>
            <pc:sldMk cId="1977178646" sldId="1956"/>
            <ac:spMk id="54" creationId="{0B95BC64-1742-4974-B6DB-A28F96FCF45C}"/>
          </ac:spMkLst>
        </pc:spChg>
        <pc:spChg chg="mod">
          <ac:chgData name="Shashank Lokesha Reddy" userId="348959ee-59a1-4313-9b0d-6234a4fd0137" providerId="ADAL" clId="{18E31008-7EB6-4069-8D4C-46042C54E104}" dt="2022-02-20T13:56:38.123" v="13799" actId="552"/>
          <ac:spMkLst>
            <pc:docMk/>
            <pc:sldMk cId="1977178646" sldId="1956"/>
            <ac:spMk id="63" creationId="{38CA50E6-F4B1-4914-ADD1-1015901FB7F9}"/>
          </ac:spMkLst>
        </pc:spChg>
        <pc:spChg chg="mod">
          <ac:chgData name="Shashank Lokesha Reddy" userId="348959ee-59a1-4313-9b0d-6234a4fd0137" providerId="ADAL" clId="{18E31008-7EB6-4069-8D4C-46042C54E104}" dt="2022-02-20T13:56:38.123" v="13799" actId="552"/>
          <ac:spMkLst>
            <pc:docMk/>
            <pc:sldMk cId="1977178646" sldId="1956"/>
            <ac:spMk id="75" creationId="{E9B3721C-BCBD-4DDB-817D-7459AB79E646}"/>
          </ac:spMkLst>
        </pc:spChg>
        <pc:spChg chg="mod">
          <ac:chgData name="Shashank Lokesha Reddy" userId="348959ee-59a1-4313-9b0d-6234a4fd0137" providerId="ADAL" clId="{18E31008-7EB6-4069-8D4C-46042C54E104}" dt="2022-02-18T15:37:45.435" v="10644" actId="1076"/>
          <ac:spMkLst>
            <pc:docMk/>
            <pc:sldMk cId="1977178646" sldId="1956"/>
            <ac:spMk id="79" creationId="{A51F707D-A8EF-4E70-BEDA-9F7D33E74432}"/>
          </ac:spMkLst>
        </pc:spChg>
        <pc:spChg chg="mod">
          <ac:chgData name="Shashank Lokesha Reddy" userId="348959ee-59a1-4313-9b0d-6234a4fd0137" providerId="ADAL" clId="{18E31008-7EB6-4069-8D4C-46042C54E104}" dt="2022-02-20T13:56:38.123" v="13799" actId="552"/>
          <ac:spMkLst>
            <pc:docMk/>
            <pc:sldMk cId="1977178646" sldId="1956"/>
            <ac:spMk id="80" creationId="{1AB84E19-E01B-4E95-B9EC-D6F10C0EDBEB}"/>
          </ac:spMkLst>
        </pc:spChg>
        <pc:spChg chg="mod">
          <ac:chgData name="Shashank Lokesha Reddy" userId="348959ee-59a1-4313-9b0d-6234a4fd0137" providerId="ADAL" clId="{18E31008-7EB6-4069-8D4C-46042C54E104}" dt="2022-02-18T15:36:16.558" v="10634" actId="1076"/>
          <ac:spMkLst>
            <pc:docMk/>
            <pc:sldMk cId="1977178646" sldId="1956"/>
            <ac:spMk id="82" creationId="{87520CC3-65BE-4D8C-BDBA-1FDA93B0AFF4}"/>
          </ac:spMkLst>
        </pc:spChg>
        <pc:spChg chg="mod">
          <ac:chgData name="Shashank Lokesha Reddy" userId="348959ee-59a1-4313-9b0d-6234a4fd0137" providerId="ADAL" clId="{18E31008-7EB6-4069-8D4C-46042C54E104}" dt="2022-02-18T15:36:41.518" v="10637" actId="1076"/>
          <ac:spMkLst>
            <pc:docMk/>
            <pc:sldMk cId="1977178646" sldId="1956"/>
            <ac:spMk id="83" creationId="{F9DE9FCE-EA38-41BE-8884-97ECA2F1D31C}"/>
          </ac:spMkLst>
        </pc:spChg>
        <pc:spChg chg="mod">
          <ac:chgData name="Shashank Lokesha Reddy" userId="348959ee-59a1-4313-9b0d-6234a4fd0137" providerId="ADAL" clId="{18E31008-7EB6-4069-8D4C-46042C54E104}" dt="2022-02-18T15:37:45.435" v="10644" actId="1076"/>
          <ac:spMkLst>
            <pc:docMk/>
            <pc:sldMk cId="1977178646" sldId="1956"/>
            <ac:spMk id="86" creationId="{FB17E9BF-F7BC-4EE2-AB0B-07F4C5194C51}"/>
          </ac:spMkLst>
        </pc:spChg>
        <pc:spChg chg="mod">
          <ac:chgData name="Shashank Lokesha Reddy" userId="348959ee-59a1-4313-9b0d-6234a4fd0137" providerId="ADAL" clId="{18E31008-7EB6-4069-8D4C-46042C54E104}" dt="2022-02-18T15:36:16.558" v="10634" actId="1076"/>
          <ac:spMkLst>
            <pc:docMk/>
            <pc:sldMk cId="1977178646" sldId="1956"/>
            <ac:spMk id="89" creationId="{89E7FF72-B8E6-4AA7-BF6D-AD62BC5A9A6F}"/>
          </ac:spMkLst>
        </pc:spChg>
        <pc:spChg chg="mod">
          <ac:chgData name="Shashank Lokesha Reddy" userId="348959ee-59a1-4313-9b0d-6234a4fd0137" providerId="ADAL" clId="{18E31008-7EB6-4069-8D4C-46042C54E104}" dt="2022-02-18T15:36:41.518" v="10637" actId="1076"/>
          <ac:spMkLst>
            <pc:docMk/>
            <pc:sldMk cId="1977178646" sldId="1956"/>
            <ac:spMk id="90" creationId="{78B95555-8BC8-4357-A43A-C5A31A7FD6D5}"/>
          </ac:spMkLst>
        </pc:spChg>
        <pc:spChg chg="mod">
          <ac:chgData name="Shashank Lokesha Reddy" userId="348959ee-59a1-4313-9b0d-6234a4fd0137" providerId="ADAL" clId="{18E31008-7EB6-4069-8D4C-46042C54E104}" dt="2022-02-18T15:36:16.558" v="10634" actId="1076"/>
          <ac:spMkLst>
            <pc:docMk/>
            <pc:sldMk cId="1977178646" sldId="1956"/>
            <ac:spMk id="92" creationId="{52A8A178-A6F9-4082-8784-38B48FE6FA1F}"/>
          </ac:spMkLst>
        </pc:spChg>
        <pc:spChg chg="mod">
          <ac:chgData name="Shashank Lokesha Reddy" userId="348959ee-59a1-4313-9b0d-6234a4fd0137" providerId="ADAL" clId="{18E31008-7EB6-4069-8D4C-46042C54E104}" dt="2022-02-18T15:37:45.435" v="10644" actId="1076"/>
          <ac:spMkLst>
            <pc:docMk/>
            <pc:sldMk cId="1977178646" sldId="1956"/>
            <ac:spMk id="95" creationId="{886B140B-C32A-46A1-B115-53238C83B890}"/>
          </ac:spMkLst>
        </pc:spChg>
        <pc:spChg chg="mod">
          <ac:chgData name="Shashank Lokesha Reddy" userId="348959ee-59a1-4313-9b0d-6234a4fd0137" providerId="ADAL" clId="{18E31008-7EB6-4069-8D4C-46042C54E104}" dt="2022-02-20T13:56:38.123" v="13799" actId="552"/>
          <ac:spMkLst>
            <pc:docMk/>
            <pc:sldMk cId="1977178646" sldId="1956"/>
            <ac:spMk id="96" creationId="{06A60633-6CAA-4DAE-949C-A99304CF6637}"/>
          </ac:spMkLst>
        </pc:spChg>
        <pc:spChg chg="mod">
          <ac:chgData name="Shashank Lokesha Reddy" userId="348959ee-59a1-4313-9b0d-6234a4fd0137" providerId="ADAL" clId="{18E31008-7EB6-4069-8D4C-46042C54E104}" dt="2022-02-18T15:37:20.472" v="10643" actId="554"/>
          <ac:spMkLst>
            <pc:docMk/>
            <pc:sldMk cId="1977178646" sldId="1956"/>
            <ac:spMk id="97" creationId="{B03AC0EC-154E-4341-82B2-94CC39076B05}"/>
          </ac:spMkLst>
        </pc:spChg>
        <pc:spChg chg="mod">
          <ac:chgData name="Shashank Lokesha Reddy" userId="348959ee-59a1-4313-9b0d-6234a4fd0137" providerId="ADAL" clId="{18E31008-7EB6-4069-8D4C-46042C54E104}" dt="2022-02-18T15:37:45.435" v="10644" actId="1076"/>
          <ac:spMkLst>
            <pc:docMk/>
            <pc:sldMk cId="1977178646" sldId="1956"/>
            <ac:spMk id="100" creationId="{E5E474C6-A65F-4605-8C02-E80098D2305F}"/>
          </ac:spMkLst>
        </pc:spChg>
        <pc:spChg chg="mod">
          <ac:chgData name="Shashank Lokesha Reddy" userId="348959ee-59a1-4313-9b0d-6234a4fd0137" providerId="ADAL" clId="{18E31008-7EB6-4069-8D4C-46042C54E104}" dt="2022-02-20T13:56:44.896" v="13800" actId="552"/>
          <ac:spMkLst>
            <pc:docMk/>
            <pc:sldMk cId="1977178646" sldId="1956"/>
            <ac:spMk id="101" creationId="{EBA60CED-E5EC-4F79-958A-136E187140C9}"/>
          </ac:spMkLst>
        </pc:spChg>
        <pc:spChg chg="mod">
          <ac:chgData name="Shashank Lokesha Reddy" userId="348959ee-59a1-4313-9b0d-6234a4fd0137" providerId="ADAL" clId="{18E31008-7EB6-4069-8D4C-46042C54E104}" dt="2022-02-18T15:49:17.841" v="10724" actId="554"/>
          <ac:spMkLst>
            <pc:docMk/>
            <pc:sldMk cId="1977178646" sldId="1956"/>
            <ac:spMk id="103" creationId="{530D6313-795E-495A-956F-79955ECDD3CF}"/>
          </ac:spMkLst>
        </pc:spChg>
        <pc:spChg chg="mod">
          <ac:chgData name="Shashank Lokesha Reddy" userId="348959ee-59a1-4313-9b0d-6234a4fd0137" providerId="ADAL" clId="{18E31008-7EB6-4069-8D4C-46042C54E104}" dt="2022-02-18T15:36:41.518" v="10637" actId="1076"/>
          <ac:spMkLst>
            <pc:docMk/>
            <pc:sldMk cId="1977178646" sldId="1956"/>
            <ac:spMk id="104" creationId="{BF6417FD-4B00-4AAE-B460-926624372BCE}"/>
          </ac:spMkLst>
        </pc:spChg>
        <pc:spChg chg="mod">
          <ac:chgData name="Shashank Lokesha Reddy" userId="348959ee-59a1-4313-9b0d-6234a4fd0137" providerId="ADAL" clId="{18E31008-7EB6-4069-8D4C-46042C54E104}" dt="2022-02-18T15:49:17.841" v="10724" actId="554"/>
          <ac:spMkLst>
            <pc:docMk/>
            <pc:sldMk cId="1977178646" sldId="1956"/>
            <ac:spMk id="105" creationId="{AC127367-A44B-4EA7-A6D0-73BD4839B5A8}"/>
          </ac:spMkLst>
        </pc:spChg>
        <pc:spChg chg="mod">
          <ac:chgData name="Shashank Lokesha Reddy" userId="348959ee-59a1-4313-9b0d-6234a4fd0137" providerId="ADAL" clId="{18E31008-7EB6-4069-8D4C-46042C54E104}" dt="2022-02-18T15:36:16.558" v="10634" actId="1076"/>
          <ac:spMkLst>
            <pc:docMk/>
            <pc:sldMk cId="1977178646" sldId="1956"/>
            <ac:spMk id="106" creationId="{5AC35BB1-9006-4A88-A592-2144E3AE0698}"/>
          </ac:spMkLst>
        </pc:spChg>
        <pc:spChg chg="mod">
          <ac:chgData name="Shashank Lokesha Reddy" userId="348959ee-59a1-4313-9b0d-6234a4fd0137" providerId="ADAL" clId="{18E31008-7EB6-4069-8D4C-46042C54E104}" dt="2022-02-18T15:36:41.518" v="10637" actId="1076"/>
          <ac:spMkLst>
            <pc:docMk/>
            <pc:sldMk cId="1977178646" sldId="1956"/>
            <ac:spMk id="107" creationId="{1F680E3F-E3A0-46B9-8DD6-00355E7887E3}"/>
          </ac:spMkLst>
        </pc:spChg>
        <pc:spChg chg="add mod">
          <ac:chgData name="Shashank Lokesha Reddy" userId="348959ee-59a1-4313-9b0d-6234a4fd0137" providerId="ADAL" clId="{18E31008-7EB6-4069-8D4C-46042C54E104}" dt="2022-02-18T15:52:09.303" v="10748" actId="1076"/>
          <ac:spMkLst>
            <pc:docMk/>
            <pc:sldMk cId="1977178646" sldId="1956"/>
            <ac:spMk id="108" creationId="{C69A7CBF-F1C8-44F7-9AC1-4CA52361B993}"/>
          </ac:spMkLst>
        </pc:spChg>
        <pc:spChg chg="mod">
          <ac:chgData name="Shashank Lokesha Reddy" userId="348959ee-59a1-4313-9b0d-6234a4fd0137" providerId="ADAL" clId="{18E31008-7EB6-4069-8D4C-46042C54E104}" dt="2022-02-18T15:49:17.841" v="10724" actId="554"/>
          <ac:spMkLst>
            <pc:docMk/>
            <pc:sldMk cId="1977178646" sldId="1956"/>
            <ac:spMk id="109" creationId="{AD3B3CDA-8701-443B-AEB9-6A685B60857F}"/>
          </ac:spMkLst>
        </pc:spChg>
        <pc:spChg chg="mod">
          <ac:chgData name="Shashank Lokesha Reddy" userId="348959ee-59a1-4313-9b0d-6234a4fd0137" providerId="ADAL" clId="{18E31008-7EB6-4069-8D4C-46042C54E104}" dt="2022-02-18T15:49:17.841" v="10724" actId="554"/>
          <ac:spMkLst>
            <pc:docMk/>
            <pc:sldMk cId="1977178646" sldId="1956"/>
            <ac:spMk id="110" creationId="{B865A617-BB3D-4BDA-9B45-8126D61D65FA}"/>
          </ac:spMkLst>
        </pc:spChg>
        <pc:spChg chg="add del mod">
          <ac:chgData name="Shashank Lokesha Reddy" userId="348959ee-59a1-4313-9b0d-6234a4fd0137" providerId="ADAL" clId="{18E31008-7EB6-4069-8D4C-46042C54E104}" dt="2022-02-20T13:53:27.685" v="13781" actId="478"/>
          <ac:spMkLst>
            <pc:docMk/>
            <pc:sldMk cId="1977178646" sldId="1956"/>
            <ac:spMk id="111" creationId="{4E4C6B45-1608-452C-8D95-E9DD282967F7}"/>
          </ac:spMkLst>
        </pc:spChg>
        <pc:spChg chg="add mod">
          <ac:chgData name="Shashank Lokesha Reddy" userId="348959ee-59a1-4313-9b0d-6234a4fd0137" providerId="ADAL" clId="{18E31008-7EB6-4069-8D4C-46042C54E104}" dt="2022-02-18T15:33:01.968" v="10603" actId="1076"/>
          <ac:spMkLst>
            <pc:docMk/>
            <pc:sldMk cId="1977178646" sldId="1956"/>
            <ac:spMk id="112" creationId="{1F693AD4-927E-4BC5-8436-703E28D49603}"/>
          </ac:spMkLst>
        </pc:spChg>
        <pc:spChg chg="add mod">
          <ac:chgData name="Shashank Lokesha Reddy" userId="348959ee-59a1-4313-9b0d-6234a4fd0137" providerId="ADAL" clId="{18E31008-7EB6-4069-8D4C-46042C54E104}" dt="2022-02-18T15:32:53.672" v="10602"/>
          <ac:spMkLst>
            <pc:docMk/>
            <pc:sldMk cId="1977178646" sldId="1956"/>
            <ac:spMk id="113" creationId="{12839875-CD52-4AA8-B3DA-675DEEB183FA}"/>
          </ac:spMkLst>
        </pc:spChg>
        <pc:spChg chg="add mod">
          <ac:chgData name="Shashank Lokesha Reddy" userId="348959ee-59a1-4313-9b0d-6234a4fd0137" providerId="ADAL" clId="{18E31008-7EB6-4069-8D4C-46042C54E104}" dt="2022-02-20T14:23:43.957" v="13802" actId="1076"/>
          <ac:spMkLst>
            <pc:docMk/>
            <pc:sldMk cId="1977178646" sldId="1956"/>
            <ac:spMk id="114" creationId="{91F1E699-796E-451F-9E3C-1FA671082BE2}"/>
          </ac:spMkLst>
        </pc:spChg>
        <pc:spChg chg="mod">
          <ac:chgData name="Shashank Lokesha Reddy" userId="348959ee-59a1-4313-9b0d-6234a4fd0137" providerId="ADAL" clId="{18E31008-7EB6-4069-8D4C-46042C54E104}" dt="2022-02-20T13:56:38.123" v="13799" actId="552"/>
          <ac:spMkLst>
            <pc:docMk/>
            <pc:sldMk cId="1977178646" sldId="1956"/>
            <ac:spMk id="118" creationId="{767D10E8-2B80-4FA0-A863-C5577E9732CA}"/>
          </ac:spMkLst>
        </pc:spChg>
        <pc:spChg chg="mod">
          <ac:chgData name="Shashank Lokesha Reddy" userId="348959ee-59a1-4313-9b0d-6234a4fd0137" providerId="ADAL" clId="{18E31008-7EB6-4069-8D4C-46042C54E104}" dt="2022-02-18T15:42:11.227" v="10683" actId="1076"/>
          <ac:spMkLst>
            <pc:docMk/>
            <pc:sldMk cId="1977178646" sldId="1956"/>
            <ac:spMk id="119" creationId="{D4B5BD83-DD98-45D6-95B4-A95345553506}"/>
          </ac:spMkLst>
        </pc:spChg>
        <pc:spChg chg="mod">
          <ac:chgData name="Shashank Lokesha Reddy" userId="348959ee-59a1-4313-9b0d-6234a4fd0137" providerId="ADAL" clId="{18E31008-7EB6-4069-8D4C-46042C54E104}" dt="2022-02-18T15:42:11.227" v="10683" actId="1076"/>
          <ac:spMkLst>
            <pc:docMk/>
            <pc:sldMk cId="1977178646" sldId="1956"/>
            <ac:spMk id="120" creationId="{56C8FD0D-FC29-4A59-9C38-DACB49A7AB5B}"/>
          </ac:spMkLst>
        </pc:spChg>
        <pc:spChg chg="mod">
          <ac:chgData name="Shashank Lokesha Reddy" userId="348959ee-59a1-4313-9b0d-6234a4fd0137" providerId="ADAL" clId="{18E31008-7EB6-4069-8D4C-46042C54E104}" dt="2022-02-20T15:45:46.242" v="14070" actId="12789"/>
          <ac:spMkLst>
            <pc:docMk/>
            <pc:sldMk cId="1977178646" sldId="1956"/>
            <ac:spMk id="121" creationId="{8750DDC7-8AA2-480C-ABFA-6B9E6A3E6CF0}"/>
          </ac:spMkLst>
        </pc:spChg>
        <pc:spChg chg="mod">
          <ac:chgData name="Shashank Lokesha Reddy" userId="348959ee-59a1-4313-9b0d-6234a4fd0137" providerId="ADAL" clId="{18E31008-7EB6-4069-8D4C-46042C54E104}" dt="2022-02-18T15:42:11.227" v="10683" actId="1076"/>
          <ac:spMkLst>
            <pc:docMk/>
            <pc:sldMk cId="1977178646" sldId="1956"/>
            <ac:spMk id="122" creationId="{ABF591AC-5A4F-4106-BCA8-2E64341A2784}"/>
          </ac:spMkLst>
        </pc:spChg>
        <pc:spChg chg="mod">
          <ac:chgData name="Shashank Lokesha Reddy" userId="348959ee-59a1-4313-9b0d-6234a4fd0137" providerId="ADAL" clId="{18E31008-7EB6-4069-8D4C-46042C54E104}" dt="2022-02-18T15:42:46.263" v="10688" actId="554"/>
          <ac:spMkLst>
            <pc:docMk/>
            <pc:sldMk cId="1977178646" sldId="1956"/>
            <ac:spMk id="123" creationId="{4916597C-94CA-47AF-B162-1FFC92018E76}"/>
          </ac:spMkLst>
        </pc:spChg>
        <pc:spChg chg="mod">
          <ac:chgData name="Shashank Lokesha Reddy" userId="348959ee-59a1-4313-9b0d-6234a4fd0137" providerId="ADAL" clId="{18E31008-7EB6-4069-8D4C-46042C54E104}" dt="2022-02-18T15:42:46.263" v="10688" actId="554"/>
          <ac:spMkLst>
            <pc:docMk/>
            <pc:sldMk cId="1977178646" sldId="1956"/>
            <ac:spMk id="124" creationId="{8516A244-75DC-4289-9419-A13C7892D28C}"/>
          </ac:spMkLst>
        </pc:spChg>
        <pc:spChg chg="mod">
          <ac:chgData name="Shashank Lokesha Reddy" userId="348959ee-59a1-4313-9b0d-6234a4fd0137" providerId="ADAL" clId="{18E31008-7EB6-4069-8D4C-46042C54E104}" dt="2022-02-18T15:42:46.263" v="10688" actId="554"/>
          <ac:spMkLst>
            <pc:docMk/>
            <pc:sldMk cId="1977178646" sldId="1956"/>
            <ac:spMk id="125" creationId="{0C785804-D98C-4694-8D7C-A3C19CC2A568}"/>
          </ac:spMkLst>
        </pc:spChg>
        <pc:spChg chg="add mod">
          <ac:chgData name="Shashank Lokesha Reddy" userId="348959ee-59a1-4313-9b0d-6234a4fd0137" providerId="ADAL" clId="{18E31008-7EB6-4069-8D4C-46042C54E104}" dt="2022-02-20T13:56:38.123" v="13799" actId="552"/>
          <ac:spMkLst>
            <pc:docMk/>
            <pc:sldMk cId="1977178646" sldId="1956"/>
            <ac:spMk id="127" creationId="{25C6E58B-3C28-4A14-9E48-E0B518B30A45}"/>
          </ac:spMkLst>
        </pc:spChg>
        <pc:spChg chg="mod">
          <ac:chgData name="Shashank Lokesha Reddy" userId="348959ee-59a1-4313-9b0d-6234a4fd0137" providerId="ADAL" clId="{18E31008-7EB6-4069-8D4C-46042C54E104}" dt="2022-02-18T15:50:08.417" v="10730" actId="554"/>
          <ac:spMkLst>
            <pc:docMk/>
            <pc:sldMk cId="1977178646" sldId="1956"/>
            <ac:spMk id="129" creationId="{B16A916B-DD0A-45A3-8A7E-AC16D6568D49}"/>
          </ac:spMkLst>
        </pc:spChg>
        <pc:spChg chg="add mod">
          <ac:chgData name="Shashank Lokesha Reddy" userId="348959ee-59a1-4313-9b0d-6234a4fd0137" providerId="ADAL" clId="{18E31008-7EB6-4069-8D4C-46042C54E104}" dt="2022-02-20T13:56:44.896" v="13800" actId="552"/>
          <ac:spMkLst>
            <pc:docMk/>
            <pc:sldMk cId="1977178646" sldId="1956"/>
            <ac:spMk id="131" creationId="{6C938EBC-FF05-4FFC-BE4E-3D707061434D}"/>
          </ac:spMkLst>
        </pc:spChg>
        <pc:spChg chg="add del mod">
          <ac:chgData name="Shashank Lokesha Reddy" userId="348959ee-59a1-4313-9b0d-6234a4fd0137" providerId="ADAL" clId="{18E31008-7EB6-4069-8D4C-46042C54E104}" dt="2022-02-18T16:08:50.895" v="10888"/>
          <ac:spMkLst>
            <pc:docMk/>
            <pc:sldMk cId="1977178646" sldId="1956"/>
            <ac:spMk id="132" creationId="{CF58EBDC-F8BF-4E03-B18B-981FC7B9BD52}"/>
          </ac:spMkLst>
        </pc:spChg>
        <pc:spChg chg="add del mod">
          <ac:chgData name="Shashank Lokesha Reddy" userId="348959ee-59a1-4313-9b0d-6234a4fd0137" providerId="ADAL" clId="{18E31008-7EB6-4069-8D4C-46042C54E104}" dt="2022-02-18T16:09:42.556" v="10933" actId="21"/>
          <ac:spMkLst>
            <pc:docMk/>
            <pc:sldMk cId="1977178646" sldId="1956"/>
            <ac:spMk id="133" creationId="{73DCAA61-440E-4CD8-81EC-9FD638A0333C}"/>
          </ac:spMkLst>
        </pc:spChg>
        <pc:spChg chg="add del mod">
          <ac:chgData name="Shashank Lokesha Reddy" userId="348959ee-59a1-4313-9b0d-6234a4fd0137" providerId="ADAL" clId="{18E31008-7EB6-4069-8D4C-46042C54E104}" dt="2022-02-18T16:09:08.262" v="10893"/>
          <ac:spMkLst>
            <pc:docMk/>
            <pc:sldMk cId="1977178646" sldId="1956"/>
            <ac:spMk id="134" creationId="{3627EA5D-26A3-44BE-B98E-425B280951D1}"/>
          </ac:spMkLst>
        </pc:spChg>
        <pc:spChg chg="add del mod">
          <ac:chgData name="Shashank Lokesha Reddy" userId="348959ee-59a1-4313-9b0d-6234a4fd0137" providerId="ADAL" clId="{18E31008-7EB6-4069-8D4C-46042C54E104}" dt="2022-02-18T16:09:07.706" v="10892"/>
          <ac:spMkLst>
            <pc:docMk/>
            <pc:sldMk cId="1977178646" sldId="1956"/>
            <ac:spMk id="135" creationId="{AFF67272-D605-4283-AAEE-0B19BB6B93C1}"/>
          </ac:spMkLst>
        </pc:spChg>
        <pc:spChg chg="mod">
          <ac:chgData name="Shashank Lokesha Reddy" userId="348959ee-59a1-4313-9b0d-6234a4fd0137" providerId="ADAL" clId="{18E31008-7EB6-4069-8D4C-46042C54E104}" dt="2022-02-18T15:50:13.983" v="10731" actId="14100"/>
          <ac:spMkLst>
            <pc:docMk/>
            <pc:sldMk cId="1977178646" sldId="1956"/>
            <ac:spMk id="137" creationId="{6AACD334-E6C4-468C-9FDB-C36C92E27195}"/>
          </ac:spMkLst>
        </pc:spChg>
        <pc:spChg chg="mod">
          <ac:chgData name="Shashank Lokesha Reddy" userId="348959ee-59a1-4313-9b0d-6234a4fd0137" providerId="ADAL" clId="{18E31008-7EB6-4069-8D4C-46042C54E104}" dt="2022-02-18T15:50:18.366" v="10732" actId="14100"/>
          <ac:spMkLst>
            <pc:docMk/>
            <pc:sldMk cId="1977178646" sldId="1956"/>
            <ac:spMk id="138" creationId="{A2851005-313B-4962-8978-DC6F00C39390}"/>
          </ac:spMkLst>
        </pc:spChg>
        <pc:spChg chg="mod">
          <ac:chgData name="Shashank Lokesha Reddy" userId="348959ee-59a1-4313-9b0d-6234a4fd0137" providerId="ADAL" clId="{18E31008-7EB6-4069-8D4C-46042C54E104}" dt="2022-02-18T15:50:22.654" v="10733" actId="14100"/>
          <ac:spMkLst>
            <pc:docMk/>
            <pc:sldMk cId="1977178646" sldId="1956"/>
            <ac:spMk id="141" creationId="{74289FB0-B93D-4D43-89B7-CCDE9C65D28A}"/>
          </ac:spMkLst>
        </pc:spChg>
        <pc:spChg chg="mod">
          <ac:chgData name="Shashank Lokesha Reddy" userId="348959ee-59a1-4313-9b0d-6234a4fd0137" providerId="ADAL" clId="{18E31008-7EB6-4069-8D4C-46042C54E104}" dt="2022-02-20T13:56:38.123" v="13799" actId="552"/>
          <ac:spMkLst>
            <pc:docMk/>
            <pc:sldMk cId="1977178646" sldId="1956"/>
            <ac:spMk id="143" creationId="{18C9D8CB-ED05-442B-9BED-81451DCBC2AD}"/>
          </ac:spMkLst>
        </pc:spChg>
        <pc:spChg chg="mod">
          <ac:chgData name="Shashank Lokesha Reddy" userId="348959ee-59a1-4313-9b0d-6234a4fd0137" providerId="ADAL" clId="{18E31008-7EB6-4069-8D4C-46042C54E104}" dt="2022-02-20T13:54:31.530" v="13789" actId="12789"/>
          <ac:spMkLst>
            <pc:docMk/>
            <pc:sldMk cId="1977178646" sldId="1956"/>
            <ac:spMk id="144" creationId="{C3ABF63D-505C-4314-AD27-B975F5B881DC}"/>
          </ac:spMkLst>
        </pc:spChg>
        <pc:spChg chg="mod">
          <ac:chgData name="Shashank Lokesha Reddy" userId="348959ee-59a1-4313-9b0d-6234a4fd0137" providerId="ADAL" clId="{18E31008-7EB6-4069-8D4C-46042C54E104}" dt="2022-02-20T15:45:46.242" v="14070" actId="12789"/>
          <ac:spMkLst>
            <pc:docMk/>
            <pc:sldMk cId="1977178646" sldId="1956"/>
            <ac:spMk id="153" creationId="{D206FB36-5AC6-433A-BE6E-8707E7E39DE7}"/>
          </ac:spMkLst>
        </pc:spChg>
        <pc:graphicFrameChg chg="mod">
          <ac:chgData name="Shashank Lokesha Reddy" userId="348959ee-59a1-4313-9b0d-6234a4fd0137" providerId="ADAL" clId="{18E31008-7EB6-4069-8D4C-46042C54E104}" dt="2022-02-18T15:46:47.232" v="10706" actId="1076"/>
          <ac:graphicFrameMkLst>
            <pc:docMk/>
            <pc:sldMk cId="1977178646" sldId="1956"/>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3:54:12.549" v="13788" actId="6549"/>
          <ac:graphicFrameMkLst>
            <pc:docMk/>
            <pc:sldMk cId="1977178646" sldId="1956"/>
            <ac:graphicFrameMk id="74" creationId="{123532A6-8691-4D1F-B8AC-C67327325A84}"/>
          </ac:graphicFrameMkLst>
        </pc:graphicFrameChg>
        <pc:graphicFrameChg chg="mod">
          <ac:chgData name="Shashank Lokesha Reddy" userId="348959ee-59a1-4313-9b0d-6234a4fd0137" providerId="ADAL" clId="{18E31008-7EB6-4069-8D4C-46042C54E104}" dt="2022-02-18T15:43:43.473" v="10696" actId="1076"/>
          <ac:graphicFrameMkLst>
            <pc:docMk/>
            <pc:sldMk cId="1977178646" sldId="1956"/>
            <ac:graphicFrameMk id="94" creationId="{B15E0172-DC8B-4ECC-97C8-B7F8BEFD23E4}"/>
          </ac:graphicFrameMkLst>
        </pc:graphicFrameChg>
        <pc:graphicFrameChg chg="mod">
          <ac:chgData name="Shashank Lokesha Reddy" userId="348959ee-59a1-4313-9b0d-6234a4fd0137" providerId="ADAL" clId="{18E31008-7EB6-4069-8D4C-46042C54E104}" dt="2022-02-18T15:47:25.496" v="10708" actId="1076"/>
          <ac:graphicFrameMkLst>
            <pc:docMk/>
            <pc:sldMk cId="1977178646" sldId="1956"/>
            <ac:graphicFrameMk id="170" creationId="{87280CCD-9E3F-427E-86FE-54E9814D5A41}"/>
          </ac:graphicFrameMkLst>
        </pc:graphicFrameChg>
        <pc:picChg chg="mod">
          <ac:chgData name="Shashank Lokesha Reddy" userId="348959ee-59a1-4313-9b0d-6234a4fd0137" providerId="ADAL" clId="{18E31008-7EB6-4069-8D4C-46042C54E104}" dt="2022-02-20T13:55:53.659" v="13797"/>
          <ac:picMkLst>
            <pc:docMk/>
            <pc:sldMk cId="1977178646" sldId="1956"/>
            <ac:picMk id="3" creationId="{364CDCE2-08D6-4998-8DBD-8C5EB39B8FA3}"/>
          </ac:picMkLst>
        </pc:picChg>
        <pc:picChg chg="mod">
          <ac:chgData name="Shashank Lokesha Reddy" userId="348959ee-59a1-4313-9b0d-6234a4fd0137" providerId="ADAL" clId="{18E31008-7EB6-4069-8D4C-46042C54E104}" dt="2022-02-18T15:37:45.435" v="10644" actId="1076"/>
          <ac:picMkLst>
            <pc:docMk/>
            <pc:sldMk cId="1977178646" sldId="1956"/>
            <ac:picMk id="5" creationId="{CD8294A9-6B91-4EA7-833D-3496172D90B2}"/>
          </ac:picMkLst>
        </pc:picChg>
        <pc:picChg chg="mod">
          <ac:chgData name="Shashank Lokesha Reddy" userId="348959ee-59a1-4313-9b0d-6234a4fd0137" providerId="ADAL" clId="{18E31008-7EB6-4069-8D4C-46042C54E104}" dt="2022-02-18T15:37:45.435" v="10644" actId="1076"/>
          <ac:picMkLst>
            <pc:docMk/>
            <pc:sldMk cId="1977178646" sldId="1956"/>
            <ac:picMk id="81" creationId="{305913B5-4124-433E-ADA6-1AE60E4EB3D7}"/>
          </ac:picMkLst>
        </pc:picChg>
        <pc:picChg chg="mod">
          <ac:chgData name="Shashank Lokesha Reddy" userId="348959ee-59a1-4313-9b0d-6234a4fd0137" providerId="ADAL" clId="{18E31008-7EB6-4069-8D4C-46042C54E104}" dt="2022-02-18T15:37:45.435" v="10644" actId="1076"/>
          <ac:picMkLst>
            <pc:docMk/>
            <pc:sldMk cId="1977178646" sldId="1956"/>
            <ac:picMk id="87" creationId="{C05FB43B-C4C8-4D69-8B36-F32830E4639B}"/>
          </ac:picMkLst>
        </pc:picChg>
        <pc:picChg chg="mod">
          <ac:chgData name="Shashank Lokesha Reddy" userId="348959ee-59a1-4313-9b0d-6234a4fd0137" providerId="ADAL" clId="{18E31008-7EB6-4069-8D4C-46042C54E104}" dt="2022-02-18T15:37:45.435" v="10644" actId="1076"/>
          <ac:picMkLst>
            <pc:docMk/>
            <pc:sldMk cId="1977178646" sldId="1956"/>
            <ac:picMk id="88" creationId="{FD4D0870-859C-418C-A8F2-E80C86B6FC7E}"/>
          </ac:picMkLst>
        </pc:picChg>
        <pc:picChg chg="mod">
          <ac:chgData name="Shashank Lokesha Reddy" userId="348959ee-59a1-4313-9b0d-6234a4fd0137" providerId="ADAL" clId="{18E31008-7EB6-4069-8D4C-46042C54E104}" dt="2022-02-18T15:37:45.435" v="10644" actId="1076"/>
          <ac:picMkLst>
            <pc:docMk/>
            <pc:sldMk cId="1977178646" sldId="1956"/>
            <ac:picMk id="91" creationId="{1DA120C3-3A29-4C11-ADBC-A34B85CE3785}"/>
          </ac:picMkLst>
        </pc:picChg>
        <pc:picChg chg="del mod">
          <ac:chgData name="Shashank Lokesha Reddy" userId="348959ee-59a1-4313-9b0d-6234a4fd0137" providerId="ADAL" clId="{18E31008-7EB6-4069-8D4C-46042C54E104}" dt="2022-02-18T15:38:32.811" v="10653" actId="478"/>
          <ac:picMkLst>
            <pc:docMk/>
            <pc:sldMk cId="1977178646" sldId="1956"/>
            <ac:picMk id="114" creationId="{D3E3EB1F-2096-4BFB-9322-91C226EDE3BA}"/>
          </ac:picMkLst>
        </pc:picChg>
        <pc:picChg chg="del mod">
          <ac:chgData name="Shashank Lokesha Reddy" userId="348959ee-59a1-4313-9b0d-6234a4fd0137" providerId="ADAL" clId="{18E31008-7EB6-4069-8D4C-46042C54E104}" dt="2022-02-18T15:38:16.172" v="10649" actId="478"/>
          <ac:picMkLst>
            <pc:docMk/>
            <pc:sldMk cId="1977178646" sldId="1956"/>
            <ac:picMk id="115" creationId="{6AA6AF11-7A9E-40B2-968D-8746903B0977}"/>
          </ac:picMkLst>
        </pc:picChg>
        <pc:picChg chg="add mod">
          <ac:chgData name="Shashank Lokesha Reddy" userId="348959ee-59a1-4313-9b0d-6234a4fd0137" providerId="ADAL" clId="{18E31008-7EB6-4069-8D4C-46042C54E104}" dt="2022-02-18T15:59:17.979" v="10799" actId="1076"/>
          <ac:picMkLst>
            <pc:docMk/>
            <pc:sldMk cId="1977178646" sldId="1956"/>
            <ac:picMk id="117" creationId="{DBE38CBF-322F-450D-9012-F10AD1B5FF7A}"/>
          </ac:picMkLst>
        </pc:picChg>
        <pc:picChg chg="add mod">
          <ac:chgData name="Shashank Lokesha Reddy" userId="348959ee-59a1-4313-9b0d-6234a4fd0137" providerId="ADAL" clId="{18E31008-7EB6-4069-8D4C-46042C54E104}" dt="2022-02-18T15:38:44.130" v="10655" actId="1076"/>
          <ac:picMkLst>
            <pc:docMk/>
            <pc:sldMk cId="1977178646" sldId="1956"/>
            <ac:picMk id="126" creationId="{A3FB98D6-6A4B-4384-B905-181868CD5116}"/>
          </ac:picMkLst>
        </pc:picChg>
        <pc:cxnChg chg="mod">
          <ac:chgData name="Shashank Lokesha Reddy" userId="348959ee-59a1-4313-9b0d-6234a4fd0137" providerId="ADAL" clId="{18E31008-7EB6-4069-8D4C-46042C54E104}" dt="2022-02-20T13:53:43.978" v="13785" actId="1076"/>
          <ac:cxnSpMkLst>
            <pc:docMk/>
            <pc:sldMk cId="1977178646" sldId="1956"/>
            <ac:cxnSpMk id="12" creationId="{B0274043-26DC-44E4-95B5-B70278FAE9DF}"/>
          </ac:cxnSpMkLst>
        </pc:cxnChg>
        <pc:cxnChg chg="mod">
          <ac:chgData name="Shashank Lokesha Reddy" userId="348959ee-59a1-4313-9b0d-6234a4fd0137" providerId="ADAL" clId="{18E31008-7EB6-4069-8D4C-46042C54E104}" dt="2022-02-18T15:46:47.232" v="10706" actId="1076"/>
          <ac:cxnSpMkLst>
            <pc:docMk/>
            <pc:sldMk cId="1977178646" sldId="1956"/>
            <ac:cxnSpMk id="67" creationId="{44761D19-9F44-4162-8D34-D4EA3E44158C}"/>
          </ac:cxnSpMkLst>
        </pc:cxnChg>
        <pc:cxnChg chg="mod">
          <ac:chgData name="Shashank Lokesha Reddy" userId="348959ee-59a1-4313-9b0d-6234a4fd0137" providerId="ADAL" clId="{18E31008-7EB6-4069-8D4C-46042C54E104}" dt="2022-02-20T13:55:24.572" v="13794" actId="12788"/>
          <ac:cxnSpMkLst>
            <pc:docMk/>
            <pc:sldMk cId="1977178646" sldId="1956"/>
            <ac:cxnSpMk id="70" creationId="{C2CE37A9-EDDB-40A4-A6C2-DE005815BF10}"/>
          </ac:cxnSpMkLst>
        </pc:cxnChg>
        <pc:cxnChg chg="mod">
          <ac:chgData name="Shashank Lokesha Reddy" userId="348959ee-59a1-4313-9b0d-6234a4fd0137" providerId="ADAL" clId="{18E31008-7EB6-4069-8D4C-46042C54E104}" dt="2022-02-18T15:46:47.232" v="10706" actId="1076"/>
          <ac:cxnSpMkLst>
            <pc:docMk/>
            <pc:sldMk cId="1977178646" sldId="1956"/>
            <ac:cxnSpMk id="84" creationId="{7793905D-CF0E-4852-8BAE-4DE21260F151}"/>
          </ac:cxnSpMkLst>
        </pc:cxnChg>
        <pc:cxnChg chg="mod">
          <ac:chgData name="Shashank Lokesha Reddy" userId="348959ee-59a1-4313-9b0d-6234a4fd0137" providerId="ADAL" clId="{18E31008-7EB6-4069-8D4C-46042C54E104}" dt="2022-02-18T15:46:47.232" v="10706" actId="1076"/>
          <ac:cxnSpMkLst>
            <pc:docMk/>
            <pc:sldMk cId="1977178646" sldId="1956"/>
            <ac:cxnSpMk id="85" creationId="{6D8C4330-65B9-42A5-848D-EAB8A20EF188}"/>
          </ac:cxnSpMkLst>
        </pc:cxnChg>
        <pc:cxnChg chg="mod">
          <ac:chgData name="Shashank Lokesha Reddy" userId="348959ee-59a1-4313-9b0d-6234a4fd0137" providerId="ADAL" clId="{18E31008-7EB6-4069-8D4C-46042C54E104}" dt="2022-02-20T13:55:24.572" v="13794" actId="12788"/>
          <ac:cxnSpMkLst>
            <pc:docMk/>
            <pc:sldMk cId="1977178646" sldId="1956"/>
            <ac:cxnSpMk id="93" creationId="{8EC4E425-9F5E-4359-95A1-3034FD4974DC}"/>
          </ac:cxnSpMkLst>
        </pc:cxnChg>
        <pc:cxnChg chg="mod">
          <ac:chgData name="Shashank Lokesha Reddy" userId="348959ee-59a1-4313-9b0d-6234a4fd0137" providerId="ADAL" clId="{18E31008-7EB6-4069-8D4C-46042C54E104}" dt="2022-02-18T15:37:54.837" v="10645" actId="1076"/>
          <ac:cxnSpMkLst>
            <pc:docMk/>
            <pc:sldMk cId="1977178646" sldId="1956"/>
            <ac:cxnSpMk id="98" creationId="{69C01D9F-1010-4679-AF4A-4D434B2FE82E}"/>
          </ac:cxnSpMkLst>
        </pc:cxnChg>
        <pc:cxnChg chg="mod">
          <ac:chgData name="Shashank Lokesha Reddy" userId="348959ee-59a1-4313-9b0d-6234a4fd0137" providerId="ADAL" clId="{18E31008-7EB6-4069-8D4C-46042C54E104}" dt="2022-02-18T15:46:47.232" v="10706" actId="1076"/>
          <ac:cxnSpMkLst>
            <pc:docMk/>
            <pc:sldMk cId="1977178646" sldId="1956"/>
            <ac:cxnSpMk id="99" creationId="{416EAF35-962A-4E5D-94DC-D18BA20D1C1A}"/>
          </ac:cxnSpMkLst>
        </pc:cxnChg>
        <pc:cxnChg chg="mod">
          <ac:chgData name="Shashank Lokesha Reddy" userId="348959ee-59a1-4313-9b0d-6234a4fd0137" providerId="ADAL" clId="{18E31008-7EB6-4069-8D4C-46042C54E104}" dt="2022-02-20T13:55:24.572" v="13794" actId="12788"/>
          <ac:cxnSpMkLst>
            <pc:docMk/>
            <pc:sldMk cId="1977178646" sldId="1956"/>
            <ac:cxnSpMk id="102" creationId="{52F22215-3BA0-4AAB-900A-FF9915EDF93B}"/>
          </ac:cxnSpMkLst>
        </pc:cxnChg>
        <pc:cxnChg chg="mod">
          <ac:chgData name="Shashank Lokesha Reddy" userId="348959ee-59a1-4313-9b0d-6234a4fd0137" providerId="ADAL" clId="{18E31008-7EB6-4069-8D4C-46042C54E104}" dt="2022-02-18T15:47:39.387" v="10711" actId="1076"/>
          <ac:cxnSpMkLst>
            <pc:docMk/>
            <pc:sldMk cId="1977178646" sldId="1956"/>
            <ac:cxnSpMk id="116" creationId="{2BDE5E2F-2FF7-4953-BA94-101B3CEE85E7}"/>
          </ac:cxnSpMkLst>
        </pc:cxnChg>
        <pc:cxnChg chg="mod">
          <ac:chgData name="Shashank Lokesha Reddy" userId="348959ee-59a1-4313-9b0d-6234a4fd0137" providerId="ADAL" clId="{18E31008-7EB6-4069-8D4C-46042C54E104}" dt="2022-02-20T13:55:24.572" v="13794" actId="12788"/>
          <ac:cxnSpMkLst>
            <pc:docMk/>
            <pc:sldMk cId="1977178646" sldId="1956"/>
            <ac:cxnSpMk id="128" creationId="{6D181579-BBB5-4087-82B0-42664516DEC4}"/>
          </ac:cxnSpMkLst>
        </pc:cxnChg>
        <pc:cxnChg chg="add mod">
          <ac:chgData name="Shashank Lokesha Reddy" userId="348959ee-59a1-4313-9b0d-6234a4fd0137" providerId="ADAL" clId="{18E31008-7EB6-4069-8D4C-46042C54E104}" dt="2022-02-18T16:11:24.025" v="10945" actId="1076"/>
          <ac:cxnSpMkLst>
            <pc:docMk/>
            <pc:sldMk cId="1977178646" sldId="1956"/>
            <ac:cxnSpMk id="130" creationId="{C8E0B91A-C6D9-4F8A-92E9-45CE9E4C2671}"/>
          </ac:cxnSpMkLst>
        </pc:cxnChg>
        <pc:cxnChg chg="mod">
          <ac:chgData name="Shashank Lokesha Reddy" userId="348959ee-59a1-4313-9b0d-6234a4fd0137" providerId="ADAL" clId="{18E31008-7EB6-4069-8D4C-46042C54E104}" dt="2022-02-18T15:38:06.173" v="10647" actId="1076"/>
          <ac:cxnSpMkLst>
            <pc:docMk/>
            <pc:sldMk cId="1977178646" sldId="1956"/>
            <ac:cxnSpMk id="140" creationId="{3F989697-A747-4EC6-923C-CDAB8493DCD8}"/>
          </ac:cxnSpMkLst>
        </pc:cxnChg>
        <pc:cxnChg chg="mod">
          <ac:chgData name="Shashank Lokesha Reddy" userId="348959ee-59a1-4313-9b0d-6234a4fd0137" providerId="ADAL" clId="{18E31008-7EB6-4069-8D4C-46042C54E104}" dt="2022-02-20T13:54:49.396" v="13791" actId="14100"/>
          <ac:cxnSpMkLst>
            <pc:docMk/>
            <pc:sldMk cId="1977178646" sldId="1956"/>
            <ac:cxnSpMk id="142" creationId="{FDB51E77-BB72-45BA-B877-2071DA87EBFB}"/>
          </ac:cxnSpMkLst>
        </pc:cxnChg>
        <pc:cxnChg chg="mod">
          <ac:chgData name="Shashank Lokesha Reddy" userId="348959ee-59a1-4313-9b0d-6234a4fd0137" providerId="ADAL" clId="{18E31008-7EB6-4069-8D4C-46042C54E104}" dt="2022-02-20T13:55:24.572" v="13794" actId="12788"/>
          <ac:cxnSpMkLst>
            <pc:docMk/>
            <pc:sldMk cId="1977178646" sldId="1956"/>
            <ac:cxnSpMk id="145" creationId="{FBECD934-6BBF-43D5-8E23-782C847870A5}"/>
          </ac:cxnSpMkLst>
        </pc:cxnChg>
        <pc:cxnChg chg="del mod">
          <ac:chgData name="Shashank Lokesha Reddy" userId="348959ee-59a1-4313-9b0d-6234a4fd0137" providerId="ADAL" clId="{18E31008-7EB6-4069-8D4C-46042C54E104}" dt="2022-02-18T15:45:47.490" v="10702" actId="478"/>
          <ac:cxnSpMkLst>
            <pc:docMk/>
            <pc:sldMk cId="1977178646" sldId="1956"/>
            <ac:cxnSpMk id="146" creationId="{D32DDE0D-6E2E-46C7-ACFD-CA8C3B8448C5}"/>
          </ac:cxnSpMkLst>
        </pc:cxnChg>
        <pc:cxnChg chg="mod">
          <ac:chgData name="Shashank Lokesha Reddy" userId="348959ee-59a1-4313-9b0d-6234a4fd0137" providerId="ADAL" clId="{18E31008-7EB6-4069-8D4C-46042C54E104}" dt="2022-02-20T13:55:24.572" v="13794" actId="12788"/>
          <ac:cxnSpMkLst>
            <pc:docMk/>
            <pc:sldMk cId="1977178646" sldId="1956"/>
            <ac:cxnSpMk id="157" creationId="{7246D94D-BEF5-4271-82C2-6012EA784F8A}"/>
          </ac:cxnSpMkLst>
        </pc:cxnChg>
        <pc:cxnChg chg="mod">
          <ac:chgData name="Shashank Lokesha Reddy" userId="348959ee-59a1-4313-9b0d-6234a4fd0137" providerId="ADAL" clId="{18E31008-7EB6-4069-8D4C-46042C54E104}" dt="2022-02-20T13:55:24.572" v="13794" actId="12788"/>
          <ac:cxnSpMkLst>
            <pc:docMk/>
            <pc:sldMk cId="1977178646" sldId="1956"/>
            <ac:cxnSpMk id="169" creationId="{3308679A-E6C6-4B62-85D3-8448C286EB21}"/>
          </ac:cxnSpMkLst>
        </pc:cxnChg>
      </pc:sldChg>
      <pc:sldChg chg="addSp delSp modSp mod">
        <pc:chgData name="Shashank Lokesha Reddy" userId="348959ee-59a1-4313-9b0d-6234a4fd0137" providerId="ADAL" clId="{18E31008-7EB6-4069-8D4C-46042C54E104}" dt="2022-02-20T15:45:59.940" v="14072" actId="12789"/>
        <pc:sldMkLst>
          <pc:docMk/>
          <pc:sldMk cId="2387857491" sldId="1957"/>
        </pc:sldMkLst>
        <pc:spChg chg="mod">
          <ac:chgData name="Shashank Lokesha Reddy" userId="348959ee-59a1-4313-9b0d-6234a4fd0137" providerId="ADAL" clId="{18E31008-7EB6-4069-8D4C-46042C54E104}" dt="2022-02-18T16:17:15.251" v="10996" actId="14100"/>
          <ac:spMkLst>
            <pc:docMk/>
            <pc:sldMk cId="2387857491" sldId="1957"/>
            <ac:spMk id="10" creationId="{BC2DFB99-04CE-45FE-9D85-D9FD1FD25715}"/>
          </ac:spMkLst>
        </pc:spChg>
        <pc:spChg chg="mod">
          <ac:chgData name="Shashank Lokesha Reddy" userId="348959ee-59a1-4313-9b0d-6234a4fd0137" providerId="ADAL" clId="{18E31008-7EB6-4069-8D4C-46042C54E104}" dt="2022-02-20T14:28:23.983" v="13835" actId="552"/>
          <ac:spMkLst>
            <pc:docMk/>
            <pc:sldMk cId="2387857491" sldId="1957"/>
            <ac:spMk id="11" creationId="{4ADCD9B9-1941-4C5E-A1D7-827E0007EF06}"/>
          </ac:spMkLst>
        </pc:spChg>
        <pc:spChg chg="mod">
          <ac:chgData name="Shashank Lokesha Reddy" userId="348959ee-59a1-4313-9b0d-6234a4fd0137" providerId="ADAL" clId="{18E31008-7EB6-4069-8D4C-46042C54E104}" dt="2022-02-20T15:45:53.523" v="14071" actId="12789"/>
          <ac:spMkLst>
            <pc:docMk/>
            <pc:sldMk cId="2387857491" sldId="1957"/>
            <ac:spMk id="23" creationId="{B8C8196D-7522-4A47-AD1F-44DB260AFC29}"/>
          </ac:spMkLst>
        </pc:spChg>
        <pc:spChg chg="mod">
          <ac:chgData name="Shashank Lokesha Reddy" userId="348959ee-59a1-4313-9b0d-6234a4fd0137" providerId="ADAL" clId="{18E31008-7EB6-4069-8D4C-46042C54E104}" dt="2022-02-18T15:56:04.749" v="10771" actId="554"/>
          <ac:spMkLst>
            <pc:docMk/>
            <pc:sldMk cId="2387857491" sldId="1957"/>
            <ac:spMk id="31" creationId="{9A29E1E5-DE3A-461D-B9E1-297F24BCB070}"/>
          </ac:spMkLst>
        </pc:spChg>
        <pc:spChg chg="mod">
          <ac:chgData name="Shashank Lokesha Reddy" userId="348959ee-59a1-4313-9b0d-6234a4fd0137" providerId="ADAL" clId="{18E31008-7EB6-4069-8D4C-46042C54E104}" dt="2022-02-18T15:55:35.118" v="10767" actId="554"/>
          <ac:spMkLst>
            <pc:docMk/>
            <pc:sldMk cId="2387857491" sldId="1957"/>
            <ac:spMk id="53" creationId="{83636A85-3B80-4A57-8612-FADCA444C16E}"/>
          </ac:spMkLst>
        </pc:spChg>
        <pc:spChg chg="mod">
          <ac:chgData name="Shashank Lokesha Reddy" userId="348959ee-59a1-4313-9b0d-6234a4fd0137" providerId="ADAL" clId="{18E31008-7EB6-4069-8D4C-46042C54E104}" dt="2022-02-18T15:56:04.749" v="10771" actId="554"/>
          <ac:spMkLst>
            <pc:docMk/>
            <pc:sldMk cId="2387857491" sldId="1957"/>
            <ac:spMk id="54" creationId="{0B95BC64-1742-4974-B6DB-A28F96FCF45C}"/>
          </ac:spMkLst>
        </pc:spChg>
        <pc:spChg chg="mod">
          <ac:chgData name="Shashank Lokesha Reddy" userId="348959ee-59a1-4313-9b0d-6234a4fd0137" providerId="ADAL" clId="{18E31008-7EB6-4069-8D4C-46042C54E104}" dt="2022-02-20T14:28:23.983" v="13835" actId="552"/>
          <ac:spMkLst>
            <pc:docMk/>
            <pc:sldMk cId="2387857491" sldId="1957"/>
            <ac:spMk id="63" creationId="{38CA50E6-F4B1-4914-ADD1-1015901FB7F9}"/>
          </ac:spMkLst>
        </pc:spChg>
        <pc:spChg chg="mod">
          <ac:chgData name="Shashank Lokesha Reddy" userId="348959ee-59a1-4313-9b0d-6234a4fd0137" providerId="ADAL" clId="{18E31008-7EB6-4069-8D4C-46042C54E104}" dt="2022-02-20T14:28:23.983" v="13835" actId="552"/>
          <ac:spMkLst>
            <pc:docMk/>
            <pc:sldMk cId="2387857491" sldId="1957"/>
            <ac:spMk id="75" creationId="{E9B3721C-BCBD-4DDB-817D-7459AB79E646}"/>
          </ac:spMkLst>
        </pc:spChg>
        <pc:spChg chg="mod">
          <ac:chgData name="Shashank Lokesha Reddy" userId="348959ee-59a1-4313-9b0d-6234a4fd0137" providerId="ADAL" clId="{18E31008-7EB6-4069-8D4C-46042C54E104}" dt="2022-02-18T16:14:20.263" v="10968" actId="1076"/>
          <ac:spMkLst>
            <pc:docMk/>
            <pc:sldMk cId="2387857491" sldId="1957"/>
            <ac:spMk id="80" creationId="{1AB84E19-E01B-4E95-B9EC-D6F10C0EDBEB}"/>
          </ac:spMkLst>
        </pc:spChg>
        <pc:spChg chg="add mod">
          <ac:chgData name="Shashank Lokesha Reddy" userId="348959ee-59a1-4313-9b0d-6234a4fd0137" providerId="ADAL" clId="{18E31008-7EB6-4069-8D4C-46042C54E104}" dt="2022-02-18T16:17:10.107" v="10995" actId="1076"/>
          <ac:spMkLst>
            <pc:docMk/>
            <pc:sldMk cId="2387857491" sldId="1957"/>
            <ac:spMk id="81" creationId="{A6731F93-70B8-4842-BB07-4DD15A90FC0F}"/>
          </ac:spMkLst>
        </pc:spChg>
        <pc:spChg chg="mod">
          <ac:chgData name="Shashank Lokesha Reddy" userId="348959ee-59a1-4313-9b0d-6234a4fd0137" providerId="ADAL" clId="{18E31008-7EB6-4069-8D4C-46042C54E104}" dt="2022-02-18T15:56:56.526" v="10779" actId="1076"/>
          <ac:spMkLst>
            <pc:docMk/>
            <pc:sldMk cId="2387857491" sldId="1957"/>
            <ac:spMk id="82" creationId="{87520CC3-65BE-4D8C-BDBA-1FDA93B0AFF4}"/>
          </ac:spMkLst>
        </pc:spChg>
        <pc:spChg chg="mod">
          <ac:chgData name="Shashank Lokesha Reddy" userId="348959ee-59a1-4313-9b0d-6234a4fd0137" providerId="ADAL" clId="{18E31008-7EB6-4069-8D4C-46042C54E104}" dt="2022-02-18T15:57:33.758" v="10782" actId="1076"/>
          <ac:spMkLst>
            <pc:docMk/>
            <pc:sldMk cId="2387857491" sldId="1957"/>
            <ac:spMk id="83" creationId="{F9DE9FCE-EA38-41BE-8884-97ECA2F1D31C}"/>
          </ac:spMkLst>
        </pc:spChg>
        <pc:spChg chg="mod">
          <ac:chgData name="Shashank Lokesha Reddy" userId="348959ee-59a1-4313-9b0d-6234a4fd0137" providerId="ADAL" clId="{18E31008-7EB6-4069-8D4C-46042C54E104}" dt="2022-02-18T15:58:42.552" v="10793" actId="1076"/>
          <ac:spMkLst>
            <pc:docMk/>
            <pc:sldMk cId="2387857491" sldId="1957"/>
            <ac:spMk id="84" creationId="{EB087FBC-2F6A-4C84-ADB9-353A939F5A7A}"/>
          </ac:spMkLst>
        </pc:spChg>
        <pc:spChg chg="add del mod">
          <ac:chgData name="Shashank Lokesha Reddy" userId="348959ee-59a1-4313-9b0d-6234a4fd0137" providerId="ADAL" clId="{18E31008-7EB6-4069-8D4C-46042C54E104}" dt="2022-02-20T14:23:38.709" v="13801" actId="478"/>
          <ac:spMkLst>
            <pc:docMk/>
            <pc:sldMk cId="2387857491" sldId="1957"/>
            <ac:spMk id="85" creationId="{E2ECA1CB-D609-4678-AC70-21A30FC35557}"/>
          </ac:spMkLst>
        </pc:spChg>
        <pc:spChg chg="add del">
          <ac:chgData name="Shashank Lokesha Reddy" userId="348959ee-59a1-4313-9b0d-6234a4fd0137" providerId="ADAL" clId="{18E31008-7EB6-4069-8D4C-46042C54E104}" dt="2022-01-29T17:15:23.375" v="229" actId="22"/>
          <ac:spMkLst>
            <pc:docMk/>
            <pc:sldMk cId="2387857491" sldId="1957"/>
            <ac:spMk id="85" creationId="{E9E4684C-EA60-4F7C-B016-AE4A1CB2C36D}"/>
          </ac:spMkLst>
        </pc:spChg>
        <pc:spChg chg="mod">
          <ac:chgData name="Shashank Lokesha Reddy" userId="348959ee-59a1-4313-9b0d-6234a4fd0137" providerId="ADAL" clId="{18E31008-7EB6-4069-8D4C-46042C54E104}" dt="2022-02-18T15:58:42.552" v="10793" actId="1076"/>
          <ac:spMkLst>
            <pc:docMk/>
            <pc:sldMk cId="2387857491" sldId="1957"/>
            <ac:spMk id="86" creationId="{FB17E9BF-F7BC-4EE2-AB0B-07F4C5194C51}"/>
          </ac:spMkLst>
        </pc:spChg>
        <pc:spChg chg="mod">
          <ac:chgData name="Shashank Lokesha Reddy" userId="348959ee-59a1-4313-9b0d-6234a4fd0137" providerId="ADAL" clId="{18E31008-7EB6-4069-8D4C-46042C54E104}" dt="2022-02-18T15:56:56.526" v="10779" actId="1076"/>
          <ac:spMkLst>
            <pc:docMk/>
            <pc:sldMk cId="2387857491" sldId="1957"/>
            <ac:spMk id="89" creationId="{89E7FF72-B8E6-4AA7-BF6D-AD62BC5A9A6F}"/>
          </ac:spMkLst>
        </pc:spChg>
        <pc:spChg chg="mod">
          <ac:chgData name="Shashank Lokesha Reddy" userId="348959ee-59a1-4313-9b0d-6234a4fd0137" providerId="ADAL" clId="{18E31008-7EB6-4069-8D4C-46042C54E104}" dt="2022-02-18T15:57:33.758" v="10782" actId="1076"/>
          <ac:spMkLst>
            <pc:docMk/>
            <pc:sldMk cId="2387857491" sldId="1957"/>
            <ac:spMk id="90" creationId="{78B95555-8BC8-4357-A43A-C5A31A7FD6D5}"/>
          </ac:spMkLst>
        </pc:spChg>
        <pc:spChg chg="mod">
          <ac:chgData name="Shashank Lokesha Reddy" userId="348959ee-59a1-4313-9b0d-6234a4fd0137" providerId="ADAL" clId="{18E31008-7EB6-4069-8D4C-46042C54E104}" dt="2022-02-18T15:56:56.526" v="10779" actId="1076"/>
          <ac:spMkLst>
            <pc:docMk/>
            <pc:sldMk cId="2387857491" sldId="1957"/>
            <ac:spMk id="92" creationId="{52A8A178-A6F9-4082-8784-38B48FE6FA1F}"/>
          </ac:spMkLst>
        </pc:spChg>
        <pc:spChg chg="mod">
          <ac:chgData name="Shashank Lokesha Reddy" userId="348959ee-59a1-4313-9b0d-6234a4fd0137" providerId="ADAL" clId="{18E31008-7EB6-4069-8D4C-46042C54E104}" dt="2022-02-20T15:45:59.940" v="14072" actId="12789"/>
          <ac:spMkLst>
            <pc:docMk/>
            <pc:sldMk cId="2387857491" sldId="1957"/>
            <ac:spMk id="94" creationId="{C5203B11-90AC-478D-A7D9-056DF1B93559}"/>
          </ac:spMkLst>
        </pc:spChg>
        <pc:spChg chg="mod">
          <ac:chgData name="Shashank Lokesha Reddy" userId="348959ee-59a1-4313-9b0d-6234a4fd0137" providerId="ADAL" clId="{18E31008-7EB6-4069-8D4C-46042C54E104}" dt="2022-02-18T15:58:42.552" v="10793" actId="1076"/>
          <ac:spMkLst>
            <pc:docMk/>
            <pc:sldMk cId="2387857491" sldId="1957"/>
            <ac:spMk id="95" creationId="{886B140B-C32A-46A1-B115-53238C83B890}"/>
          </ac:spMkLst>
        </pc:spChg>
        <pc:spChg chg="mod">
          <ac:chgData name="Shashank Lokesha Reddy" userId="348959ee-59a1-4313-9b0d-6234a4fd0137" providerId="ADAL" clId="{18E31008-7EB6-4069-8D4C-46042C54E104}" dt="2022-02-20T14:28:23.983" v="13835" actId="552"/>
          <ac:spMkLst>
            <pc:docMk/>
            <pc:sldMk cId="2387857491" sldId="1957"/>
            <ac:spMk id="96" creationId="{06A60633-6CAA-4DAE-949C-A99304CF6637}"/>
          </ac:spMkLst>
        </pc:spChg>
        <pc:spChg chg="mod">
          <ac:chgData name="Shashank Lokesha Reddy" userId="348959ee-59a1-4313-9b0d-6234a4fd0137" providerId="ADAL" clId="{18E31008-7EB6-4069-8D4C-46042C54E104}" dt="2022-02-18T15:58:17.713" v="10790" actId="554"/>
          <ac:spMkLst>
            <pc:docMk/>
            <pc:sldMk cId="2387857491" sldId="1957"/>
            <ac:spMk id="97" creationId="{B03AC0EC-154E-4341-82B2-94CC39076B05}"/>
          </ac:spMkLst>
        </pc:spChg>
        <pc:spChg chg="mod">
          <ac:chgData name="Shashank Lokesha Reddy" userId="348959ee-59a1-4313-9b0d-6234a4fd0137" providerId="ADAL" clId="{18E31008-7EB6-4069-8D4C-46042C54E104}" dt="2022-02-18T16:14:06.144" v="10967" actId="552"/>
          <ac:spMkLst>
            <pc:docMk/>
            <pc:sldMk cId="2387857491" sldId="1957"/>
            <ac:spMk id="101" creationId="{EBA60CED-E5EC-4F79-958A-136E187140C9}"/>
          </ac:spMkLst>
        </pc:spChg>
        <pc:spChg chg="mod">
          <ac:chgData name="Shashank Lokesha Reddy" userId="348959ee-59a1-4313-9b0d-6234a4fd0137" providerId="ADAL" clId="{18E31008-7EB6-4069-8D4C-46042C54E104}" dt="2022-02-18T15:57:33.758" v="10782" actId="1076"/>
          <ac:spMkLst>
            <pc:docMk/>
            <pc:sldMk cId="2387857491" sldId="1957"/>
            <ac:spMk id="104" creationId="{BF6417FD-4B00-4AAE-B460-926624372BCE}"/>
          </ac:spMkLst>
        </pc:spChg>
        <pc:spChg chg="mod">
          <ac:chgData name="Shashank Lokesha Reddy" userId="348959ee-59a1-4313-9b0d-6234a4fd0137" providerId="ADAL" clId="{18E31008-7EB6-4069-8D4C-46042C54E104}" dt="2022-02-18T16:14:56.116" v="10975" actId="554"/>
          <ac:spMkLst>
            <pc:docMk/>
            <pc:sldMk cId="2387857491" sldId="1957"/>
            <ac:spMk id="107" creationId="{123BD3AD-B0C6-4495-90F7-5DF5D41387B4}"/>
          </ac:spMkLst>
        </pc:spChg>
        <pc:spChg chg="add mod">
          <ac:chgData name="Shashank Lokesha Reddy" userId="348959ee-59a1-4313-9b0d-6234a4fd0137" providerId="ADAL" clId="{18E31008-7EB6-4069-8D4C-46042C54E104}" dt="2022-02-18T15:53:37.480" v="10754" actId="1076"/>
          <ac:spMkLst>
            <pc:docMk/>
            <pc:sldMk cId="2387857491" sldId="1957"/>
            <ac:spMk id="108" creationId="{52DA0D99-7A93-4D40-AD24-801CDFA994E6}"/>
          </ac:spMkLst>
        </pc:spChg>
        <pc:spChg chg="add mod">
          <ac:chgData name="Shashank Lokesha Reddy" userId="348959ee-59a1-4313-9b0d-6234a4fd0137" providerId="ADAL" clId="{18E31008-7EB6-4069-8D4C-46042C54E104}" dt="2022-02-18T15:53:37.480" v="10754" actId="1076"/>
          <ac:spMkLst>
            <pc:docMk/>
            <pc:sldMk cId="2387857491" sldId="1957"/>
            <ac:spMk id="109" creationId="{3E1A73AE-21CB-4DBF-BFE6-9E2985DC5737}"/>
          </ac:spMkLst>
        </pc:spChg>
        <pc:spChg chg="mod">
          <ac:chgData name="Shashank Lokesha Reddy" userId="348959ee-59a1-4313-9b0d-6234a4fd0137" providerId="ADAL" clId="{18E31008-7EB6-4069-8D4C-46042C54E104}" dt="2022-02-20T15:45:53.523" v="14071" actId="12789"/>
          <ac:spMkLst>
            <pc:docMk/>
            <pc:sldMk cId="2387857491" sldId="1957"/>
            <ac:spMk id="110" creationId="{AEF0ADAC-9767-45C6-A586-31EB442B5BAD}"/>
          </ac:spMkLst>
        </pc:spChg>
        <pc:spChg chg="mod">
          <ac:chgData name="Shashank Lokesha Reddy" userId="348959ee-59a1-4313-9b0d-6234a4fd0137" providerId="ADAL" clId="{18E31008-7EB6-4069-8D4C-46042C54E104}" dt="2022-02-18T15:58:42.552" v="10793" actId="1076"/>
          <ac:spMkLst>
            <pc:docMk/>
            <pc:sldMk cId="2387857491" sldId="1957"/>
            <ac:spMk id="111" creationId="{8CE8F5A6-B854-430D-B3BD-C6E6CC4AEFC1}"/>
          </ac:spMkLst>
        </pc:spChg>
        <pc:spChg chg="mod">
          <ac:chgData name="Shashank Lokesha Reddy" userId="348959ee-59a1-4313-9b0d-6234a4fd0137" providerId="ADAL" clId="{18E31008-7EB6-4069-8D4C-46042C54E104}" dt="2022-02-20T15:45:59.940" v="14072" actId="12789"/>
          <ac:spMkLst>
            <pc:docMk/>
            <pc:sldMk cId="2387857491" sldId="1957"/>
            <ac:spMk id="112" creationId="{17F16BEA-957E-4283-AD2A-209997EC3109}"/>
          </ac:spMkLst>
        </pc:spChg>
        <pc:spChg chg="add mod">
          <ac:chgData name="Shashank Lokesha Reddy" userId="348959ee-59a1-4313-9b0d-6234a4fd0137" providerId="ADAL" clId="{18E31008-7EB6-4069-8D4C-46042C54E104}" dt="2022-02-20T14:28:08.590" v="13834" actId="552"/>
          <ac:spMkLst>
            <pc:docMk/>
            <pc:sldMk cId="2387857491" sldId="1957"/>
            <ac:spMk id="115" creationId="{C71108E3-73D7-4C37-913A-21BA2C2AB8AC}"/>
          </ac:spMkLst>
        </pc:spChg>
        <pc:spChg chg="mod">
          <ac:chgData name="Shashank Lokesha Reddy" userId="348959ee-59a1-4313-9b0d-6234a4fd0137" providerId="ADAL" clId="{18E31008-7EB6-4069-8D4C-46042C54E104}" dt="2022-02-20T15:45:59.940" v="14072" actId="12789"/>
          <ac:spMkLst>
            <pc:docMk/>
            <pc:sldMk cId="2387857491" sldId="1957"/>
            <ac:spMk id="117" creationId="{3696B7A1-8163-45CC-9B09-A67988E6A112}"/>
          </ac:spMkLst>
        </pc:spChg>
        <pc:spChg chg="mod">
          <ac:chgData name="Shashank Lokesha Reddy" userId="348959ee-59a1-4313-9b0d-6234a4fd0137" providerId="ADAL" clId="{18E31008-7EB6-4069-8D4C-46042C54E104}" dt="2022-02-20T14:28:23.983" v="13835" actId="552"/>
          <ac:spMkLst>
            <pc:docMk/>
            <pc:sldMk cId="2387857491" sldId="1957"/>
            <ac:spMk id="118" creationId="{767D10E8-2B80-4FA0-A863-C5577E9732CA}"/>
          </ac:spMkLst>
        </pc:spChg>
        <pc:spChg chg="mod">
          <ac:chgData name="Shashank Lokesha Reddy" userId="348959ee-59a1-4313-9b0d-6234a4fd0137" providerId="ADAL" clId="{18E31008-7EB6-4069-8D4C-46042C54E104}" dt="2022-02-18T16:06:27.424" v="10873" actId="1076"/>
          <ac:spMkLst>
            <pc:docMk/>
            <pc:sldMk cId="2387857491" sldId="1957"/>
            <ac:spMk id="119" creationId="{D4B5BD83-DD98-45D6-95B4-A95345553506}"/>
          </ac:spMkLst>
        </pc:spChg>
        <pc:spChg chg="mod">
          <ac:chgData name="Shashank Lokesha Reddy" userId="348959ee-59a1-4313-9b0d-6234a4fd0137" providerId="ADAL" clId="{18E31008-7EB6-4069-8D4C-46042C54E104}" dt="2022-02-18T16:06:27.424" v="10873" actId="1076"/>
          <ac:spMkLst>
            <pc:docMk/>
            <pc:sldMk cId="2387857491" sldId="1957"/>
            <ac:spMk id="120" creationId="{56C8FD0D-FC29-4A59-9C38-DACB49A7AB5B}"/>
          </ac:spMkLst>
        </pc:spChg>
        <pc:spChg chg="mod">
          <ac:chgData name="Shashank Lokesha Reddy" userId="348959ee-59a1-4313-9b0d-6234a4fd0137" providerId="ADAL" clId="{18E31008-7EB6-4069-8D4C-46042C54E104}" dt="2022-02-20T15:45:53.523" v="14071" actId="12789"/>
          <ac:spMkLst>
            <pc:docMk/>
            <pc:sldMk cId="2387857491" sldId="1957"/>
            <ac:spMk id="121" creationId="{8750DDC7-8AA2-480C-ABFA-6B9E6A3E6CF0}"/>
          </ac:spMkLst>
        </pc:spChg>
        <pc:spChg chg="mod">
          <ac:chgData name="Shashank Lokesha Reddy" userId="348959ee-59a1-4313-9b0d-6234a4fd0137" providerId="ADAL" clId="{18E31008-7EB6-4069-8D4C-46042C54E104}" dt="2022-02-18T16:06:27.424" v="10873" actId="1076"/>
          <ac:spMkLst>
            <pc:docMk/>
            <pc:sldMk cId="2387857491" sldId="1957"/>
            <ac:spMk id="122" creationId="{ABF591AC-5A4F-4106-BCA8-2E64341A2784}"/>
          </ac:spMkLst>
        </pc:spChg>
        <pc:spChg chg="mod">
          <ac:chgData name="Shashank Lokesha Reddy" userId="348959ee-59a1-4313-9b0d-6234a4fd0137" providerId="ADAL" clId="{18E31008-7EB6-4069-8D4C-46042C54E104}" dt="2022-02-18T16:07:04.020" v="10878" actId="1076"/>
          <ac:spMkLst>
            <pc:docMk/>
            <pc:sldMk cId="2387857491" sldId="1957"/>
            <ac:spMk id="123" creationId="{4916597C-94CA-47AF-B162-1FFC92018E76}"/>
          </ac:spMkLst>
        </pc:spChg>
        <pc:spChg chg="mod">
          <ac:chgData name="Shashank Lokesha Reddy" userId="348959ee-59a1-4313-9b0d-6234a4fd0137" providerId="ADAL" clId="{18E31008-7EB6-4069-8D4C-46042C54E104}" dt="2022-02-18T16:07:04.020" v="10878" actId="1076"/>
          <ac:spMkLst>
            <pc:docMk/>
            <pc:sldMk cId="2387857491" sldId="1957"/>
            <ac:spMk id="124" creationId="{8516A244-75DC-4289-9419-A13C7892D28C}"/>
          </ac:spMkLst>
        </pc:spChg>
        <pc:spChg chg="mod">
          <ac:chgData name="Shashank Lokesha Reddy" userId="348959ee-59a1-4313-9b0d-6234a4fd0137" providerId="ADAL" clId="{18E31008-7EB6-4069-8D4C-46042C54E104}" dt="2022-02-18T16:07:04.020" v="10878" actId="1076"/>
          <ac:spMkLst>
            <pc:docMk/>
            <pc:sldMk cId="2387857491" sldId="1957"/>
            <ac:spMk id="125" creationId="{0C785804-D98C-4694-8D7C-A3C19CC2A568}"/>
          </ac:spMkLst>
        </pc:spChg>
        <pc:spChg chg="add del mod">
          <ac:chgData name="Shashank Lokesha Reddy" userId="348959ee-59a1-4313-9b0d-6234a4fd0137" providerId="ADAL" clId="{18E31008-7EB6-4069-8D4C-46042C54E104}" dt="2022-02-18T16:08:06.495" v="10886" actId="22"/>
          <ac:spMkLst>
            <pc:docMk/>
            <pc:sldMk cId="2387857491" sldId="1957"/>
            <ac:spMk id="126" creationId="{321F4DE5-563C-44D7-9759-4D059C0538AC}"/>
          </ac:spMkLst>
        </pc:spChg>
        <pc:spChg chg="mod">
          <ac:chgData name="Shashank Lokesha Reddy" userId="348959ee-59a1-4313-9b0d-6234a4fd0137" providerId="ADAL" clId="{18E31008-7EB6-4069-8D4C-46042C54E104}" dt="2022-02-20T15:45:53.523" v="14071" actId="12789"/>
          <ac:spMkLst>
            <pc:docMk/>
            <pc:sldMk cId="2387857491" sldId="1957"/>
            <ac:spMk id="127" creationId="{FEC98F18-DED7-4AA7-81B9-3C5A5540531B}"/>
          </ac:spMkLst>
        </pc:spChg>
        <pc:spChg chg="mod">
          <ac:chgData name="Shashank Lokesha Reddy" userId="348959ee-59a1-4313-9b0d-6234a4fd0137" providerId="ADAL" clId="{18E31008-7EB6-4069-8D4C-46042C54E104}" dt="2022-02-20T14:25:34.535" v="13818" actId="14100"/>
          <ac:spMkLst>
            <pc:docMk/>
            <pc:sldMk cId="2387857491" sldId="1957"/>
            <ac:spMk id="129" creationId="{B16A916B-DD0A-45A3-8A7E-AC16D6568D49}"/>
          </ac:spMkLst>
        </pc:spChg>
        <pc:spChg chg="mod">
          <ac:chgData name="Shashank Lokesha Reddy" userId="348959ee-59a1-4313-9b0d-6234a4fd0137" providerId="ADAL" clId="{18E31008-7EB6-4069-8D4C-46042C54E104}" dt="2022-02-18T16:14:56.116" v="10975" actId="554"/>
          <ac:spMkLst>
            <pc:docMk/>
            <pc:sldMk cId="2387857491" sldId="1957"/>
            <ac:spMk id="130" creationId="{C4275B9E-847F-479F-A053-867F9C82A862}"/>
          </ac:spMkLst>
        </pc:spChg>
        <pc:spChg chg="mod">
          <ac:chgData name="Shashank Lokesha Reddy" userId="348959ee-59a1-4313-9b0d-6234a4fd0137" providerId="ADAL" clId="{18E31008-7EB6-4069-8D4C-46042C54E104}" dt="2022-02-20T14:25:18.968" v="13816" actId="14100"/>
          <ac:spMkLst>
            <pc:docMk/>
            <pc:sldMk cId="2387857491" sldId="1957"/>
            <ac:spMk id="131" creationId="{FFE79C87-B813-4460-85DD-D444AB8A981B}"/>
          </ac:spMkLst>
        </pc:spChg>
        <pc:spChg chg="mod">
          <ac:chgData name="Shashank Lokesha Reddy" userId="348959ee-59a1-4313-9b0d-6234a4fd0137" providerId="ADAL" clId="{18E31008-7EB6-4069-8D4C-46042C54E104}" dt="2022-02-18T16:14:56.116" v="10975" actId="554"/>
          <ac:spMkLst>
            <pc:docMk/>
            <pc:sldMk cId="2387857491" sldId="1957"/>
            <ac:spMk id="132" creationId="{3A412AF3-A44D-410B-9D8E-4600D147A282}"/>
          </ac:spMkLst>
        </pc:spChg>
        <pc:spChg chg="add mod">
          <ac:chgData name="Shashank Lokesha Reddy" userId="348959ee-59a1-4313-9b0d-6234a4fd0137" providerId="ADAL" clId="{18E31008-7EB6-4069-8D4C-46042C54E104}" dt="2022-02-20T14:28:23.983" v="13835" actId="552"/>
          <ac:spMkLst>
            <pc:docMk/>
            <pc:sldMk cId="2387857491" sldId="1957"/>
            <ac:spMk id="133" creationId="{E55FA635-008F-40E6-B33B-E877060D0793}"/>
          </ac:spMkLst>
        </pc:spChg>
        <pc:spChg chg="add mod">
          <ac:chgData name="Shashank Lokesha Reddy" userId="348959ee-59a1-4313-9b0d-6234a4fd0137" providerId="ADAL" clId="{18E31008-7EB6-4069-8D4C-46042C54E104}" dt="2022-02-18T16:14:06.144" v="10967" actId="552"/>
          <ac:spMkLst>
            <pc:docMk/>
            <pc:sldMk cId="2387857491" sldId="1957"/>
            <ac:spMk id="135" creationId="{EED189FA-8DD4-4038-8883-B553A4EF7BD2}"/>
          </ac:spMkLst>
        </pc:spChg>
        <pc:spChg chg="mod">
          <ac:chgData name="Shashank Lokesha Reddy" userId="348959ee-59a1-4313-9b0d-6234a4fd0137" providerId="ADAL" clId="{18E31008-7EB6-4069-8D4C-46042C54E104}" dt="2022-02-18T16:16:00.625" v="10985" actId="554"/>
          <ac:spMkLst>
            <pc:docMk/>
            <pc:sldMk cId="2387857491" sldId="1957"/>
            <ac:spMk id="137" creationId="{6AACD334-E6C4-468C-9FDB-C36C92E27195}"/>
          </ac:spMkLst>
        </pc:spChg>
        <pc:spChg chg="mod">
          <ac:chgData name="Shashank Lokesha Reddy" userId="348959ee-59a1-4313-9b0d-6234a4fd0137" providerId="ADAL" clId="{18E31008-7EB6-4069-8D4C-46042C54E104}" dt="2022-02-18T16:16:14.326" v="10988" actId="554"/>
          <ac:spMkLst>
            <pc:docMk/>
            <pc:sldMk cId="2387857491" sldId="1957"/>
            <ac:spMk id="138" creationId="{A2851005-313B-4962-8978-DC6F00C39390}"/>
          </ac:spMkLst>
        </pc:spChg>
        <pc:spChg chg="mod">
          <ac:chgData name="Shashank Lokesha Reddy" userId="348959ee-59a1-4313-9b0d-6234a4fd0137" providerId="ADAL" clId="{18E31008-7EB6-4069-8D4C-46042C54E104}" dt="2022-02-18T16:16:14.326" v="10988" actId="554"/>
          <ac:spMkLst>
            <pc:docMk/>
            <pc:sldMk cId="2387857491" sldId="1957"/>
            <ac:spMk id="141" creationId="{74289FB0-B93D-4D43-89B7-CCDE9C65D28A}"/>
          </ac:spMkLst>
        </pc:spChg>
        <pc:spChg chg="mod">
          <ac:chgData name="Shashank Lokesha Reddy" userId="348959ee-59a1-4313-9b0d-6234a4fd0137" providerId="ADAL" clId="{18E31008-7EB6-4069-8D4C-46042C54E104}" dt="2022-02-20T14:28:23.983" v="13835" actId="552"/>
          <ac:spMkLst>
            <pc:docMk/>
            <pc:sldMk cId="2387857491" sldId="1957"/>
            <ac:spMk id="143" creationId="{18C9D8CB-ED05-442B-9BED-81451DCBC2AD}"/>
          </ac:spMkLst>
        </pc:spChg>
        <pc:spChg chg="mod">
          <ac:chgData name="Shashank Lokesha Reddy" userId="348959ee-59a1-4313-9b0d-6234a4fd0137" providerId="ADAL" clId="{18E31008-7EB6-4069-8D4C-46042C54E104}" dt="2022-02-20T14:26:30.998" v="13826" actId="12789"/>
          <ac:spMkLst>
            <pc:docMk/>
            <pc:sldMk cId="2387857491" sldId="1957"/>
            <ac:spMk id="144" creationId="{C3ABF63D-505C-4314-AD27-B975F5B881DC}"/>
          </ac:spMkLst>
        </pc:spChg>
        <pc:spChg chg="mod">
          <ac:chgData name="Shashank Lokesha Reddy" userId="348959ee-59a1-4313-9b0d-6234a4fd0137" providerId="ADAL" clId="{18E31008-7EB6-4069-8D4C-46042C54E104}" dt="2022-02-20T15:45:53.523" v="14071" actId="12789"/>
          <ac:spMkLst>
            <pc:docMk/>
            <pc:sldMk cId="2387857491" sldId="1957"/>
            <ac:spMk id="153" creationId="{D206FB36-5AC6-433A-BE6E-8707E7E39DE7}"/>
          </ac:spMkLst>
        </pc:spChg>
        <pc:graphicFrameChg chg="mod">
          <ac:chgData name="Shashank Lokesha Reddy" userId="348959ee-59a1-4313-9b0d-6234a4fd0137" providerId="ADAL" clId="{18E31008-7EB6-4069-8D4C-46042C54E104}" dt="2022-02-18T16:12:07.374" v="10950" actId="1076"/>
          <ac:graphicFrameMkLst>
            <pc:docMk/>
            <pc:sldMk cId="2387857491" sldId="1957"/>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4:24:59.447" v="13815" actId="6549"/>
          <ac:graphicFrameMkLst>
            <pc:docMk/>
            <pc:sldMk cId="2387857491" sldId="1957"/>
            <ac:graphicFrameMk id="74" creationId="{123532A6-8691-4D1F-B8AC-C67327325A84}"/>
          </ac:graphicFrameMkLst>
        </pc:graphicFrameChg>
        <pc:graphicFrameChg chg="mod">
          <ac:chgData name="Shashank Lokesha Reddy" userId="348959ee-59a1-4313-9b0d-6234a4fd0137" providerId="ADAL" clId="{18E31008-7EB6-4069-8D4C-46042C54E104}" dt="2022-02-18T16:11:01.292" v="10941" actId="1076"/>
          <ac:graphicFrameMkLst>
            <pc:docMk/>
            <pc:sldMk cId="2387857491" sldId="1957"/>
            <ac:graphicFrameMk id="88" creationId="{170B22DE-48CA-4CAA-ABC6-AD2B04703008}"/>
          </ac:graphicFrameMkLst>
        </pc:graphicFrameChg>
        <pc:graphicFrameChg chg="mod">
          <ac:chgData name="Shashank Lokesha Reddy" userId="348959ee-59a1-4313-9b0d-6234a4fd0137" providerId="ADAL" clId="{18E31008-7EB6-4069-8D4C-46042C54E104}" dt="2022-02-18T16:12:17.428" v="10951" actId="1076"/>
          <ac:graphicFrameMkLst>
            <pc:docMk/>
            <pc:sldMk cId="2387857491" sldId="1957"/>
            <ac:graphicFrameMk id="170" creationId="{87280CCD-9E3F-427E-86FE-54E9814D5A41}"/>
          </ac:graphicFrameMkLst>
        </pc:graphicFrameChg>
        <pc:picChg chg="mod">
          <ac:chgData name="Shashank Lokesha Reddy" userId="348959ee-59a1-4313-9b0d-6234a4fd0137" providerId="ADAL" clId="{18E31008-7EB6-4069-8D4C-46042C54E104}" dt="2022-02-18T15:58:42.552" v="10793" actId="1076"/>
          <ac:picMkLst>
            <pc:docMk/>
            <pc:sldMk cId="2387857491" sldId="1957"/>
            <ac:picMk id="3" creationId="{364CDCE2-08D6-4998-8DBD-8C5EB39B8FA3}"/>
          </ac:picMkLst>
        </pc:picChg>
        <pc:picChg chg="mod">
          <ac:chgData name="Shashank Lokesha Reddy" userId="348959ee-59a1-4313-9b0d-6234a4fd0137" providerId="ADAL" clId="{18E31008-7EB6-4069-8D4C-46042C54E104}" dt="2022-02-18T15:58:42.552" v="10793" actId="1076"/>
          <ac:picMkLst>
            <pc:docMk/>
            <pc:sldMk cId="2387857491" sldId="1957"/>
            <ac:picMk id="87" creationId="{C05FB43B-C4C8-4D69-8B36-F32830E4639B}"/>
          </ac:picMkLst>
        </pc:picChg>
        <pc:picChg chg="mod">
          <ac:chgData name="Shashank Lokesha Reddy" userId="348959ee-59a1-4313-9b0d-6234a4fd0137" providerId="ADAL" clId="{18E31008-7EB6-4069-8D4C-46042C54E104}" dt="2022-02-18T15:58:42.552" v="10793" actId="1076"/>
          <ac:picMkLst>
            <pc:docMk/>
            <pc:sldMk cId="2387857491" sldId="1957"/>
            <ac:picMk id="91" creationId="{1DA120C3-3A29-4C11-ADBC-A34B85CE3785}"/>
          </ac:picMkLst>
        </pc:picChg>
        <pc:picChg chg="mod">
          <ac:chgData name="Shashank Lokesha Reddy" userId="348959ee-59a1-4313-9b0d-6234a4fd0137" providerId="ADAL" clId="{18E31008-7EB6-4069-8D4C-46042C54E104}" dt="2022-02-18T15:58:42.552" v="10793" actId="1076"/>
          <ac:picMkLst>
            <pc:docMk/>
            <pc:sldMk cId="2387857491" sldId="1957"/>
            <ac:picMk id="100" creationId="{5DECF3C1-ECB4-4D18-A3CE-DA95636D3011}"/>
          </ac:picMkLst>
        </pc:picChg>
        <pc:picChg chg="mod">
          <ac:chgData name="Shashank Lokesha Reddy" userId="348959ee-59a1-4313-9b0d-6234a4fd0137" providerId="ADAL" clId="{18E31008-7EB6-4069-8D4C-46042C54E104}" dt="2022-02-18T15:58:42.552" v="10793" actId="1076"/>
          <ac:picMkLst>
            <pc:docMk/>
            <pc:sldMk cId="2387857491" sldId="1957"/>
            <ac:picMk id="105" creationId="{3C368577-9A58-4B33-B067-8DA66B77B18D}"/>
          </ac:picMkLst>
        </pc:picChg>
        <pc:picChg chg="mod">
          <ac:chgData name="Shashank Lokesha Reddy" userId="348959ee-59a1-4313-9b0d-6234a4fd0137" providerId="ADAL" clId="{18E31008-7EB6-4069-8D4C-46042C54E104}" dt="2022-02-18T15:58:42.552" v="10793" actId="1076"/>
          <ac:picMkLst>
            <pc:docMk/>
            <pc:sldMk cId="2387857491" sldId="1957"/>
            <ac:picMk id="106" creationId="{EED6F3A9-C21C-452D-94AF-F5955BFFF964}"/>
          </ac:picMkLst>
        </pc:picChg>
        <pc:picChg chg="add mod">
          <ac:chgData name="Shashank Lokesha Reddy" userId="348959ee-59a1-4313-9b0d-6234a4fd0137" providerId="ADAL" clId="{18E31008-7EB6-4069-8D4C-46042C54E104}" dt="2022-02-18T15:59:25.905" v="10802" actId="1076"/>
          <ac:picMkLst>
            <pc:docMk/>
            <pc:sldMk cId="2387857491" sldId="1957"/>
            <ac:picMk id="113" creationId="{C3B0E9D5-4B61-4DBF-89CB-35E6DF4EA3BC}"/>
          </ac:picMkLst>
        </pc:picChg>
        <pc:picChg chg="mod">
          <ac:chgData name="Shashank Lokesha Reddy" userId="348959ee-59a1-4313-9b0d-6234a4fd0137" providerId="ADAL" clId="{18E31008-7EB6-4069-8D4C-46042C54E104}" dt="2022-02-18T15:58:42.552" v="10793" actId="1076"/>
          <ac:picMkLst>
            <pc:docMk/>
            <pc:sldMk cId="2387857491" sldId="1957"/>
            <ac:picMk id="114" creationId="{5C31825D-C621-46A1-9A60-CA8C543D0907}"/>
          </ac:picMkLst>
        </pc:picChg>
        <pc:picChg chg="del mod">
          <ac:chgData name="Shashank Lokesha Reddy" userId="348959ee-59a1-4313-9b0d-6234a4fd0137" providerId="ADAL" clId="{18E31008-7EB6-4069-8D4C-46042C54E104}" dt="2022-02-18T15:59:13.797" v="10798" actId="478"/>
          <ac:picMkLst>
            <pc:docMk/>
            <pc:sldMk cId="2387857491" sldId="1957"/>
            <ac:picMk id="115" creationId="{6AA6AF11-7A9E-40B2-968D-8746903B0977}"/>
          </ac:picMkLst>
        </pc:picChg>
        <pc:picChg chg="mod">
          <ac:chgData name="Shashank Lokesha Reddy" userId="348959ee-59a1-4313-9b0d-6234a4fd0137" providerId="ADAL" clId="{18E31008-7EB6-4069-8D4C-46042C54E104}" dt="2022-02-18T15:58:25.423" v="10791" actId="1076"/>
          <ac:picMkLst>
            <pc:docMk/>
            <pc:sldMk cId="2387857491" sldId="1957"/>
            <ac:picMk id="5122" creationId="{B1B2D7CB-DF75-4FA9-B61C-6AA37E076E9B}"/>
          </ac:picMkLst>
        </pc:picChg>
        <pc:cxnChg chg="mod">
          <ac:chgData name="Shashank Lokesha Reddy" userId="348959ee-59a1-4313-9b0d-6234a4fd0137" providerId="ADAL" clId="{18E31008-7EB6-4069-8D4C-46042C54E104}" dt="2022-02-20T14:24:39.235" v="13812" actId="1076"/>
          <ac:cxnSpMkLst>
            <pc:docMk/>
            <pc:sldMk cId="2387857491" sldId="1957"/>
            <ac:cxnSpMk id="12" creationId="{B0274043-26DC-44E4-95B5-B70278FAE9DF}"/>
          </ac:cxnSpMkLst>
        </pc:cxnChg>
        <pc:cxnChg chg="mod">
          <ac:chgData name="Shashank Lokesha Reddy" userId="348959ee-59a1-4313-9b0d-6234a4fd0137" providerId="ADAL" clId="{18E31008-7EB6-4069-8D4C-46042C54E104}" dt="2022-02-18T16:12:07.374" v="10950" actId="1076"/>
          <ac:cxnSpMkLst>
            <pc:docMk/>
            <pc:sldMk cId="2387857491" sldId="1957"/>
            <ac:cxnSpMk id="67" creationId="{44761D19-9F44-4162-8D34-D4EA3E44158C}"/>
          </ac:cxnSpMkLst>
        </pc:cxnChg>
        <pc:cxnChg chg="mod">
          <ac:chgData name="Shashank Lokesha Reddy" userId="348959ee-59a1-4313-9b0d-6234a4fd0137" providerId="ADAL" clId="{18E31008-7EB6-4069-8D4C-46042C54E104}" dt="2022-02-18T16:12:07.374" v="10950" actId="1076"/>
          <ac:cxnSpMkLst>
            <pc:docMk/>
            <pc:sldMk cId="2387857491" sldId="1957"/>
            <ac:cxnSpMk id="68" creationId="{DBAA6E35-DA16-4C45-A0D5-26024A37DFBD}"/>
          </ac:cxnSpMkLst>
        </pc:cxnChg>
        <pc:cxnChg chg="mod">
          <ac:chgData name="Shashank Lokesha Reddy" userId="348959ee-59a1-4313-9b0d-6234a4fd0137" providerId="ADAL" clId="{18E31008-7EB6-4069-8D4C-46042C54E104}" dt="2022-02-20T14:27:12.282" v="13828" actId="12788"/>
          <ac:cxnSpMkLst>
            <pc:docMk/>
            <pc:sldMk cId="2387857491" sldId="1957"/>
            <ac:cxnSpMk id="70" creationId="{C2CE37A9-EDDB-40A4-A6C2-DE005815BF10}"/>
          </ac:cxnSpMkLst>
        </pc:cxnChg>
        <pc:cxnChg chg="mod">
          <ac:chgData name="Shashank Lokesha Reddy" userId="348959ee-59a1-4313-9b0d-6234a4fd0137" providerId="ADAL" clId="{18E31008-7EB6-4069-8D4C-46042C54E104}" dt="2022-02-20T14:27:12.282" v="13828" actId="12788"/>
          <ac:cxnSpMkLst>
            <pc:docMk/>
            <pc:sldMk cId="2387857491" sldId="1957"/>
            <ac:cxnSpMk id="93" creationId="{8EC4E425-9F5E-4359-95A1-3034FD4974DC}"/>
          </ac:cxnSpMkLst>
        </pc:cxnChg>
        <pc:cxnChg chg="mod">
          <ac:chgData name="Shashank Lokesha Reddy" userId="348959ee-59a1-4313-9b0d-6234a4fd0137" providerId="ADAL" clId="{18E31008-7EB6-4069-8D4C-46042C54E104}" dt="2022-02-18T15:59:04.383" v="10797" actId="1076"/>
          <ac:cxnSpMkLst>
            <pc:docMk/>
            <pc:sldMk cId="2387857491" sldId="1957"/>
            <ac:cxnSpMk id="98" creationId="{69C01D9F-1010-4679-AF4A-4D434B2FE82E}"/>
          </ac:cxnSpMkLst>
        </pc:cxnChg>
        <pc:cxnChg chg="mod">
          <ac:chgData name="Shashank Lokesha Reddy" userId="348959ee-59a1-4313-9b0d-6234a4fd0137" providerId="ADAL" clId="{18E31008-7EB6-4069-8D4C-46042C54E104}" dt="2022-02-18T16:12:07.374" v="10950" actId="1076"/>
          <ac:cxnSpMkLst>
            <pc:docMk/>
            <pc:sldMk cId="2387857491" sldId="1957"/>
            <ac:cxnSpMk id="99" creationId="{416EAF35-962A-4E5D-94DC-D18BA20D1C1A}"/>
          </ac:cxnSpMkLst>
        </pc:cxnChg>
        <pc:cxnChg chg="mod">
          <ac:chgData name="Shashank Lokesha Reddy" userId="348959ee-59a1-4313-9b0d-6234a4fd0137" providerId="ADAL" clId="{18E31008-7EB6-4069-8D4C-46042C54E104}" dt="2022-02-20T14:27:12.282" v="13828" actId="12788"/>
          <ac:cxnSpMkLst>
            <pc:docMk/>
            <pc:sldMk cId="2387857491" sldId="1957"/>
            <ac:cxnSpMk id="102" creationId="{52F22215-3BA0-4AAB-900A-FF9915EDF93B}"/>
          </ac:cxnSpMkLst>
        </pc:cxnChg>
        <pc:cxnChg chg="mod">
          <ac:chgData name="Shashank Lokesha Reddy" userId="348959ee-59a1-4313-9b0d-6234a4fd0137" providerId="ADAL" clId="{18E31008-7EB6-4069-8D4C-46042C54E104}" dt="2022-02-18T16:12:07.374" v="10950" actId="1076"/>
          <ac:cxnSpMkLst>
            <pc:docMk/>
            <pc:sldMk cId="2387857491" sldId="1957"/>
            <ac:cxnSpMk id="103" creationId="{21A83AA9-9756-4554-B51B-15D68E6B3488}"/>
          </ac:cxnSpMkLst>
        </pc:cxnChg>
        <pc:cxnChg chg="mod">
          <ac:chgData name="Shashank Lokesha Reddy" userId="348959ee-59a1-4313-9b0d-6234a4fd0137" providerId="ADAL" clId="{18E31008-7EB6-4069-8D4C-46042C54E104}" dt="2022-02-18T16:12:40.080" v="10955" actId="14100"/>
          <ac:cxnSpMkLst>
            <pc:docMk/>
            <pc:sldMk cId="2387857491" sldId="1957"/>
            <ac:cxnSpMk id="116" creationId="{2BDE5E2F-2FF7-4953-BA94-101B3CEE85E7}"/>
          </ac:cxnSpMkLst>
        </pc:cxnChg>
        <pc:cxnChg chg="mod">
          <ac:chgData name="Shashank Lokesha Reddy" userId="348959ee-59a1-4313-9b0d-6234a4fd0137" providerId="ADAL" clId="{18E31008-7EB6-4069-8D4C-46042C54E104}" dt="2022-02-20T14:27:12.282" v="13828" actId="12788"/>
          <ac:cxnSpMkLst>
            <pc:docMk/>
            <pc:sldMk cId="2387857491" sldId="1957"/>
            <ac:cxnSpMk id="128" creationId="{6D181579-BBB5-4087-82B0-42664516DEC4}"/>
          </ac:cxnSpMkLst>
        </pc:cxnChg>
        <pc:cxnChg chg="add mod">
          <ac:chgData name="Shashank Lokesha Reddy" userId="348959ee-59a1-4313-9b0d-6234a4fd0137" providerId="ADAL" clId="{18E31008-7EB6-4069-8D4C-46042C54E104}" dt="2022-02-18T19:33:49.078" v="11091" actId="1076"/>
          <ac:cxnSpMkLst>
            <pc:docMk/>
            <pc:sldMk cId="2387857491" sldId="1957"/>
            <ac:cxnSpMk id="134" creationId="{9794434E-3053-4A00-A827-4FE564341CE7}"/>
          </ac:cxnSpMkLst>
        </pc:cxnChg>
        <pc:cxnChg chg="mod">
          <ac:chgData name="Shashank Lokesha Reddy" userId="348959ee-59a1-4313-9b0d-6234a4fd0137" providerId="ADAL" clId="{18E31008-7EB6-4069-8D4C-46042C54E104}" dt="2022-02-18T15:58:42.552" v="10793" actId="1076"/>
          <ac:cxnSpMkLst>
            <pc:docMk/>
            <pc:sldMk cId="2387857491" sldId="1957"/>
            <ac:cxnSpMk id="140" creationId="{3F989697-A747-4EC6-923C-CDAB8493DCD8}"/>
          </ac:cxnSpMkLst>
        </pc:cxnChg>
        <pc:cxnChg chg="mod">
          <ac:chgData name="Shashank Lokesha Reddy" userId="348959ee-59a1-4313-9b0d-6234a4fd0137" providerId="ADAL" clId="{18E31008-7EB6-4069-8D4C-46042C54E104}" dt="2022-02-20T14:26:12.604" v="13823" actId="1076"/>
          <ac:cxnSpMkLst>
            <pc:docMk/>
            <pc:sldMk cId="2387857491" sldId="1957"/>
            <ac:cxnSpMk id="142" creationId="{FDB51E77-BB72-45BA-B877-2071DA87EBFB}"/>
          </ac:cxnSpMkLst>
        </pc:cxnChg>
        <pc:cxnChg chg="mod">
          <ac:chgData name="Shashank Lokesha Reddy" userId="348959ee-59a1-4313-9b0d-6234a4fd0137" providerId="ADAL" clId="{18E31008-7EB6-4069-8D4C-46042C54E104}" dt="2022-02-20T14:27:12.282" v="13828" actId="12788"/>
          <ac:cxnSpMkLst>
            <pc:docMk/>
            <pc:sldMk cId="2387857491" sldId="1957"/>
            <ac:cxnSpMk id="145" creationId="{FBECD934-6BBF-43D5-8E23-782C847870A5}"/>
          </ac:cxnSpMkLst>
        </pc:cxnChg>
        <pc:cxnChg chg="del">
          <ac:chgData name="Shashank Lokesha Reddy" userId="348959ee-59a1-4313-9b0d-6234a4fd0137" providerId="ADAL" clId="{18E31008-7EB6-4069-8D4C-46042C54E104}" dt="2022-02-18T16:11:13.543" v="10943" actId="478"/>
          <ac:cxnSpMkLst>
            <pc:docMk/>
            <pc:sldMk cId="2387857491" sldId="1957"/>
            <ac:cxnSpMk id="146" creationId="{D32DDE0D-6E2E-46C7-ACFD-CA8C3B8448C5}"/>
          </ac:cxnSpMkLst>
        </pc:cxnChg>
        <pc:cxnChg chg="mod">
          <ac:chgData name="Shashank Lokesha Reddy" userId="348959ee-59a1-4313-9b0d-6234a4fd0137" providerId="ADAL" clId="{18E31008-7EB6-4069-8D4C-46042C54E104}" dt="2022-02-20T14:27:12.282" v="13828" actId="12788"/>
          <ac:cxnSpMkLst>
            <pc:docMk/>
            <pc:sldMk cId="2387857491" sldId="1957"/>
            <ac:cxnSpMk id="157" creationId="{7246D94D-BEF5-4271-82C2-6012EA784F8A}"/>
          </ac:cxnSpMkLst>
        </pc:cxnChg>
        <pc:cxnChg chg="mod">
          <ac:chgData name="Shashank Lokesha Reddy" userId="348959ee-59a1-4313-9b0d-6234a4fd0137" providerId="ADAL" clId="{18E31008-7EB6-4069-8D4C-46042C54E104}" dt="2022-02-20T14:27:12.282" v="13828" actId="12788"/>
          <ac:cxnSpMkLst>
            <pc:docMk/>
            <pc:sldMk cId="2387857491" sldId="1957"/>
            <ac:cxnSpMk id="169" creationId="{3308679A-E6C6-4B62-85D3-8448C286EB21}"/>
          </ac:cxnSpMkLst>
        </pc:cxnChg>
      </pc:sldChg>
      <pc:sldChg chg="delSp new del mod">
        <pc:chgData name="Shashank Lokesha Reddy" userId="348959ee-59a1-4313-9b0d-6234a4fd0137" providerId="ADAL" clId="{18E31008-7EB6-4069-8D4C-46042C54E104}" dt="2022-01-29T17:15:34.588" v="231" actId="47"/>
        <pc:sldMkLst>
          <pc:docMk/>
          <pc:sldMk cId="1146886076" sldId="1958"/>
        </pc:sldMkLst>
        <pc:spChg chg="del">
          <ac:chgData name="Shashank Lokesha Reddy" userId="348959ee-59a1-4313-9b0d-6234a4fd0137" providerId="ADAL" clId="{18E31008-7EB6-4069-8D4C-46042C54E104}" dt="2022-01-29T13:22:51.433" v="17" actId="478"/>
          <ac:spMkLst>
            <pc:docMk/>
            <pc:sldMk cId="1146886076" sldId="1958"/>
            <ac:spMk id="2" creationId="{4FD6F60D-FC31-453E-BA4C-BAF34DCAA50A}"/>
          </ac:spMkLst>
        </pc:spChg>
        <pc:spChg chg="del">
          <ac:chgData name="Shashank Lokesha Reddy" userId="348959ee-59a1-4313-9b0d-6234a4fd0137" providerId="ADAL" clId="{18E31008-7EB6-4069-8D4C-46042C54E104}" dt="2022-01-29T13:22:54.263" v="18" actId="478"/>
          <ac:spMkLst>
            <pc:docMk/>
            <pc:sldMk cId="1146886076" sldId="1958"/>
            <ac:spMk id="3" creationId="{274A4346-D238-4966-8581-7C12A4F4E605}"/>
          </ac:spMkLst>
        </pc:spChg>
        <pc:spChg chg="del">
          <ac:chgData name="Shashank Lokesha Reddy" userId="348959ee-59a1-4313-9b0d-6234a4fd0137" providerId="ADAL" clId="{18E31008-7EB6-4069-8D4C-46042C54E104}" dt="2022-01-29T13:22:56.891" v="19" actId="478"/>
          <ac:spMkLst>
            <pc:docMk/>
            <pc:sldMk cId="1146886076" sldId="1958"/>
            <ac:spMk id="4" creationId="{0E91F20C-04D9-41CF-993F-06A0B1439FE8}"/>
          </ac:spMkLst>
        </pc:spChg>
      </pc:sldChg>
      <pc:sldChg chg="addSp delSp modSp add mod">
        <pc:chgData name="Shashank Lokesha Reddy" userId="348959ee-59a1-4313-9b0d-6234a4fd0137" providerId="ADAL" clId="{18E31008-7EB6-4069-8D4C-46042C54E104}" dt="2022-02-20T15:46:10.196" v="14073" actId="12789"/>
        <pc:sldMkLst>
          <pc:docMk/>
          <pc:sldMk cId="4212875208" sldId="1959"/>
        </pc:sldMkLst>
        <pc:spChg chg="mod">
          <ac:chgData name="Shashank Lokesha Reddy" userId="348959ee-59a1-4313-9b0d-6234a4fd0137" providerId="ADAL" clId="{18E31008-7EB6-4069-8D4C-46042C54E104}" dt="2022-02-20T14:30:03.421" v="13848" actId="1076"/>
          <ac:spMkLst>
            <pc:docMk/>
            <pc:sldMk cId="4212875208" sldId="1959"/>
            <ac:spMk id="8" creationId="{ABC0A6B8-3248-4550-BD99-F43A26B60C2D}"/>
          </ac:spMkLst>
        </pc:spChg>
        <pc:spChg chg="mod">
          <ac:chgData name="Shashank Lokesha Reddy" userId="348959ee-59a1-4313-9b0d-6234a4fd0137" providerId="ADAL" clId="{18E31008-7EB6-4069-8D4C-46042C54E104}" dt="2022-02-20T14:35:34.612" v="13882" actId="1076"/>
          <ac:spMkLst>
            <pc:docMk/>
            <pc:sldMk cId="4212875208" sldId="1959"/>
            <ac:spMk id="10" creationId="{BC2DFB99-04CE-45FE-9D85-D9FD1FD25715}"/>
          </ac:spMkLst>
        </pc:spChg>
        <pc:spChg chg="mod">
          <ac:chgData name="Shashank Lokesha Reddy" userId="348959ee-59a1-4313-9b0d-6234a4fd0137" providerId="ADAL" clId="{18E31008-7EB6-4069-8D4C-46042C54E104}" dt="2022-02-20T14:36:37.572" v="13885" actId="552"/>
          <ac:spMkLst>
            <pc:docMk/>
            <pc:sldMk cId="4212875208" sldId="1959"/>
            <ac:spMk id="11" creationId="{4ADCD9B9-1941-4C5E-A1D7-827E0007EF06}"/>
          </ac:spMkLst>
        </pc:spChg>
        <pc:spChg chg="mod">
          <ac:chgData name="Shashank Lokesha Reddy" userId="348959ee-59a1-4313-9b0d-6234a4fd0137" providerId="ADAL" clId="{18E31008-7EB6-4069-8D4C-46042C54E104}" dt="2022-02-20T15:46:10.196" v="14073" actId="12789"/>
          <ac:spMkLst>
            <pc:docMk/>
            <pc:sldMk cId="4212875208" sldId="1959"/>
            <ac:spMk id="23" creationId="{B8C8196D-7522-4A47-AD1F-44DB260AFC29}"/>
          </ac:spMkLst>
        </pc:spChg>
        <pc:spChg chg="mod">
          <ac:chgData name="Shashank Lokesha Reddy" userId="348959ee-59a1-4313-9b0d-6234a4fd0137" providerId="ADAL" clId="{18E31008-7EB6-4069-8D4C-46042C54E104}" dt="2022-02-18T19:23:54.470" v="11012" actId="554"/>
          <ac:spMkLst>
            <pc:docMk/>
            <pc:sldMk cId="4212875208" sldId="1959"/>
            <ac:spMk id="31" creationId="{9A29E1E5-DE3A-461D-B9E1-297F24BCB070}"/>
          </ac:spMkLst>
        </pc:spChg>
        <pc:spChg chg="mod">
          <ac:chgData name="Shashank Lokesha Reddy" userId="348959ee-59a1-4313-9b0d-6234a4fd0137" providerId="ADAL" clId="{18E31008-7EB6-4069-8D4C-46042C54E104}" dt="2022-02-18T19:23:25.273" v="11008" actId="554"/>
          <ac:spMkLst>
            <pc:docMk/>
            <pc:sldMk cId="4212875208" sldId="1959"/>
            <ac:spMk id="53" creationId="{83636A85-3B80-4A57-8612-FADCA444C16E}"/>
          </ac:spMkLst>
        </pc:spChg>
        <pc:spChg chg="mod">
          <ac:chgData name="Shashank Lokesha Reddy" userId="348959ee-59a1-4313-9b0d-6234a4fd0137" providerId="ADAL" clId="{18E31008-7EB6-4069-8D4C-46042C54E104}" dt="2022-02-18T19:23:54.470" v="11012" actId="554"/>
          <ac:spMkLst>
            <pc:docMk/>
            <pc:sldMk cId="4212875208" sldId="1959"/>
            <ac:spMk id="54" creationId="{0B95BC64-1742-4974-B6DB-A28F96FCF45C}"/>
          </ac:spMkLst>
        </pc:spChg>
        <pc:spChg chg="mod">
          <ac:chgData name="Shashank Lokesha Reddy" userId="348959ee-59a1-4313-9b0d-6234a4fd0137" providerId="ADAL" clId="{18E31008-7EB6-4069-8D4C-46042C54E104}" dt="2022-02-20T14:36:37.572" v="13885" actId="552"/>
          <ac:spMkLst>
            <pc:docMk/>
            <pc:sldMk cId="4212875208" sldId="1959"/>
            <ac:spMk id="63" creationId="{38CA50E6-F4B1-4914-ADD1-1015901FB7F9}"/>
          </ac:spMkLst>
        </pc:spChg>
        <pc:spChg chg="mod">
          <ac:chgData name="Shashank Lokesha Reddy" userId="348959ee-59a1-4313-9b0d-6234a4fd0137" providerId="ADAL" clId="{18E31008-7EB6-4069-8D4C-46042C54E104}" dt="2022-01-31T22:23:58.435" v="1513" actId="1076"/>
          <ac:spMkLst>
            <pc:docMk/>
            <pc:sldMk cId="4212875208" sldId="1959"/>
            <ac:spMk id="73" creationId="{F2F6328A-8634-4691-836F-1D9AE3515EB9}"/>
          </ac:spMkLst>
        </pc:spChg>
        <pc:spChg chg="mod">
          <ac:chgData name="Shashank Lokesha Reddy" userId="348959ee-59a1-4313-9b0d-6234a4fd0137" providerId="ADAL" clId="{18E31008-7EB6-4069-8D4C-46042C54E104}" dt="2022-02-20T14:36:37.572" v="13885" actId="552"/>
          <ac:spMkLst>
            <pc:docMk/>
            <pc:sldMk cId="4212875208" sldId="1959"/>
            <ac:spMk id="75" creationId="{E9B3721C-BCBD-4DDB-817D-7459AB79E646}"/>
          </ac:spMkLst>
        </pc:spChg>
        <pc:spChg chg="mod">
          <ac:chgData name="Shashank Lokesha Reddy" userId="348959ee-59a1-4313-9b0d-6234a4fd0137" providerId="ADAL" clId="{18E31008-7EB6-4069-8D4C-46042C54E104}" dt="2022-01-31T22:23:58.435" v="1513" actId="1076"/>
          <ac:spMkLst>
            <pc:docMk/>
            <pc:sldMk cId="4212875208" sldId="1959"/>
            <ac:spMk id="78" creationId="{33CCC3FC-3651-4EF2-9CA0-2FEEA7F7C770}"/>
          </ac:spMkLst>
        </pc:spChg>
        <pc:spChg chg="mod">
          <ac:chgData name="Shashank Lokesha Reddy" userId="348959ee-59a1-4313-9b0d-6234a4fd0137" providerId="ADAL" clId="{18E31008-7EB6-4069-8D4C-46042C54E104}" dt="2022-02-20T14:36:37.572" v="13885" actId="552"/>
          <ac:spMkLst>
            <pc:docMk/>
            <pc:sldMk cId="4212875208" sldId="1959"/>
            <ac:spMk id="80" creationId="{1AB84E19-E01B-4E95-B9EC-D6F10C0EDBEB}"/>
          </ac:spMkLst>
        </pc:spChg>
        <pc:spChg chg="mod">
          <ac:chgData name="Shashank Lokesha Reddy" userId="348959ee-59a1-4313-9b0d-6234a4fd0137" providerId="ADAL" clId="{18E31008-7EB6-4069-8D4C-46042C54E104}" dt="2022-02-18T19:37:35.177" v="11116" actId="1076"/>
          <ac:spMkLst>
            <pc:docMk/>
            <pc:sldMk cId="4212875208" sldId="1959"/>
            <ac:spMk id="81" creationId="{33962A73-0A02-4DCA-8FDC-C858D2AD05AF}"/>
          </ac:spMkLst>
        </pc:spChg>
        <pc:spChg chg="mod">
          <ac:chgData name="Shashank Lokesha Reddy" userId="348959ee-59a1-4313-9b0d-6234a4fd0137" providerId="ADAL" clId="{18E31008-7EB6-4069-8D4C-46042C54E104}" dt="2022-02-18T19:24:52.209" v="11021" actId="1076"/>
          <ac:spMkLst>
            <pc:docMk/>
            <pc:sldMk cId="4212875208" sldId="1959"/>
            <ac:spMk id="82" creationId="{87520CC3-65BE-4D8C-BDBA-1FDA93B0AFF4}"/>
          </ac:spMkLst>
        </pc:spChg>
        <pc:spChg chg="mod">
          <ac:chgData name="Shashank Lokesha Reddy" userId="348959ee-59a1-4313-9b0d-6234a4fd0137" providerId="ADAL" clId="{18E31008-7EB6-4069-8D4C-46042C54E104}" dt="2022-02-18T19:25:27.354" v="11025" actId="1076"/>
          <ac:spMkLst>
            <pc:docMk/>
            <pc:sldMk cId="4212875208" sldId="1959"/>
            <ac:spMk id="83" creationId="{F9DE9FCE-EA38-41BE-8884-97ECA2F1D31C}"/>
          </ac:spMkLst>
        </pc:spChg>
        <pc:spChg chg="mod">
          <ac:chgData name="Shashank Lokesha Reddy" userId="348959ee-59a1-4313-9b0d-6234a4fd0137" providerId="ADAL" clId="{18E31008-7EB6-4069-8D4C-46042C54E104}" dt="2022-02-18T19:36:41.729" v="11110" actId="554"/>
          <ac:spMkLst>
            <pc:docMk/>
            <pc:sldMk cId="4212875208" sldId="1959"/>
            <ac:spMk id="84" creationId="{596A4C37-38B8-4B59-B894-BFF742BC583E}"/>
          </ac:spMkLst>
        </pc:spChg>
        <pc:spChg chg="mod">
          <ac:chgData name="Shashank Lokesha Reddy" userId="348959ee-59a1-4313-9b0d-6234a4fd0137" providerId="ADAL" clId="{18E31008-7EB6-4069-8D4C-46042C54E104}" dt="2022-02-18T19:36:41.729" v="11110" actId="554"/>
          <ac:spMkLst>
            <pc:docMk/>
            <pc:sldMk cId="4212875208" sldId="1959"/>
            <ac:spMk id="85" creationId="{69E31451-D9FA-4A55-9AE2-163BCC6A3999}"/>
          </ac:spMkLst>
        </pc:spChg>
        <pc:spChg chg="mod">
          <ac:chgData name="Shashank Lokesha Reddy" userId="348959ee-59a1-4313-9b0d-6234a4fd0137" providerId="ADAL" clId="{18E31008-7EB6-4069-8D4C-46042C54E104}" dt="2022-02-18T19:28:52.900" v="11043" actId="554"/>
          <ac:spMkLst>
            <pc:docMk/>
            <pc:sldMk cId="4212875208" sldId="1959"/>
            <ac:spMk id="86" creationId="{FB17E9BF-F7BC-4EE2-AB0B-07F4C5194C51}"/>
          </ac:spMkLst>
        </pc:spChg>
        <pc:spChg chg="mod">
          <ac:chgData name="Shashank Lokesha Reddy" userId="348959ee-59a1-4313-9b0d-6234a4fd0137" providerId="ADAL" clId="{18E31008-7EB6-4069-8D4C-46042C54E104}" dt="2022-02-18T19:24:52.209" v="11021" actId="1076"/>
          <ac:spMkLst>
            <pc:docMk/>
            <pc:sldMk cId="4212875208" sldId="1959"/>
            <ac:spMk id="89" creationId="{89E7FF72-B8E6-4AA7-BF6D-AD62BC5A9A6F}"/>
          </ac:spMkLst>
        </pc:spChg>
        <pc:spChg chg="mod">
          <ac:chgData name="Shashank Lokesha Reddy" userId="348959ee-59a1-4313-9b0d-6234a4fd0137" providerId="ADAL" clId="{18E31008-7EB6-4069-8D4C-46042C54E104}" dt="2022-02-18T19:25:27.354" v="11025" actId="1076"/>
          <ac:spMkLst>
            <pc:docMk/>
            <pc:sldMk cId="4212875208" sldId="1959"/>
            <ac:spMk id="90" creationId="{78B95555-8BC8-4357-A43A-C5A31A7FD6D5}"/>
          </ac:spMkLst>
        </pc:spChg>
        <pc:spChg chg="mod">
          <ac:chgData name="Shashank Lokesha Reddy" userId="348959ee-59a1-4313-9b0d-6234a4fd0137" providerId="ADAL" clId="{18E31008-7EB6-4069-8D4C-46042C54E104}" dt="2022-02-18T19:24:52.209" v="11021" actId="1076"/>
          <ac:spMkLst>
            <pc:docMk/>
            <pc:sldMk cId="4212875208" sldId="1959"/>
            <ac:spMk id="92" creationId="{52A8A178-A6F9-4082-8784-38B48FE6FA1F}"/>
          </ac:spMkLst>
        </pc:spChg>
        <pc:spChg chg="mod">
          <ac:chgData name="Shashank Lokesha Reddy" userId="348959ee-59a1-4313-9b0d-6234a4fd0137" providerId="ADAL" clId="{18E31008-7EB6-4069-8D4C-46042C54E104}" dt="2022-02-18T19:35:03.899" v="11097" actId="1076"/>
          <ac:spMkLst>
            <pc:docMk/>
            <pc:sldMk cId="4212875208" sldId="1959"/>
            <ac:spMk id="94" creationId="{C5203B11-90AC-478D-A7D9-056DF1B93559}"/>
          </ac:spMkLst>
        </pc:spChg>
        <pc:spChg chg="mod">
          <ac:chgData name="Shashank Lokesha Reddy" userId="348959ee-59a1-4313-9b0d-6234a4fd0137" providerId="ADAL" clId="{18E31008-7EB6-4069-8D4C-46042C54E104}" dt="2022-02-18T19:28:52.900" v="11043" actId="554"/>
          <ac:spMkLst>
            <pc:docMk/>
            <pc:sldMk cId="4212875208" sldId="1959"/>
            <ac:spMk id="95" creationId="{886B140B-C32A-46A1-B115-53238C83B890}"/>
          </ac:spMkLst>
        </pc:spChg>
        <pc:spChg chg="mod">
          <ac:chgData name="Shashank Lokesha Reddy" userId="348959ee-59a1-4313-9b0d-6234a4fd0137" providerId="ADAL" clId="{18E31008-7EB6-4069-8D4C-46042C54E104}" dt="2022-02-20T14:36:37.572" v="13885" actId="552"/>
          <ac:spMkLst>
            <pc:docMk/>
            <pc:sldMk cId="4212875208" sldId="1959"/>
            <ac:spMk id="96" creationId="{06A60633-6CAA-4DAE-949C-A99304CF6637}"/>
          </ac:spMkLst>
        </pc:spChg>
        <pc:spChg chg="mod">
          <ac:chgData name="Shashank Lokesha Reddy" userId="348959ee-59a1-4313-9b0d-6234a4fd0137" providerId="ADAL" clId="{18E31008-7EB6-4069-8D4C-46042C54E104}" dt="2022-02-18T19:27:29.398" v="11031" actId="554"/>
          <ac:spMkLst>
            <pc:docMk/>
            <pc:sldMk cId="4212875208" sldId="1959"/>
            <ac:spMk id="97" creationId="{B03AC0EC-154E-4341-82B2-94CC39076B05}"/>
          </ac:spMkLst>
        </pc:spChg>
        <pc:spChg chg="mod">
          <ac:chgData name="Shashank Lokesha Reddy" userId="348959ee-59a1-4313-9b0d-6234a4fd0137" providerId="ADAL" clId="{18E31008-7EB6-4069-8D4C-46042C54E104}" dt="2022-02-18T19:27:52.952" v="11034" actId="1076"/>
          <ac:spMkLst>
            <pc:docMk/>
            <pc:sldMk cId="4212875208" sldId="1959"/>
            <ac:spMk id="100" creationId="{E5E474C6-A65F-4605-8C02-E80098D2305F}"/>
          </ac:spMkLst>
        </pc:spChg>
        <pc:spChg chg="mod">
          <ac:chgData name="Shashank Lokesha Reddy" userId="348959ee-59a1-4313-9b0d-6234a4fd0137" providerId="ADAL" clId="{18E31008-7EB6-4069-8D4C-46042C54E104}" dt="2022-02-18T19:35:54.634" v="11103" actId="1076"/>
          <ac:spMkLst>
            <pc:docMk/>
            <pc:sldMk cId="4212875208" sldId="1959"/>
            <ac:spMk id="101" creationId="{EBA60CED-E5EC-4F79-958A-136E187140C9}"/>
          </ac:spMkLst>
        </pc:spChg>
        <pc:spChg chg="mod">
          <ac:chgData name="Shashank Lokesha Reddy" userId="348959ee-59a1-4313-9b0d-6234a4fd0137" providerId="ADAL" clId="{18E31008-7EB6-4069-8D4C-46042C54E104}" dt="2022-02-18T19:25:27.354" v="11025" actId="1076"/>
          <ac:spMkLst>
            <pc:docMk/>
            <pc:sldMk cId="4212875208" sldId="1959"/>
            <ac:spMk id="104" creationId="{BF6417FD-4B00-4AAE-B460-926624372BCE}"/>
          </ac:spMkLst>
        </pc:spChg>
        <pc:spChg chg="mod">
          <ac:chgData name="Shashank Lokesha Reddy" userId="348959ee-59a1-4313-9b0d-6234a4fd0137" providerId="ADAL" clId="{18E31008-7EB6-4069-8D4C-46042C54E104}" dt="2022-02-18T19:36:41.729" v="11110" actId="554"/>
          <ac:spMkLst>
            <pc:docMk/>
            <pc:sldMk cId="4212875208" sldId="1959"/>
            <ac:spMk id="105" creationId="{E459EBFB-A9E2-4768-9A6A-C49D61A0772F}"/>
          </ac:spMkLst>
        </pc:spChg>
        <pc:spChg chg="mod">
          <ac:chgData name="Shashank Lokesha Reddy" userId="348959ee-59a1-4313-9b0d-6234a4fd0137" providerId="ADAL" clId="{18E31008-7EB6-4069-8D4C-46042C54E104}" dt="2022-02-18T19:24:52.209" v="11021" actId="1076"/>
          <ac:spMkLst>
            <pc:docMk/>
            <pc:sldMk cId="4212875208" sldId="1959"/>
            <ac:spMk id="106" creationId="{5AC35BB1-9006-4A88-A592-2144E3AE0698}"/>
          </ac:spMkLst>
        </pc:spChg>
        <pc:spChg chg="mod">
          <ac:chgData name="Shashank Lokesha Reddy" userId="348959ee-59a1-4313-9b0d-6234a4fd0137" providerId="ADAL" clId="{18E31008-7EB6-4069-8D4C-46042C54E104}" dt="2022-02-18T19:25:27.354" v="11025" actId="1076"/>
          <ac:spMkLst>
            <pc:docMk/>
            <pc:sldMk cId="4212875208" sldId="1959"/>
            <ac:spMk id="107" creationId="{1F680E3F-E3A0-46B9-8DD6-00355E7887E3}"/>
          </ac:spMkLst>
        </pc:spChg>
        <pc:spChg chg="add mod">
          <ac:chgData name="Shashank Lokesha Reddy" userId="348959ee-59a1-4313-9b0d-6234a4fd0137" providerId="ADAL" clId="{18E31008-7EB6-4069-8D4C-46042C54E104}" dt="2022-02-18T19:24:52.209" v="11021" actId="1076"/>
          <ac:spMkLst>
            <pc:docMk/>
            <pc:sldMk cId="4212875208" sldId="1959"/>
            <ac:spMk id="108" creationId="{9F5C895A-122B-438C-B305-C75787A83BBA}"/>
          </ac:spMkLst>
        </pc:spChg>
        <pc:spChg chg="add mod">
          <ac:chgData name="Shashank Lokesha Reddy" userId="348959ee-59a1-4313-9b0d-6234a4fd0137" providerId="ADAL" clId="{18E31008-7EB6-4069-8D4C-46042C54E104}" dt="2022-02-20T14:35:34.612" v="13882" actId="1076"/>
          <ac:spMkLst>
            <pc:docMk/>
            <pc:sldMk cId="4212875208" sldId="1959"/>
            <ac:spMk id="109" creationId="{243F6AFF-ECB3-4B5F-B105-4A96FF400275}"/>
          </ac:spMkLst>
        </pc:spChg>
        <pc:spChg chg="add mod">
          <ac:chgData name="Shashank Lokesha Reddy" userId="348959ee-59a1-4313-9b0d-6234a4fd0137" providerId="ADAL" clId="{18E31008-7EB6-4069-8D4C-46042C54E104}" dt="2022-02-20T14:32:45.136" v="13866" actId="1076"/>
          <ac:spMkLst>
            <pc:docMk/>
            <pc:sldMk cId="4212875208" sldId="1959"/>
            <ac:spMk id="110" creationId="{FAD7E194-9F29-4704-B3F2-511FEB68DCDA}"/>
          </ac:spMkLst>
        </pc:spChg>
        <pc:spChg chg="add del mod">
          <ac:chgData name="Shashank Lokesha Reddy" userId="348959ee-59a1-4313-9b0d-6234a4fd0137" providerId="ADAL" clId="{18E31008-7EB6-4069-8D4C-46042C54E104}" dt="2022-02-20T14:28:40.609" v="13836" actId="478"/>
          <ac:spMkLst>
            <pc:docMk/>
            <pc:sldMk cId="4212875208" sldId="1959"/>
            <ac:spMk id="111" creationId="{62C95FE8-C110-4B72-B07E-E96175FC01B1}"/>
          </ac:spMkLst>
        </pc:spChg>
        <pc:spChg chg="add mod">
          <ac:chgData name="Shashank Lokesha Reddy" userId="348959ee-59a1-4313-9b0d-6234a4fd0137" providerId="ADAL" clId="{18E31008-7EB6-4069-8D4C-46042C54E104}" dt="2022-02-20T14:30:53.409" v="13857" actId="1076"/>
          <ac:spMkLst>
            <pc:docMk/>
            <pc:sldMk cId="4212875208" sldId="1959"/>
            <ac:spMk id="112" creationId="{DE2CEB89-46E6-4F47-AA33-B71BB2CB5095}"/>
          </ac:spMkLst>
        </pc:spChg>
        <pc:spChg chg="add mod">
          <ac:chgData name="Shashank Lokesha Reddy" userId="348959ee-59a1-4313-9b0d-6234a4fd0137" providerId="ADAL" clId="{18E31008-7EB6-4069-8D4C-46042C54E104}" dt="2022-02-18T20:00:44.866" v="11128" actId="1076"/>
          <ac:spMkLst>
            <pc:docMk/>
            <pc:sldMk cId="4212875208" sldId="1959"/>
            <ac:spMk id="113" creationId="{7380D788-0F27-491F-ABA4-B571BE461D5C}"/>
          </ac:spMkLst>
        </pc:spChg>
        <pc:spChg chg="add mod">
          <ac:chgData name="Shashank Lokesha Reddy" userId="348959ee-59a1-4313-9b0d-6234a4fd0137" providerId="ADAL" clId="{18E31008-7EB6-4069-8D4C-46042C54E104}" dt="2022-02-20T14:30:05.170" v="13849" actId="1076"/>
          <ac:spMkLst>
            <pc:docMk/>
            <pc:sldMk cId="4212875208" sldId="1959"/>
            <ac:spMk id="114" creationId="{2CB4ABE5-5AC4-4507-9125-646A4B392BC8}"/>
          </ac:spMkLst>
        </pc:spChg>
        <pc:spChg chg="add mod">
          <ac:chgData name="Shashank Lokesha Reddy" userId="348959ee-59a1-4313-9b0d-6234a4fd0137" providerId="ADAL" clId="{18E31008-7EB6-4069-8D4C-46042C54E104}" dt="2022-02-20T14:37:49.983" v="13888" actId="1076"/>
          <ac:spMkLst>
            <pc:docMk/>
            <pc:sldMk cId="4212875208" sldId="1959"/>
            <ac:spMk id="115" creationId="{49FBFD95-7D4E-4A88-881A-35D194402D65}"/>
          </ac:spMkLst>
        </pc:spChg>
        <pc:spChg chg="mod">
          <ac:chgData name="Shashank Lokesha Reddy" userId="348959ee-59a1-4313-9b0d-6234a4fd0137" providerId="ADAL" clId="{18E31008-7EB6-4069-8D4C-46042C54E104}" dt="2022-02-20T14:36:37.572" v="13885" actId="552"/>
          <ac:spMkLst>
            <pc:docMk/>
            <pc:sldMk cId="4212875208" sldId="1959"/>
            <ac:spMk id="118" creationId="{767D10E8-2B80-4FA0-A863-C5577E9732CA}"/>
          </ac:spMkLst>
        </pc:spChg>
        <pc:spChg chg="mod">
          <ac:chgData name="Shashank Lokesha Reddy" userId="348959ee-59a1-4313-9b0d-6234a4fd0137" providerId="ADAL" clId="{18E31008-7EB6-4069-8D4C-46042C54E104}" dt="2022-02-18T19:31:24.509" v="11074" actId="1076"/>
          <ac:spMkLst>
            <pc:docMk/>
            <pc:sldMk cId="4212875208" sldId="1959"/>
            <ac:spMk id="119" creationId="{D4B5BD83-DD98-45D6-95B4-A95345553506}"/>
          </ac:spMkLst>
        </pc:spChg>
        <pc:spChg chg="mod">
          <ac:chgData name="Shashank Lokesha Reddy" userId="348959ee-59a1-4313-9b0d-6234a4fd0137" providerId="ADAL" clId="{18E31008-7EB6-4069-8D4C-46042C54E104}" dt="2022-02-18T19:31:24.509" v="11074" actId="1076"/>
          <ac:spMkLst>
            <pc:docMk/>
            <pc:sldMk cId="4212875208" sldId="1959"/>
            <ac:spMk id="120" creationId="{56C8FD0D-FC29-4A59-9C38-DACB49A7AB5B}"/>
          </ac:spMkLst>
        </pc:spChg>
        <pc:spChg chg="mod">
          <ac:chgData name="Shashank Lokesha Reddy" userId="348959ee-59a1-4313-9b0d-6234a4fd0137" providerId="ADAL" clId="{18E31008-7EB6-4069-8D4C-46042C54E104}" dt="2022-02-20T15:46:10.196" v="14073" actId="12789"/>
          <ac:spMkLst>
            <pc:docMk/>
            <pc:sldMk cId="4212875208" sldId="1959"/>
            <ac:spMk id="121" creationId="{8750DDC7-8AA2-480C-ABFA-6B9E6A3E6CF0}"/>
          </ac:spMkLst>
        </pc:spChg>
        <pc:spChg chg="mod">
          <ac:chgData name="Shashank Lokesha Reddy" userId="348959ee-59a1-4313-9b0d-6234a4fd0137" providerId="ADAL" clId="{18E31008-7EB6-4069-8D4C-46042C54E104}" dt="2022-02-18T19:31:24.509" v="11074" actId="1076"/>
          <ac:spMkLst>
            <pc:docMk/>
            <pc:sldMk cId="4212875208" sldId="1959"/>
            <ac:spMk id="122" creationId="{ABF591AC-5A4F-4106-BCA8-2E64341A2784}"/>
          </ac:spMkLst>
        </pc:spChg>
        <pc:spChg chg="mod">
          <ac:chgData name="Shashank Lokesha Reddy" userId="348959ee-59a1-4313-9b0d-6234a4fd0137" providerId="ADAL" clId="{18E31008-7EB6-4069-8D4C-46042C54E104}" dt="2022-02-18T19:31:59.657" v="11078" actId="554"/>
          <ac:spMkLst>
            <pc:docMk/>
            <pc:sldMk cId="4212875208" sldId="1959"/>
            <ac:spMk id="123" creationId="{4916597C-94CA-47AF-B162-1FFC92018E76}"/>
          </ac:spMkLst>
        </pc:spChg>
        <pc:spChg chg="mod">
          <ac:chgData name="Shashank Lokesha Reddy" userId="348959ee-59a1-4313-9b0d-6234a4fd0137" providerId="ADAL" clId="{18E31008-7EB6-4069-8D4C-46042C54E104}" dt="2022-02-18T19:31:59.657" v="11078" actId="554"/>
          <ac:spMkLst>
            <pc:docMk/>
            <pc:sldMk cId="4212875208" sldId="1959"/>
            <ac:spMk id="124" creationId="{8516A244-75DC-4289-9419-A13C7892D28C}"/>
          </ac:spMkLst>
        </pc:spChg>
        <pc:spChg chg="mod">
          <ac:chgData name="Shashank Lokesha Reddy" userId="348959ee-59a1-4313-9b0d-6234a4fd0137" providerId="ADAL" clId="{18E31008-7EB6-4069-8D4C-46042C54E104}" dt="2022-02-18T19:32:07.460" v="11080" actId="14100"/>
          <ac:spMkLst>
            <pc:docMk/>
            <pc:sldMk cId="4212875208" sldId="1959"/>
            <ac:spMk id="125" creationId="{0C785804-D98C-4694-8D7C-A3C19CC2A568}"/>
          </ac:spMkLst>
        </pc:spChg>
        <pc:spChg chg="mod">
          <ac:chgData name="Shashank Lokesha Reddy" userId="348959ee-59a1-4313-9b0d-6234a4fd0137" providerId="ADAL" clId="{18E31008-7EB6-4069-8D4C-46042C54E104}" dt="2022-02-20T15:46:10.196" v="14073" actId="12789"/>
          <ac:spMkLst>
            <pc:docMk/>
            <pc:sldMk cId="4212875208" sldId="1959"/>
            <ac:spMk id="127" creationId="{FEC98F18-DED7-4AA7-81B9-3C5A5540531B}"/>
          </ac:spMkLst>
        </pc:spChg>
        <pc:spChg chg="mod">
          <ac:chgData name="Shashank Lokesha Reddy" userId="348959ee-59a1-4313-9b0d-6234a4fd0137" providerId="ADAL" clId="{18E31008-7EB6-4069-8D4C-46042C54E104}" dt="2022-02-18T19:38:04.791" v="11120" actId="554"/>
          <ac:spMkLst>
            <pc:docMk/>
            <pc:sldMk cId="4212875208" sldId="1959"/>
            <ac:spMk id="129" creationId="{B16A916B-DD0A-45A3-8A7E-AC16D6568D49}"/>
          </ac:spMkLst>
        </pc:spChg>
        <pc:spChg chg="add mod">
          <ac:chgData name="Shashank Lokesha Reddy" userId="348959ee-59a1-4313-9b0d-6234a4fd0137" providerId="ADAL" clId="{18E31008-7EB6-4069-8D4C-46042C54E104}" dt="2022-02-20T14:36:37.572" v="13885" actId="552"/>
          <ac:spMkLst>
            <pc:docMk/>
            <pc:sldMk cId="4212875208" sldId="1959"/>
            <ac:spMk id="130" creationId="{E24AA25A-947C-4CCC-B6B6-1533C8B7E2D3}"/>
          </ac:spMkLst>
        </pc:spChg>
        <pc:spChg chg="add mod">
          <ac:chgData name="Shashank Lokesha Reddy" userId="348959ee-59a1-4313-9b0d-6234a4fd0137" providerId="ADAL" clId="{18E31008-7EB6-4069-8D4C-46042C54E104}" dt="2022-02-18T19:34:03.103" v="11093" actId="1076"/>
          <ac:spMkLst>
            <pc:docMk/>
            <pc:sldMk cId="4212875208" sldId="1959"/>
            <ac:spMk id="132" creationId="{EBD2E94B-8DCF-44DF-86C2-8AACAE7549A3}"/>
          </ac:spMkLst>
        </pc:spChg>
        <pc:spChg chg="mod">
          <ac:chgData name="Shashank Lokesha Reddy" userId="348959ee-59a1-4313-9b0d-6234a4fd0137" providerId="ADAL" clId="{18E31008-7EB6-4069-8D4C-46042C54E104}" dt="2022-02-18T19:38:04.791" v="11120" actId="554"/>
          <ac:spMkLst>
            <pc:docMk/>
            <pc:sldMk cId="4212875208" sldId="1959"/>
            <ac:spMk id="137" creationId="{6AACD334-E6C4-468C-9FDB-C36C92E27195}"/>
          </ac:spMkLst>
        </pc:spChg>
        <pc:spChg chg="mod">
          <ac:chgData name="Shashank Lokesha Reddy" userId="348959ee-59a1-4313-9b0d-6234a4fd0137" providerId="ADAL" clId="{18E31008-7EB6-4069-8D4C-46042C54E104}" dt="2022-02-18T19:38:04.791" v="11120" actId="554"/>
          <ac:spMkLst>
            <pc:docMk/>
            <pc:sldMk cId="4212875208" sldId="1959"/>
            <ac:spMk id="138" creationId="{A2851005-313B-4962-8978-DC6F00C39390}"/>
          </ac:spMkLst>
        </pc:spChg>
        <pc:spChg chg="mod">
          <ac:chgData name="Shashank Lokesha Reddy" userId="348959ee-59a1-4313-9b0d-6234a4fd0137" providerId="ADAL" clId="{18E31008-7EB6-4069-8D4C-46042C54E104}" dt="2022-02-18T19:38:04.791" v="11120" actId="554"/>
          <ac:spMkLst>
            <pc:docMk/>
            <pc:sldMk cId="4212875208" sldId="1959"/>
            <ac:spMk id="141" creationId="{74289FB0-B93D-4D43-89B7-CCDE9C65D28A}"/>
          </ac:spMkLst>
        </pc:spChg>
        <pc:spChg chg="mod">
          <ac:chgData name="Shashank Lokesha Reddy" userId="348959ee-59a1-4313-9b0d-6234a4fd0137" providerId="ADAL" clId="{18E31008-7EB6-4069-8D4C-46042C54E104}" dt="2022-02-20T14:36:37.572" v="13885" actId="552"/>
          <ac:spMkLst>
            <pc:docMk/>
            <pc:sldMk cId="4212875208" sldId="1959"/>
            <ac:spMk id="143" creationId="{18C9D8CB-ED05-442B-9BED-81451DCBC2AD}"/>
          </ac:spMkLst>
        </pc:spChg>
        <pc:spChg chg="mod">
          <ac:chgData name="Shashank Lokesha Reddy" userId="348959ee-59a1-4313-9b0d-6234a4fd0137" providerId="ADAL" clId="{18E31008-7EB6-4069-8D4C-46042C54E104}" dt="2022-02-20T14:32:22.726" v="13864" actId="12789"/>
          <ac:spMkLst>
            <pc:docMk/>
            <pc:sldMk cId="4212875208" sldId="1959"/>
            <ac:spMk id="144" creationId="{C3ABF63D-505C-4314-AD27-B975F5B881DC}"/>
          </ac:spMkLst>
        </pc:spChg>
        <pc:spChg chg="mod">
          <ac:chgData name="Shashank Lokesha Reddy" userId="348959ee-59a1-4313-9b0d-6234a4fd0137" providerId="ADAL" clId="{18E31008-7EB6-4069-8D4C-46042C54E104}" dt="2022-02-20T15:46:10.196" v="14073" actId="12789"/>
          <ac:spMkLst>
            <pc:docMk/>
            <pc:sldMk cId="4212875208" sldId="1959"/>
            <ac:spMk id="153" creationId="{D206FB36-5AC6-433A-BE6E-8707E7E39DE7}"/>
          </ac:spMkLst>
        </pc:spChg>
        <pc:graphicFrameChg chg="mod">
          <ac:chgData name="Shashank Lokesha Reddy" userId="348959ee-59a1-4313-9b0d-6234a4fd0137" providerId="ADAL" clId="{18E31008-7EB6-4069-8D4C-46042C54E104}" dt="2022-02-18T19:34:42.643" v="11096" actId="1076"/>
          <ac:graphicFrameMkLst>
            <pc:docMk/>
            <pc:sldMk cId="4212875208" sldId="1959"/>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4:31:32.539" v="13862" actId="6549"/>
          <ac:graphicFrameMkLst>
            <pc:docMk/>
            <pc:sldMk cId="4212875208" sldId="1959"/>
            <ac:graphicFrameMk id="74" creationId="{123532A6-8691-4D1F-B8AC-C67327325A84}"/>
          </ac:graphicFrameMkLst>
        </pc:graphicFrameChg>
        <pc:graphicFrameChg chg="mod">
          <ac:chgData name="Shashank Lokesha Reddy" userId="348959ee-59a1-4313-9b0d-6234a4fd0137" providerId="ADAL" clId="{18E31008-7EB6-4069-8D4C-46042C54E104}" dt="2022-02-18T19:33:30.391" v="11088" actId="1076"/>
          <ac:graphicFrameMkLst>
            <pc:docMk/>
            <pc:sldMk cId="4212875208" sldId="1959"/>
            <ac:graphicFrameMk id="79" creationId="{5BF610F2-3950-40D4-A90D-C095E319E3B0}"/>
          </ac:graphicFrameMkLst>
        </pc:graphicFrameChg>
        <pc:graphicFrameChg chg="mod">
          <ac:chgData name="Shashank Lokesha Reddy" userId="348959ee-59a1-4313-9b0d-6234a4fd0137" providerId="ADAL" clId="{18E31008-7EB6-4069-8D4C-46042C54E104}" dt="2022-02-18T19:35:03.899" v="11097" actId="1076"/>
          <ac:graphicFrameMkLst>
            <pc:docMk/>
            <pc:sldMk cId="4212875208" sldId="1959"/>
            <ac:graphicFrameMk id="170" creationId="{87280CCD-9E3F-427E-86FE-54E9814D5A41}"/>
          </ac:graphicFrameMkLst>
        </pc:graphicFrameChg>
        <pc:picChg chg="mod">
          <ac:chgData name="Shashank Lokesha Reddy" userId="348959ee-59a1-4313-9b0d-6234a4fd0137" providerId="ADAL" clId="{18E31008-7EB6-4069-8D4C-46042C54E104}" dt="2022-02-20T14:31:22.076" v="13861"/>
          <ac:picMkLst>
            <pc:docMk/>
            <pc:sldMk cId="4212875208" sldId="1959"/>
            <ac:picMk id="3" creationId="{364CDCE2-08D6-4998-8DBD-8C5EB39B8FA3}"/>
          </ac:picMkLst>
        </pc:picChg>
        <pc:picChg chg="add mod">
          <ac:chgData name="Shashank Lokesha Reddy" userId="348959ee-59a1-4313-9b0d-6234a4fd0137" providerId="ADAL" clId="{18E31008-7EB6-4069-8D4C-46042C54E104}" dt="2022-02-18T19:27:39.465" v="11033" actId="14100"/>
          <ac:picMkLst>
            <pc:docMk/>
            <pc:sldMk cId="4212875208" sldId="1959"/>
            <ac:picMk id="4" creationId="{F6A1A308-6191-4F15-86C7-3A5D02D90C2E}"/>
          </ac:picMkLst>
        </pc:picChg>
        <pc:picChg chg="mod">
          <ac:chgData name="Shashank Lokesha Reddy" userId="348959ee-59a1-4313-9b0d-6234a4fd0137" providerId="ADAL" clId="{18E31008-7EB6-4069-8D4C-46042C54E104}" dt="2022-02-18T19:27:52.952" v="11034" actId="1076"/>
          <ac:picMkLst>
            <pc:docMk/>
            <pc:sldMk cId="4212875208" sldId="1959"/>
            <ac:picMk id="5" creationId="{CD8294A9-6B91-4EA7-833D-3496172D90B2}"/>
          </ac:picMkLst>
        </pc:picChg>
        <pc:picChg chg="mod">
          <ac:chgData name="Shashank Lokesha Reddy" userId="348959ee-59a1-4313-9b0d-6234a4fd0137" providerId="ADAL" clId="{18E31008-7EB6-4069-8D4C-46042C54E104}" dt="2022-02-18T19:27:52.952" v="11034" actId="1076"/>
          <ac:picMkLst>
            <pc:docMk/>
            <pc:sldMk cId="4212875208" sldId="1959"/>
            <ac:picMk id="87" creationId="{C05FB43B-C4C8-4D69-8B36-F32830E4639B}"/>
          </ac:picMkLst>
        </pc:picChg>
        <pc:picChg chg="add del mod">
          <ac:chgData name="Shashank Lokesha Reddy" userId="348959ee-59a1-4313-9b0d-6234a4fd0137" providerId="ADAL" clId="{18E31008-7EB6-4069-8D4C-46042C54E104}" dt="2022-02-18T19:27:52.952" v="11034" actId="1076"/>
          <ac:picMkLst>
            <pc:docMk/>
            <pc:sldMk cId="4212875208" sldId="1959"/>
            <ac:picMk id="88" creationId="{FD4D0870-859C-418C-A8F2-E80C86B6FC7E}"/>
          </ac:picMkLst>
        </pc:picChg>
        <pc:picChg chg="add del mod">
          <ac:chgData name="Shashank Lokesha Reddy" userId="348959ee-59a1-4313-9b0d-6234a4fd0137" providerId="ADAL" clId="{18E31008-7EB6-4069-8D4C-46042C54E104}" dt="2022-02-18T19:27:52.952" v="11034" actId="1076"/>
          <ac:picMkLst>
            <pc:docMk/>
            <pc:sldMk cId="4212875208" sldId="1959"/>
            <ac:picMk id="91" creationId="{1DA120C3-3A29-4C11-ADBC-A34B85CE3785}"/>
          </ac:picMkLst>
        </pc:picChg>
        <pc:picChg chg="del mod">
          <ac:chgData name="Shashank Lokesha Reddy" userId="348959ee-59a1-4313-9b0d-6234a4fd0137" providerId="ADAL" clId="{18E31008-7EB6-4069-8D4C-46042C54E104}" dt="2022-02-18T19:28:09.496" v="11036" actId="478"/>
          <ac:picMkLst>
            <pc:docMk/>
            <pc:sldMk cId="4212875208" sldId="1959"/>
            <ac:picMk id="114" creationId="{D3E3EB1F-2096-4BFB-9322-91C226EDE3BA}"/>
          </ac:picMkLst>
        </pc:picChg>
        <pc:picChg chg="del mod">
          <ac:chgData name="Shashank Lokesha Reddy" userId="348959ee-59a1-4313-9b0d-6234a4fd0137" providerId="ADAL" clId="{18E31008-7EB6-4069-8D4C-46042C54E104}" dt="2022-02-18T19:28:09.496" v="11036" actId="478"/>
          <ac:picMkLst>
            <pc:docMk/>
            <pc:sldMk cId="4212875208" sldId="1959"/>
            <ac:picMk id="115" creationId="{6AA6AF11-7A9E-40B2-968D-8746903B0977}"/>
          </ac:picMkLst>
        </pc:picChg>
        <pc:picChg chg="add mod">
          <ac:chgData name="Shashank Lokesha Reddy" userId="348959ee-59a1-4313-9b0d-6234a4fd0137" providerId="ADAL" clId="{18E31008-7EB6-4069-8D4C-46042C54E104}" dt="2022-02-18T19:28:29.246" v="11038" actId="1076"/>
          <ac:picMkLst>
            <pc:docMk/>
            <pc:sldMk cId="4212875208" sldId="1959"/>
            <ac:picMk id="117" creationId="{278D47BC-C260-4565-9D04-6F75B305CB3C}"/>
          </ac:picMkLst>
        </pc:picChg>
        <pc:picChg chg="add mod">
          <ac:chgData name="Shashank Lokesha Reddy" userId="348959ee-59a1-4313-9b0d-6234a4fd0137" providerId="ADAL" clId="{18E31008-7EB6-4069-8D4C-46042C54E104}" dt="2022-02-18T19:28:29.246" v="11038" actId="1076"/>
          <ac:picMkLst>
            <pc:docMk/>
            <pc:sldMk cId="4212875208" sldId="1959"/>
            <ac:picMk id="126" creationId="{3D5BF9A3-6CCF-401E-9FD1-854C6E907DCB}"/>
          </ac:picMkLst>
        </pc:picChg>
        <pc:picChg chg="del">
          <ac:chgData name="Shashank Lokesha Reddy" userId="348959ee-59a1-4313-9b0d-6234a4fd0137" providerId="ADAL" clId="{18E31008-7EB6-4069-8D4C-46042C54E104}" dt="2022-01-29T17:29:26.199" v="291" actId="478"/>
          <ac:picMkLst>
            <pc:docMk/>
            <pc:sldMk cId="4212875208" sldId="1959"/>
            <ac:picMk id="3074" creationId="{F8B7ED19-11F9-44CC-9813-087CA1422259}"/>
          </ac:picMkLst>
        </pc:picChg>
        <pc:cxnChg chg="mod">
          <ac:chgData name="Shashank Lokesha Reddy" userId="348959ee-59a1-4313-9b0d-6234a4fd0137" providerId="ADAL" clId="{18E31008-7EB6-4069-8D4C-46042C54E104}" dt="2022-02-20T14:30:25.105" v="13854" actId="14100"/>
          <ac:cxnSpMkLst>
            <pc:docMk/>
            <pc:sldMk cId="4212875208" sldId="1959"/>
            <ac:cxnSpMk id="12" creationId="{B0274043-26DC-44E4-95B5-B70278FAE9DF}"/>
          </ac:cxnSpMkLst>
        </pc:cxnChg>
        <pc:cxnChg chg="mod">
          <ac:chgData name="Shashank Lokesha Reddy" userId="348959ee-59a1-4313-9b0d-6234a4fd0137" providerId="ADAL" clId="{18E31008-7EB6-4069-8D4C-46042C54E104}" dt="2022-02-18T19:34:42.643" v="11096" actId="1076"/>
          <ac:cxnSpMkLst>
            <pc:docMk/>
            <pc:sldMk cId="4212875208" sldId="1959"/>
            <ac:cxnSpMk id="67" creationId="{44761D19-9F44-4162-8D34-D4EA3E44158C}"/>
          </ac:cxnSpMkLst>
        </pc:cxnChg>
        <pc:cxnChg chg="mod">
          <ac:chgData name="Shashank Lokesha Reddy" userId="348959ee-59a1-4313-9b0d-6234a4fd0137" providerId="ADAL" clId="{18E31008-7EB6-4069-8D4C-46042C54E104}" dt="2022-02-18T19:34:42.643" v="11096" actId="1076"/>
          <ac:cxnSpMkLst>
            <pc:docMk/>
            <pc:sldMk cId="4212875208" sldId="1959"/>
            <ac:cxnSpMk id="68" creationId="{DBAA6E35-DA16-4C45-A0D5-26024A37DFBD}"/>
          </ac:cxnSpMkLst>
        </pc:cxnChg>
        <pc:cxnChg chg="mod">
          <ac:chgData name="Shashank Lokesha Reddy" userId="348959ee-59a1-4313-9b0d-6234a4fd0137" providerId="ADAL" clId="{18E31008-7EB6-4069-8D4C-46042C54E104}" dt="2022-02-20T14:35:57.567" v="13883" actId="12788"/>
          <ac:cxnSpMkLst>
            <pc:docMk/>
            <pc:sldMk cId="4212875208" sldId="1959"/>
            <ac:cxnSpMk id="70" creationId="{C2CE37A9-EDDB-40A4-A6C2-DE005815BF10}"/>
          </ac:cxnSpMkLst>
        </pc:cxnChg>
        <pc:cxnChg chg="mod">
          <ac:chgData name="Shashank Lokesha Reddy" userId="348959ee-59a1-4313-9b0d-6234a4fd0137" providerId="ADAL" clId="{18E31008-7EB6-4069-8D4C-46042C54E104}" dt="2022-02-20T14:35:57.567" v="13883" actId="12788"/>
          <ac:cxnSpMkLst>
            <pc:docMk/>
            <pc:sldMk cId="4212875208" sldId="1959"/>
            <ac:cxnSpMk id="93" creationId="{8EC4E425-9F5E-4359-95A1-3034FD4974DC}"/>
          </ac:cxnSpMkLst>
        </pc:cxnChg>
        <pc:cxnChg chg="mod">
          <ac:chgData name="Shashank Lokesha Reddy" userId="348959ee-59a1-4313-9b0d-6234a4fd0137" providerId="ADAL" clId="{18E31008-7EB6-4069-8D4C-46042C54E104}" dt="2022-02-20T14:30:47.744" v="13856" actId="14100"/>
          <ac:cxnSpMkLst>
            <pc:docMk/>
            <pc:sldMk cId="4212875208" sldId="1959"/>
            <ac:cxnSpMk id="98" creationId="{69C01D9F-1010-4679-AF4A-4D434B2FE82E}"/>
          </ac:cxnSpMkLst>
        </pc:cxnChg>
        <pc:cxnChg chg="mod">
          <ac:chgData name="Shashank Lokesha Reddy" userId="348959ee-59a1-4313-9b0d-6234a4fd0137" providerId="ADAL" clId="{18E31008-7EB6-4069-8D4C-46042C54E104}" dt="2022-02-18T19:34:42.643" v="11096" actId="1076"/>
          <ac:cxnSpMkLst>
            <pc:docMk/>
            <pc:sldMk cId="4212875208" sldId="1959"/>
            <ac:cxnSpMk id="99" creationId="{416EAF35-962A-4E5D-94DC-D18BA20D1C1A}"/>
          </ac:cxnSpMkLst>
        </pc:cxnChg>
        <pc:cxnChg chg="mod">
          <ac:chgData name="Shashank Lokesha Reddy" userId="348959ee-59a1-4313-9b0d-6234a4fd0137" providerId="ADAL" clId="{18E31008-7EB6-4069-8D4C-46042C54E104}" dt="2022-02-20T14:35:57.567" v="13883" actId="12788"/>
          <ac:cxnSpMkLst>
            <pc:docMk/>
            <pc:sldMk cId="4212875208" sldId="1959"/>
            <ac:cxnSpMk id="102" creationId="{52F22215-3BA0-4AAB-900A-FF9915EDF93B}"/>
          </ac:cxnSpMkLst>
        </pc:cxnChg>
        <pc:cxnChg chg="mod">
          <ac:chgData name="Shashank Lokesha Reddy" userId="348959ee-59a1-4313-9b0d-6234a4fd0137" providerId="ADAL" clId="{18E31008-7EB6-4069-8D4C-46042C54E104}" dt="2022-02-18T19:34:42.643" v="11096" actId="1076"/>
          <ac:cxnSpMkLst>
            <pc:docMk/>
            <pc:sldMk cId="4212875208" sldId="1959"/>
            <ac:cxnSpMk id="103" creationId="{21A83AA9-9756-4554-B51B-15D68E6B3488}"/>
          </ac:cxnSpMkLst>
        </pc:cxnChg>
        <pc:cxnChg chg="mod">
          <ac:chgData name="Shashank Lokesha Reddy" userId="348959ee-59a1-4313-9b0d-6234a4fd0137" providerId="ADAL" clId="{18E31008-7EB6-4069-8D4C-46042C54E104}" dt="2022-02-20T14:32:05.899" v="13863" actId="14100"/>
          <ac:cxnSpMkLst>
            <pc:docMk/>
            <pc:sldMk cId="4212875208" sldId="1959"/>
            <ac:cxnSpMk id="116" creationId="{2BDE5E2F-2FF7-4953-BA94-101B3CEE85E7}"/>
          </ac:cxnSpMkLst>
        </pc:cxnChg>
        <pc:cxnChg chg="mod">
          <ac:chgData name="Shashank Lokesha Reddy" userId="348959ee-59a1-4313-9b0d-6234a4fd0137" providerId="ADAL" clId="{18E31008-7EB6-4069-8D4C-46042C54E104}" dt="2022-02-20T14:35:57.567" v="13883" actId="12788"/>
          <ac:cxnSpMkLst>
            <pc:docMk/>
            <pc:sldMk cId="4212875208" sldId="1959"/>
            <ac:cxnSpMk id="128" creationId="{6D181579-BBB5-4087-82B0-42664516DEC4}"/>
          </ac:cxnSpMkLst>
        </pc:cxnChg>
        <pc:cxnChg chg="add mod">
          <ac:chgData name="Shashank Lokesha Reddy" userId="348959ee-59a1-4313-9b0d-6234a4fd0137" providerId="ADAL" clId="{18E31008-7EB6-4069-8D4C-46042C54E104}" dt="2022-02-18T19:34:03.103" v="11093" actId="1076"/>
          <ac:cxnSpMkLst>
            <pc:docMk/>
            <pc:sldMk cId="4212875208" sldId="1959"/>
            <ac:cxnSpMk id="131" creationId="{DB11D3A3-8330-4C09-97C2-5822561008B8}"/>
          </ac:cxnSpMkLst>
        </pc:cxnChg>
        <pc:cxnChg chg="mod">
          <ac:chgData name="Shashank Lokesha Reddy" userId="348959ee-59a1-4313-9b0d-6234a4fd0137" providerId="ADAL" clId="{18E31008-7EB6-4069-8D4C-46042C54E104}" dt="2022-02-18T19:28:40.080" v="11041" actId="1076"/>
          <ac:cxnSpMkLst>
            <pc:docMk/>
            <pc:sldMk cId="4212875208" sldId="1959"/>
            <ac:cxnSpMk id="140" creationId="{3F989697-A747-4EC6-923C-CDAB8493DCD8}"/>
          </ac:cxnSpMkLst>
        </pc:cxnChg>
        <pc:cxnChg chg="mod">
          <ac:chgData name="Shashank Lokesha Reddy" userId="348959ee-59a1-4313-9b0d-6234a4fd0137" providerId="ADAL" clId="{18E31008-7EB6-4069-8D4C-46042C54E104}" dt="2022-02-20T14:34:47.753" v="13878" actId="14100"/>
          <ac:cxnSpMkLst>
            <pc:docMk/>
            <pc:sldMk cId="4212875208" sldId="1959"/>
            <ac:cxnSpMk id="142" creationId="{FDB51E77-BB72-45BA-B877-2071DA87EBFB}"/>
          </ac:cxnSpMkLst>
        </pc:cxnChg>
        <pc:cxnChg chg="mod">
          <ac:chgData name="Shashank Lokesha Reddy" userId="348959ee-59a1-4313-9b0d-6234a4fd0137" providerId="ADAL" clId="{18E31008-7EB6-4069-8D4C-46042C54E104}" dt="2022-02-20T14:35:57.567" v="13883" actId="12788"/>
          <ac:cxnSpMkLst>
            <pc:docMk/>
            <pc:sldMk cId="4212875208" sldId="1959"/>
            <ac:cxnSpMk id="145" creationId="{FBECD934-6BBF-43D5-8E23-782C847870A5}"/>
          </ac:cxnSpMkLst>
        </pc:cxnChg>
        <pc:cxnChg chg="del mod">
          <ac:chgData name="Shashank Lokesha Reddy" userId="348959ee-59a1-4313-9b0d-6234a4fd0137" providerId="ADAL" clId="{18E31008-7EB6-4069-8D4C-46042C54E104}" dt="2022-02-18T19:33:44.526" v="11090" actId="478"/>
          <ac:cxnSpMkLst>
            <pc:docMk/>
            <pc:sldMk cId="4212875208" sldId="1959"/>
            <ac:cxnSpMk id="146" creationId="{D32DDE0D-6E2E-46C7-ACFD-CA8C3B8448C5}"/>
          </ac:cxnSpMkLst>
        </pc:cxnChg>
        <pc:cxnChg chg="mod">
          <ac:chgData name="Shashank Lokesha Reddy" userId="348959ee-59a1-4313-9b0d-6234a4fd0137" providerId="ADAL" clId="{18E31008-7EB6-4069-8D4C-46042C54E104}" dt="2022-02-20T14:35:57.567" v="13883" actId="12788"/>
          <ac:cxnSpMkLst>
            <pc:docMk/>
            <pc:sldMk cId="4212875208" sldId="1959"/>
            <ac:cxnSpMk id="157" creationId="{7246D94D-BEF5-4271-82C2-6012EA784F8A}"/>
          </ac:cxnSpMkLst>
        </pc:cxnChg>
        <pc:cxnChg chg="mod">
          <ac:chgData name="Shashank Lokesha Reddy" userId="348959ee-59a1-4313-9b0d-6234a4fd0137" providerId="ADAL" clId="{18E31008-7EB6-4069-8D4C-46042C54E104}" dt="2022-02-20T14:35:57.567" v="13883" actId="12788"/>
          <ac:cxnSpMkLst>
            <pc:docMk/>
            <pc:sldMk cId="4212875208" sldId="1959"/>
            <ac:cxnSpMk id="169" creationId="{3308679A-E6C6-4B62-85D3-8448C286EB21}"/>
          </ac:cxnSpMkLst>
        </pc:cxnChg>
      </pc:sldChg>
      <pc:sldChg chg="addSp delSp modSp add mod">
        <pc:chgData name="Shashank Lokesha Reddy" userId="348959ee-59a1-4313-9b0d-6234a4fd0137" providerId="ADAL" clId="{18E31008-7EB6-4069-8D4C-46042C54E104}" dt="2022-02-27T20:54:38.531" v="15246" actId="20577"/>
        <pc:sldMkLst>
          <pc:docMk/>
          <pc:sldMk cId="1501142810" sldId="1960"/>
        </pc:sldMkLst>
        <pc:spChg chg="mod">
          <ac:chgData name="Shashank Lokesha Reddy" userId="348959ee-59a1-4313-9b0d-6234a4fd0137" providerId="ADAL" clId="{18E31008-7EB6-4069-8D4C-46042C54E104}" dt="2022-02-20T14:38:36.470" v="13895" actId="1076"/>
          <ac:spMkLst>
            <pc:docMk/>
            <pc:sldMk cId="1501142810" sldId="1960"/>
            <ac:spMk id="8" creationId="{ABC0A6B8-3248-4550-BD99-F43A26B60C2D}"/>
          </ac:spMkLst>
        </pc:spChg>
        <pc:spChg chg="mod">
          <ac:chgData name="Shashank Lokesha Reddy" userId="348959ee-59a1-4313-9b0d-6234a4fd0137" providerId="ADAL" clId="{18E31008-7EB6-4069-8D4C-46042C54E104}" dt="2022-02-20T14:45:07.565" v="13931" actId="1076"/>
          <ac:spMkLst>
            <pc:docMk/>
            <pc:sldMk cId="1501142810" sldId="1960"/>
            <ac:spMk id="10" creationId="{BC2DFB99-04CE-45FE-9D85-D9FD1FD25715}"/>
          </ac:spMkLst>
        </pc:spChg>
        <pc:spChg chg="mod">
          <ac:chgData name="Shashank Lokesha Reddy" userId="348959ee-59a1-4313-9b0d-6234a4fd0137" providerId="ADAL" clId="{18E31008-7EB6-4069-8D4C-46042C54E104}" dt="2022-02-20T14:44:43.195" v="13928" actId="552"/>
          <ac:spMkLst>
            <pc:docMk/>
            <pc:sldMk cId="1501142810" sldId="1960"/>
            <ac:spMk id="11" creationId="{4ADCD9B9-1941-4C5E-A1D7-827E0007EF06}"/>
          </ac:spMkLst>
        </pc:spChg>
        <pc:spChg chg="mod">
          <ac:chgData name="Shashank Lokesha Reddy" userId="348959ee-59a1-4313-9b0d-6234a4fd0137" providerId="ADAL" clId="{18E31008-7EB6-4069-8D4C-46042C54E104}" dt="2022-02-20T15:46:19.201" v="14074" actId="12789"/>
          <ac:spMkLst>
            <pc:docMk/>
            <pc:sldMk cId="1501142810" sldId="1960"/>
            <ac:spMk id="23" creationId="{B8C8196D-7522-4A47-AD1F-44DB260AFC29}"/>
          </ac:spMkLst>
        </pc:spChg>
        <pc:spChg chg="mod">
          <ac:chgData name="Shashank Lokesha Reddy" userId="348959ee-59a1-4313-9b0d-6234a4fd0137" providerId="ADAL" clId="{18E31008-7EB6-4069-8D4C-46042C54E104}" dt="2022-02-18T20:02:31.179" v="11145" actId="554"/>
          <ac:spMkLst>
            <pc:docMk/>
            <pc:sldMk cId="1501142810" sldId="1960"/>
            <ac:spMk id="31" creationId="{9A29E1E5-DE3A-461D-B9E1-297F24BCB070}"/>
          </ac:spMkLst>
        </pc:spChg>
        <pc:spChg chg="mod">
          <ac:chgData name="Shashank Lokesha Reddy" userId="348959ee-59a1-4313-9b0d-6234a4fd0137" providerId="ADAL" clId="{18E31008-7EB6-4069-8D4C-46042C54E104}" dt="2022-02-18T20:02:12.643" v="11142" actId="554"/>
          <ac:spMkLst>
            <pc:docMk/>
            <pc:sldMk cId="1501142810" sldId="1960"/>
            <ac:spMk id="53" creationId="{83636A85-3B80-4A57-8612-FADCA444C16E}"/>
          </ac:spMkLst>
        </pc:spChg>
        <pc:spChg chg="mod">
          <ac:chgData name="Shashank Lokesha Reddy" userId="348959ee-59a1-4313-9b0d-6234a4fd0137" providerId="ADAL" clId="{18E31008-7EB6-4069-8D4C-46042C54E104}" dt="2022-02-18T20:02:31.179" v="11145" actId="554"/>
          <ac:spMkLst>
            <pc:docMk/>
            <pc:sldMk cId="1501142810" sldId="1960"/>
            <ac:spMk id="54" creationId="{0B95BC64-1742-4974-B6DB-A28F96FCF45C}"/>
          </ac:spMkLst>
        </pc:spChg>
        <pc:spChg chg="mod">
          <ac:chgData name="Shashank Lokesha Reddy" userId="348959ee-59a1-4313-9b0d-6234a4fd0137" providerId="ADAL" clId="{18E31008-7EB6-4069-8D4C-46042C54E104}" dt="2022-02-20T14:44:43.195" v="13928" actId="552"/>
          <ac:spMkLst>
            <pc:docMk/>
            <pc:sldMk cId="1501142810" sldId="1960"/>
            <ac:spMk id="63" creationId="{38CA50E6-F4B1-4914-ADD1-1015901FB7F9}"/>
          </ac:spMkLst>
        </pc:spChg>
        <pc:spChg chg="del">
          <ac:chgData name="Shashank Lokesha Reddy" userId="348959ee-59a1-4313-9b0d-6234a4fd0137" providerId="ADAL" clId="{18E31008-7EB6-4069-8D4C-46042C54E104}" dt="2022-01-29T19:14:37.210" v="635" actId="478"/>
          <ac:spMkLst>
            <pc:docMk/>
            <pc:sldMk cId="1501142810" sldId="1960"/>
            <ac:spMk id="73" creationId="{F2F6328A-8634-4691-836F-1D9AE3515EB9}"/>
          </ac:spMkLst>
        </pc:spChg>
        <pc:spChg chg="mod">
          <ac:chgData name="Shashank Lokesha Reddy" userId="348959ee-59a1-4313-9b0d-6234a4fd0137" providerId="ADAL" clId="{18E31008-7EB6-4069-8D4C-46042C54E104}" dt="2022-02-20T14:44:43.195" v="13928" actId="552"/>
          <ac:spMkLst>
            <pc:docMk/>
            <pc:sldMk cId="1501142810" sldId="1960"/>
            <ac:spMk id="75" creationId="{E9B3721C-BCBD-4DDB-817D-7459AB79E646}"/>
          </ac:spMkLst>
        </pc:spChg>
        <pc:spChg chg="del">
          <ac:chgData name="Shashank Lokesha Reddy" userId="348959ee-59a1-4313-9b0d-6234a4fd0137" providerId="ADAL" clId="{18E31008-7EB6-4069-8D4C-46042C54E104}" dt="2022-01-29T19:14:37.210" v="635" actId="478"/>
          <ac:spMkLst>
            <pc:docMk/>
            <pc:sldMk cId="1501142810" sldId="1960"/>
            <ac:spMk id="78" creationId="{33CCC3FC-3651-4EF2-9CA0-2FEEA7F7C770}"/>
          </ac:spMkLst>
        </pc:spChg>
        <pc:spChg chg="del">
          <ac:chgData name="Shashank Lokesha Reddy" userId="348959ee-59a1-4313-9b0d-6234a4fd0137" providerId="ADAL" clId="{18E31008-7EB6-4069-8D4C-46042C54E104}" dt="2022-01-29T19:14:37.210" v="635" actId="478"/>
          <ac:spMkLst>
            <pc:docMk/>
            <pc:sldMk cId="1501142810" sldId="1960"/>
            <ac:spMk id="80" creationId="{1AB84E19-E01B-4E95-B9EC-D6F10C0EDBEB}"/>
          </ac:spMkLst>
        </pc:spChg>
        <pc:spChg chg="del">
          <ac:chgData name="Shashank Lokesha Reddy" userId="348959ee-59a1-4313-9b0d-6234a4fd0137" providerId="ADAL" clId="{18E31008-7EB6-4069-8D4C-46042C54E104}" dt="2022-01-29T19:14:37.210" v="635" actId="478"/>
          <ac:spMkLst>
            <pc:docMk/>
            <pc:sldMk cId="1501142810" sldId="1960"/>
            <ac:spMk id="81" creationId="{33962A73-0A02-4DCA-8FDC-C858D2AD05AF}"/>
          </ac:spMkLst>
        </pc:spChg>
        <pc:spChg chg="mod">
          <ac:chgData name="Shashank Lokesha Reddy" userId="348959ee-59a1-4313-9b0d-6234a4fd0137" providerId="ADAL" clId="{18E31008-7EB6-4069-8D4C-46042C54E104}" dt="2022-02-18T20:04:11.479" v="11157" actId="555"/>
          <ac:spMkLst>
            <pc:docMk/>
            <pc:sldMk cId="1501142810" sldId="1960"/>
            <ac:spMk id="82" creationId="{87520CC3-65BE-4D8C-BDBA-1FDA93B0AFF4}"/>
          </ac:spMkLst>
        </pc:spChg>
        <pc:spChg chg="mod">
          <ac:chgData name="Shashank Lokesha Reddy" userId="348959ee-59a1-4313-9b0d-6234a4fd0137" providerId="ADAL" clId="{18E31008-7EB6-4069-8D4C-46042C54E104}" dt="2022-02-18T20:04:49.616" v="11161" actId="554"/>
          <ac:spMkLst>
            <pc:docMk/>
            <pc:sldMk cId="1501142810" sldId="1960"/>
            <ac:spMk id="83" creationId="{F9DE9FCE-EA38-41BE-8884-97ECA2F1D31C}"/>
          </ac:spMkLst>
        </pc:spChg>
        <pc:spChg chg="add mod">
          <ac:chgData name="Shashank Lokesha Reddy" userId="348959ee-59a1-4313-9b0d-6234a4fd0137" providerId="ADAL" clId="{18E31008-7EB6-4069-8D4C-46042C54E104}" dt="2022-02-27T20:54:22.450" v="15245" actId="1076"/>
          <ac:spMkLst>
            <pc:docMk/>
            <pc:sldMk cId="1501142810" sldId="1960"/>
            <ac:spMk id="84" creationId="{388335BA-A967-4A25-8664-40599E6BAE35}"/>
          </ac:spMkLst>
        </pc:spChg>
        <pc:spChg chg="del">
          <ac:chgData name="Shashank Lokesha Reddy" userId="348959ee-59a1-4313-9b0d-6234a4fd0137" providerId="ADAL" clId="{18E31008-7EB6-4069-8D4C-46042C54E104}" dt="2022-01-29T19:14:37.210" v="635" actId="478"/>
          <ac:spMkLst>
            <pc:docMk/>
            <pc:sldMk cId="1501142810" sldId="1960"/>
            <ac:spMk id="84" creationId="{596A4C37-38B8-4B59-B894-BFF742BC583E}"/>
          </ac:spMkLst>
        </pc:spChg>
        <pc:spChg chg="del">
          <ac:chgData name="Shashank Lokesha Reddy" userId="348959ee-59a1-4313-9b0d-6234a4fd0137" providerId="ADAL" clId="{18E31008-7EB6-4069-8D4C-46042C54E104}" dt="2022-01-29T19:14:37.210" v="635" actId="478"/>
          <ac:spMkLst>
            <pc:docMk/>
            <pc:sldMk cId="1501142810" sldId="1960"/>
            <ac:spMk id="85" creationId="{69E31451-D9FA-4A55-9AE2-163BCC6A3999}"/>
          </ac:spMkLst>
        </pc:spChg>
        <pc:spChg chg="add del mod">
          <ac:chgData name="Shashank Lokesha Reddy" userId="348959ee-59a1-4313-9b0d-6234a4fd0137" providerId="ADAL" clId="{18E31008-7EB6-4069-8D4C-46042C54E104}" dt="2022-02-20T14:37:34.197" v="13886" actId="478"/>
          <ac:spMkLst>
            <pc:docMk/>
            <pc:sldMk cId="1501142810" sldId="1960"/>
            <ac:spMk id="85" creationId="{908F27FF-6954-43ED-95FD-A238B7D5179C}"/>
          </ac:spMkLst>
        </pc:spChg>
        <pc:spChg chg="mod">
          <ac:chgData name="Shashank Lokesha Reddy" userId="348959ee-59a1-4313-9b0d-6234a4fd0137" providerId="ADAL" clId="{18E31008-7EB6-4069-8D4C-46042C54E104}" dt="2022-02-20T14:39:10.599" v="13898" actId="1076"/>
          <ac:spMkLst>
            <pc:docMk/>
            <pc:sldMk cId="1501142810" sldId="1960"/>
            <ac:spMk id="86" creationId="{FB17E9BF-F7BC-4EE2-AB0B-07F4C5194C51}"/>
          </ac:spMkLst>
        </pc:spChg>
        <pc:spChg chg="add mod">
          <ac:chgData name="Shashank Lokesha Reddy" userId="348959ee-59a1-4313-9b0d-6234a4fd0137" providerId="ADAL" clId="{18E31008-7EB6-4069-8D4C-46042C54E104}" dt="2022-02-18T20:00:49.423" v="11129"/>
          <ac:spMkLst>
            <pc:docMk/>
            <pc:sldMk cId="1501142810" sldId="1960"/>
            <ac:spMk id="88" creationId="{4DB831B6-7A22-4C23-BCC4-A4FADA8AA724}"/>
          </ac:spMkLst>
        </pc:spChg>
        <pc:spChg chg="mod">
          <ac:chgData name="Shashank Lokesha Reddy" userId="348959ee-59a1-4313-9b0d-6234a4fd0137" providerId="ADAL" clId="{18E31008-7EB6-4069-8D4C-46042C54E104}" dt="2022-02-18T20:04:11.479" v="11157" actId="555"/>
          <ac:spMkLst>
            <pc:docMk/>
            <pc:sldMk cId="1501142810" sldId="1960"/>
            <ac:spMk id="89" creationId="{89E7FF72-B8E6-4AA7-BF6D-AD62BC5A9A6F}"/>
          </ac:spMkLst>
        </pc:spChg>
        <pc:spChg chg="mod">
          <ac:chgData name="Shashank Lokesha Reddy" userId="348959ee-59a1-4313-9b0d-6234a4fd0137" providerId="ADAL" clId="{18E31008-7EB6-4069-8D4C-46042C54E104}" dt="2022-02-18T20:04:49.616" v="11161" actId="554"/>
          <ac:spMkLst>
            <pc:docMk/>
            <pc:sldMk cId="1501142810" sldId="1960"/>
            <ac:spMk id="90" creationId="{78B95555-8BC8-4357-A43A-C5A31A7FD6D5}"/>
          </ac:spMkLst>
        </pc:spChg>
        <pc:spChg chg="add mod">
          <ac:chgData name="Shashank Lokesha Reddy" userId="348959ee-59a1-4313-9b0d-6234a4fd0137" providerId="ADAL" clId="{18E31008-7EB6-4069-8D4C-46042C54E104}" dt="2022-02-18T20:00:49.423" v="11129"/>
          <ac:spMkLst>
            <pc:docMk/>
            <pc:sldMk cId="1501142810" sldId="1960"/>
            <ac:spMk id="91" creationId="{38184B36-1CB9-4180-B0E3-BD8F04F4B322}"/>
          </ac:spMkLst>
        </pc:spChg>
        <pc:spChg chg="mod">
          <ac:chgData name="Shashank Lokesha Reddy" userId="348959ee-59a1-4313-9b0d-6234a4fd0137" providerId="ADAL" clId="{18E31008-7EB6-4069-8D4C-46042C54E104}" dt="2022-02-18T20:04:11.479" v="11157" actId="555"/>
          <ac:spMkLst>
            <pc:docMk/>
            <pc:sldMk cId="1501142810" sldId="1960"/>
            <ac:spMk id="92" creationId="{52A8A178-A6F9-4082-8784-38B48FE6FA1F}"/>
          </ac:spMkLst>
        </pc:spChg>
        <pc:spChg chg="mod">
          <ac:chgData name="Shashank Lokesha Reddy" userId="348959ee-59a1-4313-9b0d-6234a4fd0137" providerId="ADAL" clId="{18E31008-7EB6-4069-8D4C-46042C54E104}" dt="2022-02-20T15:46:19.201" v="14074" actId="12789"/>
          <ac:spMkLst>
            <pc:docMk/>
            <pc:sldMk cId="1501142810" sldId="1960"/>
            <ac:spMk id="94" creationId="{C5203B11-90AC-478D-A7D9-056DF1B93559}"/>
          </ac:spMkLst>
        </pc:spChg>
        <pc:spChg chg="del mod">
          <ac:chgData name="Shashank Lokesha Reddy" userId="348959ee-59a1-4313-9b0d-6234a4fd0137" providerId="ADAL" clId="{18E31008-7EB6-4069-8D4C-46042C54E104}" dt="2022-01-29T18:52:05.124" v="481" actId="478"/>
          <ac:spMkLst>
            <pc:docMk/>
            <pc:sldMk cId="1501142810" sldId="1960"/>
            <ac:spMk id="95" creationId="{886B140B-C32A-46A1-B115-53238C83B890}"/>
          </ac:spMkLst>
        </pc:spChg>
        <pc:spChg chg="mod">
          <ac:chgData name="Shashank Lokesha Reddy" userId="348959ee-59a1-4313-9b0d-6234a4fd0137" providerId="ADAL" clId="{18E31008-7EB6-4069-8D4C-46042C54E104}" dt="2022-02-20T14:44:43.195" v="13928" actId="552"/>
          <ac:spMkLst>
            <pc:docMk/>
            <pc:sldMk cId="1501142810" sldId="1960"/>
            <ac:spMk id="96" creationId="{06A60633-6CAA-4DAE-949C-A99304CF6637}"/>
          </ac:spMkLst>
        </pc:spChg>
        <pc:spChg chg="mod">
          <ac:chgData name="Shashank Lokesha Reddy" userId="348959ee-59a1-4313-9b0d-6234a4fd0137" providerId="ADAL" clId="{18E31008-7EB6-4069-8D4C-46042C54E104}" dt="2022-02-20T14:39:10.599" v="13898" actId="1076"/>
          <ac:spMkLst>
            <pc:docMk/>
            <pc:sldMk cId="1501142810" sldId="1960"/>
            <ac:spMk id="97" creationId="{B03AC0EC-154E-4341-82B2-94CC39076B05}"/>
          </ac:spMkLst>
        </pc:spChg>
        <pc:spChg chg="del">
          <ac:chgData name="Shashank Lokesha Reddy" userId="348959ee-59a1-4313-9b0d-6234a4fd0137" providerId="ADAL" clId="{18E31008-7EB6-4069-8D4C-46042C54E104}" dt="2022-01-29T18:52:18.512" v="485" actId="478"/>
          <ac:spMkLst>
            <pc:docMk/>
            <pc:sldMk cId="1501142810" sldId="1960"/>
            <ac:spMk id="100" creationId="{E5E474C6-A65F-4605-8C02-E80098D2305F}"/>
          </ac:spMkLst>
        </pc:spChg>
        <pc:spChg chg="add mod">
          <ac:chgData name="Shashank Lokesha Reddy" userId="348959ee-59a1-4313-9b0d-6234a4fd0137" providerId="ADAL" clId="{18E31008-7EB6-4069-8D4C-46042C54E104}" dt="2022-02-20T14:44:43.195" v="13928" actId="552"/>
          <ac:spMkLst>
            <pc:docMk/>
            <pc:sldMk cId="1501142810" sldId="1960"/>
            <ac:spMk id="101" creationId="{1D5BBB3B-32F9-4F68-849B-EC2848827634}"/>
          </ac:spMkLst>
        </pc:spChg>
        <pc:spChg chg="del">
          <ac:chgData name="Shashank Lokesha Reddy" userId="348959ee-59a1-4313-9b0d-6234a4fd0137" providerId="ADAL" clId="{18E31008-7EB6-4069-8D4C-46042C54E104}" dt="2022-01-29T19:14:37.210" v="635" actId="478"/>
          <ac:spMkLst>
            <pc:docMk/>
            <pc:sldMk cId="1501142810" sldId="1960"/>
            <ac:spMk id="101" creationId="{EBA60CED-E5EC-4F79-958A-136E187140C9}"/>
          </ac:spMkLst>
        </pc:spChg>
        <pc:spChg chg="mod">
          <ac:chgData name="Shashank Lokesha Reddy" userId="348959ee-59a1-4313-9b0d-6234a4fd0137" providerId="ADAL" clId="{18E31008-7EB6-4069-8D4C-46042C54E104}" dt="2022-02-18T20:04:49.616" v="11161" actId="554"/>
          <ac:spMkLst>
            <pc:docMk/>
            <pc:sldMk cId="1501142810" sldId="1960"/>
            <ac:spMk id="104" creationId="{BF6417FD-4B00-4AAE-B460-926624372BCE}"/>
          </ac:spMkLst>
        </pc:spChg>
        <pc:spChg chg="del">
          <ac:chgData name="Shashank Lokesha Reddy" userId="348959ee-59a1-4313-9b0d-6234a4fd0137" providerId="ADAL" clId="{18E31008-7EB6-4069-8D4C-46042C54E104}" dt="2022-01-29T19:14:37.210" v="635" actId="478"/>
          <ac:spMkLst>
            <pc:docMk/>
            <pc:sldMk cId="1501142810" sldId="1960"/>
            <ac:spMk id="105" creationId="{E459EBFB-A9E2-4768-9A6A-C49D61A0772F}"/>
          </ac:spMkLst>
        </pc:spChg>
        <pc:spChg chg="mod">
          <ac:chgData name="Shashank Lokesha Reddy" userId="348959ee-59a1-4313-9b0d-6234a4fd0137" providerId="ADAL" clId="{18E31008-7EB6-4069-8D4C-46042C54E104}" dt="2022-02-18T20:04:11.479" v="11157" actId="555"/>
          <ac:spMkLst>
            <pc:docMk/>
            <pc:sldMk cId="1501142810" sldId="1960"/>
            <ac:spMk id="106" creationId="{5AC35BB1-9006-4A88-A592-2144E3AE0698}"/>
          </ac:spMkLst>
        </pc:spChg>
        <pc:spChg chg="mod">
          <ac:chgData name="Shashank Lokesha Reddy" userId="348959ee-59a1-4313-9b0d-6234a4fd0137" providerId="ADAL" clId="{18E31008-7EB6-4069-8D4C-46042C54E104}" dt="2022-02-18T20:04:49.616" v="11161" actId="554"/>
          <ac:spMkLst>
            <pc:docMk/>
            <pc:sldMk cId="1501142810" sldId="1960"/>
            <ac:spMk id="107" creationId="{1F680E3F-E3A0-46B9-8DD6-00355E7887E3}"/>
          </ac:spMkLst>
        </pc:spChg>
        <pc:spChg chg="mod">
          <ac:chgData name="Shashank Lokesha Reddy" userId="348959ee-59a1-4313-9b0d-6234a4fd0137" providerId="ADAL" clId="{18E31008-7EB6-4069-8D4C-46042C54E104}" dt="2022-02-18T20:04:11.479" v="11157" actId="555"/>
          <ac:spMkLst>
            <pc:docMk/>
            <pc:sldMk cId="1501142810" sldId="1960"/>
            <ac:spMk id="108" creationId="{9F5C895A-122B-438C-B305-C75787A83BBA}"/>
          </ac:spMkLst>
        </pc:spChg>
        <pc:spChg chg="mod">
          <ac:chgData name="Shashank Lokesha Reddy" userId="348959ee-59a1-4313-9b0d-6234a4fd0137" providerId="ADAL" clId="{18E31008-7EB6-4069-8D4C-46042C54E104}" dt="2022-02-18T20:04:49.616" v="11161" actId="554"/>
          <ac:spMkLst>
            <pc:docMk/>
            <pc:sldMk cId="1501142810" sldId="1960"/>
            <ac:spMk id="109" creationId="{243F6AFF-ECB3-4B5F-B105-4A96FF400275}"/>
          </ac:spMkLst>
        </pc:spChg>
        <pc:spChg chg="add mod">
          <ac:chgData name="Shashank Lokesha Reddy" userId="348959ee-59a1-4313-9b0d-6234a4fd0137" providerId="ADAL" clId="{18E31008-7EB6-4069-8D4C-46042C54E104}" dt="2022-02-20T14:39:10.599" v="13898" actId="1076"/>
          <ac:spMkLst>
            <pc:docMk/>
            <pc:sldMk cId="1501142810" sldId="1960"/>
            <ac:spMk id="110" creationId="{C6B5D4FF-E09C-416C-8775-CC50209EB5BA}"/>
          </ac:spMkLst>
        </pc:spChg>
        <pc:spChg chg="add mod">
          <ac:chgData name="Shashank Lokesha Reddy" userId="348959ee-59a1-4313-9b0d-6234a4fd0137" providerId="ADAL" clId="{18E31008-7EB6-4069-8D4C-46042C54E104}" dt="2022-02-20T14:39:10.599" v="13898" actId="1076"/>
          <ac:spMkLst>
            <pc:docMk/>
            <pc:sldMk cId="1501142810" sldId="1960"/>
            <ac:spMk id="113" creationId="{ACB53DD2-9947-4BFE-9ED5-6DFCC47ADCF6}"/>
          </ac:spMkLst>
        </pc:spChg>
        <pc:spChg chg="add mod">
          <ac:chgData name="Shashank Lokesha Reddy" userId="348959ee-59a1-4313-9b0d-6234a4fd0137" providerId="ADAL" clId="{18E31008-7EB6-4069-8D4C-46042C54E104}" dt="2022-02-18T20:16:39.383" v="11247" actId="1076"/>
          <ac:spMkLst>
            <pc:docMk/>
            <pc:sldMk cId="1501142810" sldId="1960"/>
            <ac:spMk id="114" creationId="{CE4AC148-44DE-4BCD-A1EF-6DA85E70D126}"/>
          </ac:spMkLst>
        </pc:spChg>
        <pc:spChg chg="add mod">
          <ac:chgData name="Shashank Lokesha Reddy" userId="348959ee-59a1-4313-9b0d-6234a4fd0137" providerId="ADAL" clId="{18E31008-7EB6-4069-8D4C-46042C54E104}" dt="2022-02-20T14:38:44.995" v="13896" actId="1076"/>
          <ac:spMkLst>
            <pc:docMk/>
            <pc:sldMk cId="1501142810" sldId="1960"/>
            <ac:spMk id="115" creationId="{FBDB0DF5-2B0F-4C58-839C-C1FD59438F7B}"/>
          </ac:spMkLst>
        </pc:spChg>
        <pc:spChg chg="mod">
          <ac:chgData name="Shashank Lokesha Reddy" userId="348959ee-59a1-4313-9b0d-6234a4fd0137" providerId="ADAL" clId="{18E31008-7EB6-4069-8D4C-46042C54E104}" dt="2022-02-20T14:44:43.195" v="13928" actId="552"/>
          <ac:spMkLst>
            <pc:docMk/>
            <pc:sldMk cId="1501142810" sldId="1960"/>
            <ac:spMk id="118" creationId="{767D10E8-2B80-4FA0-A863-C5577E9732CA}"/>
          </ac:spMkLst>
        </pc:spChg>
        <pc:spChg chg="del">
          <ac:chgData name="Shashank Lokesha Reddy" userId="348959ee-59a1-4313-9b0d-6234a4fd0137" providerId="ADAL" clId="{18E31008-7EB6-4069-8D4C-46042C54E104}" dt="2022-01-29T19:04:48.503" v="576" actId="478"/>
          <ac:spMkLst>
            <pc:docMk/>
            <pc:sldMk cId="1501142810" sldId="1960"/>
            <ac:spMk id="119" creationId="{D4B5BD83-DD98-45D6-95B4-A95345553506}"/>
          </ac:spMkLst>
        </pc:spChg>
        <pc:spChg chg="del">
          <ac:chgData name="Shashank Lokesha Reddy" userId="348959ee-59a1-4313-9b0d-6234a4fd0137" providerId="ADAL" clId="{18E31008-7EB6-4069-8D4C-46042C54E104}" dt="2022-01-29T19:04:48.503" v="576" actId="478"/>
          <ac:spMkLst>
            <pc:docMk/>
            <pc:sldMk cId="1501142810" sldId="1960"/>
            <ac:spMk id="120" creationId="{56C8FD0D-FC29-4A59-9C38-DACB49A7AB5B}"/>
          </ac:spMkLst>
        </pc:spChg>
        <pc:spChg chg="mod">
          <ac:chgData name="Shashank Lokesha Reddy" userId="348959ee-59a1-4313-9b0d-6234a4fd0137" providerId="ADAL" clId="{18E31008-7EB6-4069-8D4C-46042C54E104}" dt="2022-02-20T15:46:19.201" v="14074" actId="12789"/>
          <ac:spMkLst>
            <pc:docMk/>
            <pc:sldMk cId="1501142810" sldId="1960"/>
            <ac:spMk id="121" creationId="{8750DDC7-8AA2-480C-ABFA-6B9E6A3E6CF0}"/>
          </ac:spMkLst>
        </pc:spChg>
        <pc:spChg chg="del">
          <ac:chgData name="Shashank Lokesha Reddy" userId="348959ee-59a1-4313-9b0d-6234a4fd0137" providerId="ADAL" clId="{18E31008-7EB6-4069-8D4C-46042C54E104}" dt="2022-01-29T19:04:48.503" v="576" actId="478"/>
          <ac:spMkLst>
            <pc:docMk/>
            <pc:sldMk cId="1501142810" sldId="1960"/>
            <ac:spMk id="122" creationId="{ABF591AC-5A4F-4106-BCA8-2E64341A2784}"/>
          </ac:spMkLst>
        </pc:spChg>
        <pc:spChg chg="del">
          <ac:chgData name="Shashank Lokesha Reddy" userId="348959ee-59a1-4313-9b0d-6234a4fd0137" providerId="ADAL" clId="{18E31008-7EB6-4069-8D4C-46042C54E104}" dt="2022-01-29T19:04:48.503" v="576" actId="478"/>
          <ac:spMkLst>
            <pc:docMk/>
            <pc:sldMk cId="1501142810" sldId="1960"/>
            <ac:spMk id="123" creationId="{4916597C-94CA-47AF-B162-1FFC92018E76}"/>
          </ac:spMkLst>
        </pc:spChg>
        <pc:spChg chg="del">
          <ac:chgData name="Shashank Lokesha Reddy" userId="348959ee-59a1-4313-9b0d-6234a4fd0137" providerId="ADAL" clId="{18E31008-7EB6-4069-8D4C-46042C54E104}" dt="2022-01-29T19:04:48.503" v="576" actId="478"/>
          <ac:spMkLst>
            <pc:docMk/>
            <pc:sldMk cId="1501142810" sldId="1960"/>
            <ac:spMk id="124" creationId="{8516A244-75DC-4289-9419-A13C7892D28C}"/>
          </ac:spMkLst>
        </pc:spChg>
        <pc:spChg chg="del">
          <ac:chgData name="Shashank Lokesha Reddy" userId="348959ee-59a1-4313-9b0d-6234a4fd0137" providerId="ADAL" clId="{18E31008-7EB6-4069-8D4C-46042C54E104}" dt="2022-01-29T19:04:48.503" v="576" actId="478"/>
          <ac:spMkLst>
            <pc:docMk/>
            <pc:sldMk cId="1501142810" sldId="1960"/>
            <ac:spMk id="125" creationId="{0C785804-D98C-4694-8D7C-A3C19CC2A568}"/>
          </ac:spMkLst>
        </pc:spChg>
        <pc:spChg chg="add mod">
          <ac:chgData name="Shashank Lokesha Reddy" userId="348959ee-59a1-4313-9b0d-6234a4fd0137" providerId="ADAL" clId="{18E31008-7EB6-4069-8D4C-46042C54E104}" dt="2022-02-20T14:39:10.599" v="13898" actId="1076"/>
          <ac:spMkLst>
            <pc:docMk/>
            <pc:sldMk cId="1501142810" sldId="1960"/>
            <ac:spMk id="126" creationId="{E950DF2A-CFAE-4E43-8B4C-375C00353D5C}"/>
          </ac:spMkLst>
        </pc:spChg>
        <pc:spChg chg="mod">
          <ac:chgData name="Shashank Lokesha Reddy" userId="348959ee-59a1-4313-9b0d-6234a4fd0137" providerId="ADAL" clId="{18E31008-7EB6-4069-8D4C-46042C54E104}" dt="2022-02-18T20:17:18.464" v="11250" actId="1076"/>
          <ac:spMkLst>
            <pc:docMk/>
            <pc:sldMk cId="1501142810" sldId="1960"/>
            <ac:spMk id="127" creationId="{FEC98F18-DED7-4AA7-81B9-3C5A5540531B}"/>
          </ac:spMkLst>
        </pc:spChg>
        <pc:spChg chg="del">
          <ac:chgData name="Shashank Lokesha Reddy" userId="348959ee-59a1-4313-9b0d-6234a4fd0137" providerId="ADAL" clId="{18E31008-7EB6-4069-8D4C-46042C54E104}" dt="2022-01-29T19:14:37.210" v="635" actId="478"/>
          <ac:spMkLst>
            <pc:docMk/>
            <pc:sldMk cId="1501142810" sldId="1960"/>
            <ac:spMk id="129" creationId="{B16A916B-DD0A-45A3-8A7E-AC16D6568D49}"/>
          </ac:spMkLst>
        </pc:spChg>
        <pc:spChg chg="del">
          <ac:chgData name="Shashank Lokesha Reddy" userId="348959ee-59a1-4313-9b0d-6234a4fd0137" providerId="ADAL" clId="{18E31008-7EB6-4069-8D4C-46042C54E104}" dt="2022-01-29T19:14:37.210" v="635" actId="478"/>
          <ac:spMkLst>
            <pc:docMk/>
            <pc:sldMk cId="1501142810" sldId="1960"/>
            <ac:spMk id="137" creationId="{6AACD334-E6C4-468C-9FDB-C36C92E27195}"/>
          </ac:spMkLst>
        </pc:spChg>
        <pc:spChg chg="del">
          <ac:chgData name="Shashank Lokesha Reddy" userId="348959ee-59a1-4313-9b0d-6234a4fd0137" providerId="ADAL" clId="{18E31008-7EB6-4069-8D4C-46042C54E104}" dt="2022-01-29T19:14:37.210" v="635" actId="478"/>
          <ac:spMkLst>
            <pc:docMk/>
            <pc:sldMk cId="1501142810" sldId="1960"/>
            <ac:spMk id="138" creationId="{A2851005-313B-4962-8978-DC6F00C39390}"/>
          </ac:spMkLst>
        </pc:spChg>
        <pc:spChg chg="add mod">
          <ac:chgData name="Shashank Lokesha Reddy" userId="348959ee-59a1-4313-9b0d-6234a4fd0137" providerId="ADAL" clId="{18E31008-7EB6-4069-8D4C-46042C54E104}" dt="2022-02-18T20:14:52.835" v="11235" actId="554"/>
          <ac:spMkLst>
            <pc:docMk/>
            <pc:sldMk cId="1501142810" sldId="1960"/>
            <ac:spMk id="139" creationId="{8DD6850A-480F-474E-AF1D-83B12BA7AC22}"/>
          </ac:spMkLst>
        </pc:spChg>
        <pc:spChg chg="del">
          <ac:chgData name="Shashank Lokesha Reddy" userId="348959ee-59a1-4313-9b0d-6234a4fd0137" providerId="ADAL" clId="{18E31008-7EB6-4069-8D4C-46042C54E104}" dt="2022-01-29T19:14:37.210" v="635" actId="478"/>
          <ac:spMkLst>
            <pc:docMk/>
            <pc:sldMk cId="1501142810" sldId="1960"/>
            <ac:spMk id="141" creationId="{74289FB0-B93D-4D43-89B7-CCDE9C65D28A}"/>
          </ac:spMkLst>
        </pc:spChg>
        <pc:spChg chg="mod">
          <ac:chgData name="Shashank Lokesha Reddy" userId="348959ee-59a1-4313-9b0d-6234a4fd0137" providerId="ADAL" clId="{18E31008-7EB6-4069-8D4C-46042C54E104}" dt="2022-02-20T14:44:43.195" v="13928" actId="552"/>
          <ac:spMkLst>
            <pc:docMk/>
            <pc:sldMk cId="1501142810" sldId="1960"/>
            <ac:spMk id="143" creationId="{18C9D8CB-ED05-442B-9BED-81451DCBC2AD}"/>
          </ac:spMkLst>
        </pc:spChg>
        <pc:spChg chg="mod">
          <ac:chgData name="Shashank Lokesha Reddy" userId="348959ee-59a1-4313-9b0d-6234a4fd0137" providerId="ADAL" clId="{18E31008-7EB6-4069-8D4C-46042C54E104}" dt="2022-02-18T20:22:26.406" v="11287" actId="1076"/>
          <ac:spMkLst>
            <pc:docMk/>
            <pc:sldMk cId="1501142810" sldId="1960"/>
            <ac:spMk id="144" creationId="{C3ABF63D-505C-4314-AD27-B975F5B881DC}"/>
          </ac:spMkLst>
        </pc:spChg>
        <pc:spChg chg="add mod">
          <ac:chgData name="Shashank Lokesha Reddy" userId="348959ee-59a1-4313-9b0d-6234a4fd0137" providerId="ADAL" clId="{18E31008-7EB6-4069-8D4C-46042C54E104}" dt="2022-02-18T20:14:52.835" v="11235" actId="554"/>
          <ac:spMkLst>
            <pc:docMk/>
            <pc:sldMk cId="1501142810" sldId="1960"/>
            <ac:spMk id="147" creationId="{EED02D76-404D-4EC0-825B-0706A1549724}"/>
          </ac:spMkLst>
        </pc:spChg>
        <pc:spChg chg="add mod">
          <ac:chgData name="Shashank Lokesha Reddy" userId="348959ee-59a1-4313-9b0d-6234a4fd0137" providerId="ADAL" clId="{18E31008-7EB6-4069-8D4C-46042C54E104}" dt="2022-02-18T20:14:52.835" v="11235" actId="554"/>
          <ac:spMkLst>
            <pc:docMk/>
            <pc:sldMk cId="1501142810" sldId="1960"/>
            <ac:spMk id="148" creationId="{A1FBA970-4F20-4844-B4CB-58ADA5F2DA6B}"/>
          </ac:spMkLst>
        </pc:spChg>
        <pc:spChg chg="add mod">
          <ac:chgData name="Shashank Lokesha Reddy" userId="348959ee-59a1-4313-9b0d-6234a4fd0137" providerId="ADAL" clId="{18E31008-7EB6-4069-8D4C-46042C54E104}" dt="2022-02-18T20:13:41.295" v="11227" actId="555"/>
          <ac:spMkLst>
            <pc:docMk/>
            <pc:sldMk cId="1501142810" sldId="1960"/>
            <ac:spMk id="150" creationId="{AC8DFEEB-2C4E-4E3D-81A7-D3508E55122B}"/>
          </ac:spMkLst>
        </pc:spChg>
        <pc:spChg chg="add mod">
          <ac:chgData name="Shashank Lokesha Reddy" userId="348959ee-59a1-4313-9b0d-6234a4fd0137" providerId="ADAL" clId="{18E31008-7EB6-4069-8D4C-46042C54E104}" dt="2022-02-18T20:13:41.295" v="11227" actId="555"/>
          <ac:spMkLst>
            <pc:docMk/>
            <pc:sldMk cId="1501142810" sldId="1960"/>
            <ac:spMk id="151" creationId="{4735DDB2-DDD7-41DE-AAA9-37D01EF4BC5B}"/>
          </ac:spMkLst>
        </pc:spChg>
        <pc:spChg chg="add mod">
          <ac:chgData name="Shashank Lokesha Reddy" userId="348959ee-59a1-4313-9b0d-6234a4fd0137" providerId="ADAL" clId="{18E31008-7EB6-4069-8D4C-46042C54E104}" dt="2022-02-18T20:13:41.295" v="11227" actId="555"/>
          <ac:spMkLst>
            <pc:docMk/>
            <pc:sldMk cId="1501142810" sldId="1960"/>
            <ac:spMk id="152" creationId="{8F2B8B6B-829B-489D-8E55-4F77DE18BC5D}"/>
          </ac:spMkLst>
        </pc:spChg>
        <pc:spChg chg="mod">
          <ac:chgData name="Shashank Lokesha Reddy" userId="348959ee-59a1-4313-9b0d-6234a4fd0137" providerId="ADAL" clId="{18E31008-7EB6-4069-8D4C-46042C54E104}" dt="2022-02-20T15:46:19.201" v="14074" actId="12789"/>
          <ac:spMkLst>
            <pc:docMk/>
            <pc:sldMk cId="1501142810" sldId="1960"/>
            <ac:spMk id="153" creationId="{D206FB36-5AC6-433A-BE6E-8707E7E39DE7}"/>
          </ac:spMkLst>
        </pc:spChg>
        <pc:spChg chg="add mod">
          <ac:chgData name="Shashank Lokesha Reddy" userId="348959ee-59a1-4313-9b0d-6234a4fd0137" providerId="ADAL" clId="{18E31008-7EB6-4069-8D4C-46042C54E104}" dt="2022-01-29T19:15:34.200" v="637" actId="1076"/>
          <ac:spMkLst>
            <pc:docMk/>
            <pc:sldMk cId="1501142810" sldId="1960"/>
            <ac:spMk id="154" creationId="{A3F97233-69BC-48E9-B8EA-3FCD8991AF12}"/>
          </ac:spMkLst>
        </pc:spChg>
        <pc:spChg chg="add mod">
          <ac:chgData name="Shashank Lokesha Reddy" userId="348959ee-59a1-4313-9b0d-6234a4fd0137" providerId="ADAL" clId="{18E31008-7EB6-4069-8D4C-46042C54E104}" dt="2022-01-29T19:15:34.200" v="637" actId="1076"/>
          <ac:spMkLst>
            <pc:docMk/>
            <pc:sldMk cId="1501142810" sldId="1960"/>
            <ac:spMk id="155" creationId="{C3AFB07A-0CBF-4A2D-9A39-7B0F3DE17050}"/>
          </ac:spMkLst>
        </pc:spChg>
        <pc:spChg chg="add mod">
          <ac:chgData name="Shashank Lokesha Reddy" userId="348959ee-59a1-4313-9b0d-6234a4fd0137" providerId="ADAL" clId="{18E31008-7EB6-4069-8D4C-46042C54E104}" dt="2022-02-20T14:44:43.195" v="13928" actId="552"/>
          <ac:spMkLst>
            <pc:docMk/>
            <pc:sldMk cId="1501142810" sldId="1960"/>
            <ac:spMk id="156" creationId="{44BBF09A-AA55-4A6F-9D24-6591B77B88E0}"/>
          </ac:spMkLst>
        </pc:spChg>
        <pc:spChg chg="add mod">
          <ac:chgData name="Shashank Lokesha Reddy" userId="348959ee-59a1-4313-9b0d-6234a4fd0137" providerId="ADAL" clId="{18E31008-7EB6-4069-8D4C-46042C54E104}" dt="2022-02-18T20:18:48.154" v="11259" actId="554"/>
          <ac:spMkLst>
            <pc:docMk/>
            <pc:sldMk cId="1501142810" sldId="1960"/>
            <ac:spMk id="158" creationId="{574EF0B3-E5EB-4D7F-9EE9-68C3F8647447}"/>
          </ac:spMkLst>
        </pc:spChg>
        <pc:spChg chg="add mod">
          <ac:chgData name="Shashank Lokesha Reddy" userId="348959ee-59a1-4313-9b0d-6234a4fd0137" providerId="ADAL" clId="{18E31008-7EB6-4069-8D4C-46042C54E104}" dt="2022-02-18T20:21:33.804" v="11281" actId="1076"/>
          <ac:spMkLst>
            <pc:docMk/>
            <pc:sldMk cId="1501142810" sldId="1960"/>
            <ac:spMk id="159" creationId="{7ACB7EF5-9A85-4A72-99CA-37E251FF4E99}"/>
          </ac:spMkLst>
        </pc:spChg>
        <pc:spChg chg="add mod">
          <ac:chgData name="Shashank Lokesha Reddy" userId="348959ee-59a1-4313-9b0d-6234a4fd0137" providerId="ADAL" clId="{18E31008-7EB6-4069-8D4C-46042C54E104}" dt="2022-02-18T20:21:33.804" v="11281" actId="1076"/>
          <ac:spMkLst>
            <pc:docMk/>
            <pc:sldMk cId="1501142810" sldId="1960"/>
            <ac:spMk id="160" creationId="{90B3CDE1-3750-47A2-A4EB-FDD153681590}"/>
          </ac:spMkLst>
        </pc:spChg>
        <pc:spChg chg="add mod">
          <ac:chgData name="Shashank Lokesha Reddy" userId="348959ee-59a1-4313-9b0d-6234a4fd0137" providerId="ADAL" clId="{18E31008-7EB6-4069-8D4C-46042C54E104}" dt="2022-02-27T20:54:03.792" v="15243" actId="20577"/>
          <ac:spMkLst>
            <pc:docMk/>
            <pc:sldMk cId="1501142810" sldId="1960"/>
            <ac:spMk id="161" creationId="{4209C107-DE33-405B-8049-3F9FF170945A}"/>
          </ac:spMkLst>
        </pc:spChg>
        <pc:spChg chg="add mod">
          <ac:chgData name="Shashank Lokesha Reddy" userId="348959ee-59a1-4313-9b0d-6234a4fd0137" providerId="ADAL" clId="{18E31008-7EB6-4069-8D4C-46042C54E104}" dt="2022-02-27T20:54:38.531" v="15246" actId="20577"/>
          <ac:spMkLst>
            <pc:docMk/>
            <pc:sldMk cId="1501142810" sldId="1960"/>
            <ac:spMk id="162" creationId="{9446917E-5383-41F8-9AEC-274D0757F8D3}"/>
          </ac:spMkLst>
        </pc:spChg>
        <pc:spChg chg="add mod">
          <ac:chgData name="Shashank Lokesha Reddy" userId="348959ee-59a1-4313-9b0d-6234a4fd0137" providerId="ADAL" clId="{18E31008-7EB6-4069-8D4C-46042C54E104}" dt="2022-02-18T20:19:20.445" v="11264" actId="555"/>
          <ac:spMkLst>
            <pc:docMk/>
            <pc:sldMk cId="1501142810" sldId="1960"/>
            <ac:spMk id="165" creationId="{ED313EE5-F5A2-422F-9F60-351E05C39A9D}"/>
          </ac:spMkLst>
        </pc:spChg>
        <pc:spChg chg="add mod">
          <ac:chgData name="Shashank Lokesha Reddy" userId="348959ee-59a1-4313-9b0d-6234a4fd0137" providerId="ADAL" clId="{18E31008-7EB6-4069-8D4C-46042C54E104}" dt="2022-02-18T20:19:20.445" v="11264" actId="555"/>
          <ac:spMkLst>
            <pc:docMk/>
            <pc:sldMk cId="1501142810" sldId="1960"/>
            <ac:spMk id="166" creationId="{05CB6CD1-D7BF-4C51-B4C3-37A76D4F2862}"/>
          </ac:spMkLst>
        </pc:spChg>
        <pc:spChg chg="add mod">
          <ac:chgData name="Shashank Lokesha Reddy" userId="348959ee-59a1-4313-9b0d-6234a4fd0137" providerId="ADAL" clId="{18E31008-7EB6-4069-8D4C-46042C54E104}" dt="2022-02-18T20:21:02.662" v="11276" actId="1076"/>
          <ac:spMkLst>
            <pc:docMk/>
            <pc:sldMk cId="1501142810" sldId="1960"/>
            <ac:spMk id="167" creationId="{1B9D3436-5413-405B-A677-1636F9F9F265}"/>
          </ac:spMkLst>
        </pc:spChg>
        <pc:spChg chg="add mod">
          <ac:chgData name="Shashank Lokesha Reddy" userId="348959ee-59a1-4313-9b0d-6234a4fd0137" providerId="ADAL" clId="{18E31008-7EB6-4069-8D4C-46042C54E104}" dt="2022-02-18T20:19:20.445" v="11264" actId="555"/>
          <ac:spMkLst>
            <pc:docMk/>
            <pc:sldMk cId="1501142810" sldId="1960"/>
            <ac:spMk id="168" creationId="{50C9F1CA-7CCB-4231-BB4C-4654C17DFCD0}"/>
          </ac:spMkLst>
        </pc:spChg>
        <pc:graphicFrameChg chg="mod">
          <ac:chgData name="Shashank Lokesha Reddy" userId="348959ee-59a1-4313-9b0d-6234a4fd0137" providerId="ADAL" clId="{18E31008-7EB6-4069-8D4C-46042C54E104}" dt="2022-02-18T20:17:07.740" v="11249" actId="1076"/>
          <ac:graphicFrameMkLst>
            <pc:docMk/>
            <pc:sldMk cId="1501142810" sldId="1960"/>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4:43:46.784" v="13925" actId="6549"/>
          <ac:graphicFrameMkLst>
            <pc:docMk/>
            <pc:sldMk cId="1501142810" sldId="1960"/>
            <ac:graphicFrameMk id="74" creationId="{123532A6-8691-4D1F-B8AC-C67327325A84}"/>
          </ac:graphicFrameMkLst>
        </pc:graphicFrameChg>
        <pc:graphicFrameChg chg="del mod modGraphic">
          <ac:chgData name="Shashank Lokesha Reddy" userId="348959ee-59a1-4313-9b0d-6234a4fd0137" providerId="ADAL" clId="{18E31008-7EB6-4069-8D4C-46042C54E104}" dt="2022-01-29T19:08:22.931" v="603" actId="478"/>
          <ac:graphicFrameMkLst>
            <pc:docMk/>
            <pc:sldMk cId="1501142810" sldId="1960"/>
            <ac:graphicFrameMk id="79" creationId="{5BF610F2-3950-40D4-A90D-C095E319E3B0}"/>
          </ac:graphicFrameMkLst>
        </pc:graphicFrameChg>
        <pc:graphicFrameChg chg="add mod modGraphic">
          <ac:chgData name="Shashank Lokesha Reddy" userId="348959ee-59a1-4313-9b0d-6234a4fd0137" providerId="ADAL" clId="{18E31008-7EB6-4069-8D4C-46042C54E104}" dt="2022-02-18T20:16:01.378" v="11243" actId="1076"/>
          <ac:graphicFrameMkLst>
            <pc:docMk/>
            <pc:sldMk cId="1501142810" sldId="1960"/>
            <ac:graphicFrameMk id="149" creationId="{6EE56162-438E-4251-9887-744EC00A4706}"/>
          </ac:graphicFrameMkLst>
        </pc:graphicFrameChg>
        <pc:graphicFrameChg chg="mod">
          <ac:chgData name="Shashank Lokesha Reddy" userId="348959ee-59a1-4313-9b0d-6234a4fd0137" providerId="ADAL" clId="{18E31008-7EB6-4069-8D4C-46042C54E104}" dt="2022-02-18T20:17:18.464" v="11250" actId="1076"/>
          <ac:graphicFrameMkLst>
            <pc:docMk/>
            <pc:sldMk cId="1501142810" sldId="1960"/>
            <ac:graphicFrameMk id="170" creationId="{87280CCD-9E3F-427E-86FE-54E9814D5A41}"/>
          </ac:graphicFrameMkLst>
        </pc:graphicFrameChg>
        <pc:picChg chg="add del">
          <ac:chgData name="Shashank Lokesha Reddy" userId="348959ee-59a1-4313-9b0d-6234a4fd0137" providerId="ADAL" clId="{18E31008-7EB6-4069-8D4C-46042C54E104}" dt="2022-01-29T18:53:30.380" v="496" actId="478"/>
          <ac:picMkLst>
            <pc:docMk/>
            <pc:sldMk cId="1501142810" sldId="1960"/>
            <ac:picMk id="3" creationId="{364CDCE2-08D6-4998-8DBD-8C5EB39B8FA3}"/>
          </ac:picMkLst>
        </pc:picChg>
        <pc:picChg chg="del">
          <ac:chgData name="Shashank Lokesha Reddy" userId="348959ee-59a1-4313-9b0d-6234a4fd0137" providerId="ADAL" clId="{18E31008-7EB6-4069-8D4C-46042C54E104}" dt="2022-01-29T18:41:53.884" v="462" actId="478"/>
          <ac:picMkLst>
            <pc:docMk/>
            <pc:sldMk cId="1501142810" sldId="1960"/>
            <ac:picMk id="4" creationId="{F6A1A308-6191-4F15-86C7-3A5D02D90C2E}"/>
          </ac:picMkLst>
        </pc:picChg>
        <pc:picChg chg="del">
          <ac:chgData name="Shashank Lokesha Reddy" userId="348959ee-59a1-4313-9b0d-6234a4fd0137" providerId="ADAL" clId="{18E31008-7EB6-4069-8D4C-46042C54E104}" dt="2022-01-29T18:53:16.068" v="489" actId="478"/>
          <ac:picMkLst>
            <pc:docMk/>
            <pc:sldMk cId="1501142810" sldId="1960"/>
            <ac:picMk id="5" creationId="{CD8294A9-6B91-4EA7-833D-3496172D90B2}"/>
          </ac:picMkLst>
        </pc:picChg>
        <pc:picChg chg="mod">
          <ac:chgData name="Shashank Lokesha Reddy" userId="348959ee-59a1-4313-9b0d-6234a4fd0137" providerId="ADAL" clId="{18E31008-7EB6-4069-8D4C-46042C54E104}" dt="2022-02-20T14:39:10.599" v="13898" actId="1076"/>
          <ac:picMkLst>
            <pc:docMk/>
            <pc:sldMk cId="1501142810" sldId="1960"/>
            <ac:picMk id="87" creationId="{C05FB43B-C4C8-4D69-8B36-F32830E4639B}"/>
          </ac:picMkLst>
        </pc:picChg>
        <pc:picChg chg="del">
          <ac:chgData name="Shashank Lokesha Reddy" userId="348959ee-59a1-4313-9b0d-6234a4fd0137" providerId="ADAL" clId="{18E31008-7EB6-4069-8D4C-46042C54E104}" dt="2022-01-29T18:52:15.232" v="484" actId="478"/>
          <ac:picMkLst>
            <pc:docMk/>
            <pc:sldMk cId="1501142810" sldId="1960"/>
            <ac:picMk id="88" creationId="{FD4D0870-859C-418C-A8F2-E80C86B6FC7E}"/>
          </ac:picMkLst>
        </pc:picChg>
        <pc:picChg chg="del">
          <ac:chgData name="Shashank Lokesha Reddy" userId="348959ee-59a1-4313-9b0d-6234a4fd0137" providerId="ADAL" clId="{18E31008-7EB6-4069-8D4C-46042C54E104}" dt="2022-01-29T18:52:02.587" v="479" actId="478"/>
          <ac:picMkLst>
            <pc:docMk/>
            <pc:sldMk cId="1501142810" sldId="1960"/>
            <ac:picMk id="91" creationId="{1DA120C3-3A29-4C11-ADBC-A34B85CE3785}"/>
          </ac:picMkLst>
        </pc:picChg>
        <pc:picChg chg="add mod">
          <ac:chgData name="Shashank Lokesha Reddy" userId="348959ee-59a1-4313-9b0d-6234a4fd0137" providerId="ADAL" clId="{18E31008-7EB6-4069-8D4C-46042C54E104}" dt="2022-02-20T14:39:10.599" v="13898" actId="1076"/>
          <ac:picMkLst>
            <pc:docMk/>
            <pc:sldMk cId="1501142810" sldId="1960"/>
            <ac:picMk id="95" creationId="{3DA27217-C08E-4229-9D6F-F25A8DF8C3FA}"/>
          </ac:picMkLst>
        </pc:picChg>
        <pc:picChg chg="add mod">
          <ac:chgData name="Shashank Lokesha Reddy" userId="348959ee-59a1-4313-9b0d-6234a4fd0137" providerId="ADAL" clId="{18E31008-7EB6-4069-8D4C-46042C54E104}" dt="2022-02-20T14:39:44.104" v="13901" actId="1076"/>
          <ac:picMkLst>
            <pc:docMk/>
            <pc:sldMk cId="1501142810" sldId="1960"/>
            <ac:picMk id="100" creationId="{D1C50E0B-622D-4D2C-BDC0-561D6245C99A}"/>
          </ac:picMkLst>
        </pc:picChg>
        <pc:picChg chg="add mod">
          <ac:chgData name="Shashank Lokesha Reddy" userId="348959ee-59a1-4313-9b0d-6234a4fd0137" providerId="ADAL" clId="{18E31008-7EB6-4069-8D4C-46042C54E104}" dt="2022-02-20T14:39:10.599" v="13898" actId="1076"/>
          <ac:picMkLst>
            <pc:docMk/>
            <pc:sldMk cId="1501142810" sldId="1960"/>
            <ac:picMk id="111" creationId="{96B3AF07-B1D8-4D3B-86AC-A6DD0BB1A4E7}"/>
          </ac:picMkLst>
        </pc:picChg>
        <pc:picChg chg="add mod">
          <ac:chgData name="Shashank Lokesha Reddy" userId="348959ee-59a1-4313-9b0d-6234a4fd0137" providerId="ADAL" clId="{18E31008-7EB6-4069-8D4C-46042C54E104}" dt="2022-02-20T14:39:10.599" v="13898" actId="1076"/>
          <ac:picMkLst>
            <pc:docMk/>
            <pc:sldMk cId="1501142810" sldId="1960"/>
            <ac:picMk id="112" creationId="{31424682-5CEC-4DCC-9957-069D51229766}"/>
          </ac:picMkLst>
        </pc:picChg>
        <pc:picChg chg="add del mod">
          <ac:chgData name="Shashank Lokesha Reddy" userId="348959ee-59a1-4313-9b0d-6234a4fd0137" providerId="ADAL" clId="{18E31008-7EB6-4069-8D4C-46042C54E104}" dt="2022-01-29T18:54:07.197" v="501" actId="478"/>
          <ac:picMkLst>
            <pc:docMk/>
            <pc:sldMk cId="1501142810" sldId="1960"/>
            <ac:picMk id="114" creationId="{D3E3EB1F-2096-4BFB-9322-91C226EDE3BA}"/>
          </ac:picMkLst>
        </pc:picChg>
        <pc:picChg chg="del mod">
          <ac:chgData name="Shashank Lokesha Reddy" userId="348959ee-59a1-4313-9b0d-6234a4fd0137" providerId="ADAL" clId="{18E31008-7EB6-4069-8D4C-46042C54E104}" dt="2022-01-29T18:53:31.859" v="497" actId="478"/>
          <ac:picMkLst>
            <pc:docMk/>
            <pc:sldMk cId="1501142810" sldId="1960"/>
            <ac:picMk id="115" creationId="{6AA6AF11-7A9E-40B2-968D-8746903B0977}"/>
          </ac:picMkLst>
        </pc:picChg>
        <pc:picChg chg="add del mod">
          <ac:chgData name="Shashank Lokesha Reddy" userId="348959ee-59a1-4313-9b0d-6234a4fd0137" providerId="ADAL" clId="{18E31008-7EB6-4069-8D4C-46042C54E104}" dt="2022-02-18T20:07:18.013" v="11180" actId="478"/>
          <ac:picMkLst>
            <pc:docMk/>
            <pc:sldMk cId="1501142810" sldId="1960"/>
            <ac:picMk id="117" creationId="{ED986407-A03A-4368-A693-E23B70F443F2}"/>
          </ac:picMkLst>
        </pc:picChg>
        <pc:picChg chg="add mod">
          <ac:chgData name="Shashank Lokesha Reddy" userId="348959ee-59a1-4313-9b0d-6234a4fd0137" providerId="ADAL" clId="{18E31008-7EB6-4069-8D4C-46042C54E104}" dt="2022-02-20T14:39:44.104" v="13901" actId="1076"/>
          <ac:picMkLst>
            <pc:docMk/>
            <pc:sldMk cId="1501142810" sldId="1960"/>
            <ac:picMk id="130" creationId="{895CD88B-46F2-4E17-8521-64F51DBD4210}"/>
          </ac:picMkLst>
        </pc:picChg>
        <pc:picChg chg="add mod">
          <ac:chgData name="Shashank Lokesha Reddy" userId="348959ee-59a1-4313-9b0d-6234a4fd0137" providerId="ADAL" clId="{18E31008-7EB6-4069-8D4C-46042C54E104}" dt="2022-02-20T14:39:44.104" v="13901" actId="1076"/>
          <ac:picMkLst>
            <pc:docMk/>
            <pc:sldMk cId="1501142810" sldId="1960"/>
            <ac:picMk id="131" creationId="{A9A7FFC3-85FE-48E3-928D-5058F119A7D2}"/>
          </ac:picMkLst>
        </pc:picChg>
        <pc:picChg chg="add mod">
          <ac:chgData name="Shashank Lokesha Reddy" userId="348959ee-59a1-4313-9b0d-6234a4fd0137" providerId="ADAL" clId="{18E31008-7EB6-4069-8D4C-46042C54E104}" dt="2022-02-20T14:39:44.104" v="13901" actId="1076"/>
          <ac:picMkLst>
            <pc:docMk/>
            <pc:sldMk cId="1501142810" sldId="1960"/>
            <ac:picMk id="132" creationId="{CFCB7C96-3856-4B23-87B6-E517826F8CBB}"/>
          </ac:picMkLst>
        </pc:picChg>
        <pc:picChg chg="add del mod">
          <ac:chgData name="Shashank Lokesha Reddy" userId="348959ee-59a1-4313-9b0d-6234a4fd0137" providerId="ADAL" clId="{18E31008-7EB6-4069-8D4C-46042C54E104}" dt="2022-02-18T20:07:45.073" v="11185" actId="478"/>
          <ac:picMkLst>
            <pc:docMk/>
            <pc:sldMk cId="1501142810" sldId="1960"/>
            <ac:picMk id="133" creationId="{B16F7E52-DF07-4E8C-84CF-A5E80036A22C}"/>
          </ac:picMkLst>
        </pc:picChg>
        <pc:picChg chg="add mod">
          <ac:chgData name="Shashank Lokesha Reddy" userId="348959ee-59a1-4313-9b0d-6234a4fd0137" providerId="ADAL" clId="{18E31008-7EB6-4069-8D4C-46042C54E104}" dt="2022-02-20T14:39:44.104" v="13901" actId="1076"/>
          <ac:picMkLst>
            <pc:docMk/>
            <pc:sldMk cId="1501142810" sldId="1960"/>
            <ac:picMk id="134" creationId="{A9B5EF6D-0BB4-4008-9EB8-4466586370A5}"/>
          </ac:picMkLst>
        </pc:picChg>
        <pc:picChg chg="add mod">
          <ac:chgData name="Shashank Lokesha Reddy" userId="348959ee-59a1-4313-9b0d-6234a4fd0137" providerId="ADAL" clId="{18E31008-7EB6-4069-8D4C-46042C54E104}" dt="2022-02-20T14:43:28.821" v="13924"/>
          <ac:picMkLst>
            <pc:docMk/>
            <pc:sldMk cId="1501142810" sldId="1960"/>
            <ac:picMk id="135" creationId="{CE33ABAF-D89E-4BDD-A7BE-F7956B7358CA}"/>
          </ac:picMkLst>
        </pc:picChg>
        <pc:picChg chg="add mod">
          <ac:chgData name="Shashank Lokesha Reddy" userId="348959ee-59a1-4313-9b0d-6234a4fd0137" providerId="ADAL" clId="{18E31008-7EB6-4069-8D4C-46042C54E104}" dt="2022-02-18T20:05:44.132" v="11169" actId="1076"/>
          <ac:picMkLst>
            <pc:docMk/>
            <pc:sldMk cId="1501142810" sldId="1960"/>
            <ac:picMk id="1026" creationId="{6692669B-1A9A-4BF1-9EA9-8E685592D831}"/>
          </ac:picMkLst>
        </pc:picChg>
        <pc:cxnChg chg="mod">
          <ac:chgData name="Shashank Lokesha Reddy" userId="348959ee-59a1-4313-9b0d-6234a4fd0137" providerId="ADAL" clId="{18E31008-7EB6-4069-8D4C-46042C54E104}" dt="2022-02-20T14:38:50.240" v="13897" actId="1076"/>
          <ac:cxnSpMkLst>
            <pc:docMk/>
            <pc:sldMk cId="1501142810" sldId="1960"/>
            <ac:cxnSpMk id="12" creationId="{B0274043-26DC-44E4-95B5-B70278FAE9DF}"/>
          </ac:cxnSpMkLst>
        </pc:cxnChg>
        <pc:cxnChg chg="mod">
          <ac:chgData name="Shashank Lokesha Reddy" userId="348959ee-59a1-4313-9b0d-6234a4fd0137" providerId="ADAL" clId="{18E31008-7EB6-4069-8D4C-46042C54E104}" dt="2022-02-18T20:17:07.740" v="11249" actId="1076"/>
          <ac:cxnSpMkLst>
            <pc:docMk/>
            <pc:sldMk cId="1501142810" sldId="1960"/>
            <ac:cxnSpMk id="67" creationId="{44761D19-9F44-4162-8D34-D4EA3E44158C}"/>
          </ac:cxnSpMkLst>
        </pc:cxnChg>
        <pc:cxnChg chg="mod">
          <ac:chgData name="Shashank Lokesha Reddy" userId="348959ee-59a1-4313-9b0d-6234a4fd0137" providerId="ADAL" clId="{18E31008-7EB6-4069-8D4C-46042C54E104}" dt="2022-02-18T20:17:07.740" v="11249" actId="1076"/>
          <ac:cxnSpMkLst>
            <pc:docMk/>
            <pc:sldMk cId="1501142810" sldId="1960"/>
            <ac:cxnSpMk id="68" creationId="{DBAA6E35-DA16-4C45-A0D5-26024A37DFBD}"/>
          </ac:cxnSpMkLst>
        </pc:cxnChg>
        <pc:cxnChg chg="mod">
          <ac:chgData name="Shashank Lokesha Reddy" userId="348959ee-59a1-4313-9b0d-6234a4fd0137" providerId="ADAL" clId="{18E31008-7EB6-4069-8D4C-46042C54E104}" dt="2022-02-20T14:45:28.022" v="13932" actId="12788"/>
          <ac:cxnSpMkLst>
            <pc:docMk/>
            <pc:sldMk cId="1501142810" sldId="1960"/>
            <ac:cxnSpMk id="70" creationId="{C2CE37A9-EDDB-40A4-A6C2-DE005815BF10}"/>
          </ac:cxnSpMkLst>
        </pc:cxnChg>
        <pc:cxnChg chg="mod">
          <ac:chgData name="Shashank Lokesha Reddy" userId="348959ee-59a1-4313-9b0d-6234a4fd0137" providerId="ADAL" clId="{18E31008-7EB6-4069-8D4C-46042C54E104}" dt="2022-02-20T14:45:28.022" v="13932" actId="12788"/>
          <ac:cxnSpMkLst>
            <pc:docMk/>
            <pc:sldMk cId="1501142810" sldId="1960"/>
            <ac:cxnSpMk id="93" creationId="{8EC4E425-9F5E-4359-95A1-3034FD4974DC}"/>
          </ac:cxnSpMkLst>
        </pc:cxnChg>
        <pc:cxnChg chg="mod">
          <ac:chgData name="Shashank Lokesha Reddy" userId="348959ee-59a1-4313-9b0d-6234a4fd0137" providerId="ADAL" clId="{18E31008-7EB6-4069-8D4C-46042C54E104}" dt="2022-02-20T14:39:25.794" v="13900" actId="1076"/>
          <ac:cxnSpMkLst>
            <pc:docMk/>
            <pc:sldMk cId="1501142810" sldId="1960"/>
            <ac:cxnSpMk id="98" creationId="{69C01D9F-1010-4679-AF4A-4D434B2FE82E}"/>
          </ac:cxnSpMkLst>
        </pc:cxnChg>
        <pc:cxnChg chg="mod">
          <ac:chgData name="Shashank Lokesha Reddy" userId="348959ee-59a1-4313-9b0d-6234a4fd0137" providerId="ADAL" clId="{18E31008-7EB6-4069-8D4C-46042C54E104}" dt="2022-02-18T20:17:07.740" v="11249" actId="1076"/>
          <ac:cxnSpMkLst>
            <pc:docMk/>
            <pc:sldMk cId="1501142810" sldId="1960"/>
            <ac:cxnSpMk id="99" creationId="{416EAF35-962A-4E5D-94DC-D18BA20D1C1A}"/>
          </ac:cxnSpMkLst>
        </pc:cxnChg>
        <pc:cxnChg chg="mod">
          <ac:chgData name="Shashank Lokesha Reddy" userId="348959ee-59a1-4313-9b0d-6234a4fd0137" providerId="ADAL" clId="{18E31008-7EB6-4069-8D4C-46042C54E104}" dt="2022-02-20T14:45:28.022" v="13932" actId="12788"/>
          <ac:cxnSpMkLst>
            <pc:docMk/>
            <pc:sldMk cId="1501142810" sldId="1960"/>
            <ac:cxnSpMk id="102" creationId="{52F22215-3BA0-4AAB-900A-FF9915EDF93B}"/>
          </ac:cxnSpMkLst>
        </pc:cxnChg>
        <pc:cxnChg chg="mod">
          <ac:chgData name="Shashank Lokesha Reddy" userId="348959ee-59a1-4313-9b0d-6234a4fd0137" providerId="ADAL" clId="{18E31008-7EB6-4069-8D4C-46042C54E104}" dt="2022-02-18T20:17:07.740" v="11249" actId="1076"/>
          <ac:cxnSpMkLst>
            <pc:docMk/>
            <pc:sldMk cId="1501142810" sldId="1960"/>
            <ac:cxnSpMk id="103" creationId="{21A83AA9-9756-4554-B51B-15D68E6B3488}"/>
          </ac:cxnSpMkLst>
        </pc:cxnChg>
        <pc:cxnChg chg="add mod">
          <ac:chgData name="Shashank Lokesha Reddy" userId="348959ee-59a1-4313-9b0d-6234a4fd0137" providerId="ADAL" clId="{18E31008-7EB6-4069-8D4C-46042C54E104}" dt="2022-02-18T20:16:39.383" v="11247" actId="1076"/>
          <ac:cxnSpMkLst>
            <pc:docMk/>
            <pc:sldMk cId="1501142810" sldId="1960"/>
            <ac:cxnSpMk id="105" creationId="{DBCB87CE-C6D0-4CBB-94C0-7D282AD81CCC}"/>
          </ac:cxnSpMkLst>
        </pc:cxnChg>
        <pc:cxnChg chg="mod">
          <ac:chgData name="Shashank Lokesha Reddy" userId="348959ee-59a1-4313-9b0d-6234a4fd0137" providerId="ADAL" clId="{18E31008-7EB6-4069-8D4C-46042C54E104}" dt="2022-02-18T20:17:26.618" v="11251" actId="1076"/>
          <ac:cxnSpMkLst>
            <pc:docMk/>
            <pc:sldMk cId="1501142810" sldId="1960"/>
            <ac:cxnSpMk id="116" creationId="{2BDE5E2F-2FF7-4953-BA94-101B3CEE85E7}"/>
          </ac:cxnSpMkLst>
        </pc:cxnChg>
        <pc:cxnChg chg="mod">
          <ac:chgData name="Shashank Lokesha Reddy" userId="348959ee-59a1-4313-9b0d-6234a4fd0137" providerId="ADAL" clId="{18E31008-7EB6-4069-8D4C-46042C54E104}" dt="2022-02-20T14:45:28.022" v="13932" actId="12788"/>
          <ac:cxnSpMkLst>
            <pc:docMk/>
            <pc:sldMk cId="1501142810" sldId="1960"/>
            <ac:cxnSpMk id="128" creationId="{6D181579-BBB5-4087-82B0-42664516DEC4}"/>
          </ac:cxnSpMkLst>
        </pc:cxnChg>
        <pc:cxnChg chg="add mod">
          <ac:chgData name="Shashank Lokesha Reddy" userId="348959ee-59a1-4313-9b0d-6234a4fd0137" providerId="ADAL" clId="{18E31008-7EB6-4069-8D4C-46042C54E104}" dt="2022-02-20T14:45:28.022" v="13932" actId="12788"/>
          <ac:cxnSpMkLst>
            <pc:docMk/>
            <pc:sldMk cId="1501142810" sldId="1960"/>
            <ac:cxnSpMk id="136" creationId="{87C2DD46-032F-488C-9031-17A2DEC08A81}"/>
          </ac:cxnSpMkLst>
        </pc:cxnChg>
        <pc:cxnChg chg="mod">
          <ac:chgData name="Shashank Lokesha Reddy" userId="348959ee-59a1-4313-9b0d-6234a4fd0137" providerId="ADAL" clId="{18E31008-7EB6-4069-8D4C-46042C54E104}" dt="2022-02-20T14:39:50.346" v="13902" actId="1076"/>
          <ac:cxnSpMkLst>
            <pc:docMk/>
            <pc:sldMk cId="1501142810" sldId="1960"/>
            <ac:cxnSpMk id="140" creationId="{3F989697-A747-4EC6-923C-CDAB8493DCD8}"/>
          </ac:cxnSpMkLst>
        </pc:cxnChg>
        <pc:cxnChg chg="del">
          <ac:chgData name="Shashank Lokesha Reddy" userId="348959ee-59a1-4313-9b0d-6234a4fd0137" providerId="ADAL" clId="{18E31008-7EB6-4069-8D4C-46042C54E104}" dt="2022-01-29T19:14:37.210" v="635" actId="478"/>
          <ac:cxnSpMkLst>
            <pc:docMk/>
            <pc:sldMk cId="1501142810" sldId="1960"/>
            <ac:cxnSpMk id="142" creationId="{FDB51E77-BB72-45BA-B877-2071DA87EBFB}"/>
          </ac:cxnSpMkLst>
        </pc:cxnChg>
        <pc:cxnChg chg="del">
          <ac:chgData name="Shashank Lokesha Reddy" userId="348959ee-59a1-4313-9b0d-6234a4fd0137" providerId="ADAL" clId="{18E31008-7EB6-4069-8D4C-46042C54E104}" dt="2022-01-29T19:14:37.210" v="635" actId="478"/>
          <ac:cxnSpMkLst>
            <pc:docMk/>
            <pc:sldMk cId="1501142810" sldId="1960"/>
            <ac:cxnSpMk id="145" creationId="{FBECD934-6BBF-43D5-8E23-782C847870A5}"/>
          </ac:cxnSpMkLst>
        </pc:cxnChg>
        <pc:cxnChg chg="del">
          <ac:chgData name="Shashank Lokesha Reddy" userId="348959ee-59a1-4313-9b0d-6234a4fd0137" providerId="ADAL" clId="{18E31008-7EB6-4069-8D4C-46042C54E104}" dt="2022-02-18T20:16:07.897" v="11244" actId="478"/>
          <ac:cxnSpMkLst>
            <pc:docMk/>
            <pc:sldMk cId="1501142810" sldId="1960"/>
            <ac:cxnSpMk id="146" creationId="{D32DDE0D-6E2E-46C7-ACFD-CA8C3B8448C5}"/>
          </ac:cxnSpMkLst>
        </pc:cxnChg>
        <pc:cxnChg chg="mod">
          <ac:chgData name="Shashank Lokesha Reddy" userId="348959ee-59a1-4313-9b0d-6234a4fd0137" providerId="ADAL" clId="{18E31008-7EB6-4069-8D4C-46042C54E104}" dt="2022-02-20T14:45:28.022" v="13932" actId="12788"/>
          <ac:cxnSpMkLst>
            <pc:docMk/>
            <pc:sldMk cId="1501142810" sldId="1960"/>
            <ac:cxnSpMk id="157" creationId="{7246D94D-BEF5-4271-82C2-6012EA784F8A}"/>
          </ac:cxnSpMkLst>
        </pc:cxnChg>
        <pc:cxnChg chg="add mod">
          <ac:chgData name="Shashank Lokesha Reddy" userId="348959ee-59a1-4313-9b0d-6234a4fd0137" providerId="ADAL" clId="{18E31008-7EB6-4069-8D4C-46042C54E104}" dt="2022-02-20T14:41:04.992" v="13907" actId="1076"/>
          <ac:cxnSpMkLst>
            <pc:docMk/>
            <pc:sldMk cId="1501142810" sldId="1960"/>
            <ac:cxnSpMk id="163" creationId="{1CB7AF37-B2F7-4035-9323-7490C57BB1AC}"/>
          </ac:cxnSpMkLst>
        </pc:cxnChg>
        <pc:cxnChg chg="add mod">
          <ac:chgData name="Shashank Lokesha Reddy" userId="348959ee-59a1-4313-9b0d-6234a4fd0137" providerId="ADAL" clId="{18E31008-7EB6-4069-8D4C-46042C54E104}" dt="2022-02-20T14:45:28.022" v="13932" actId="12788"/>
          <ac:cxnSpMkLst>
            <pc:docMk/>
            <pc:sldMk cId="1501142810" sldId="1960"/>
            <ac:cxnSpMk id="164" creationId="{1007C92D-3FFB-452D-9CF7-B5789AB740D5}"/>
          </ac:cxnSpMkLst>
        </pc:cxnChg>
        <pc:cxnChg chg="del">
          <ac:chgData name="Shashank Lokesha Reddy" userId="348959ee-59a1-4313-9b0d-6234a4fd0137" providerId="ADAL" clId="{18E31008-7EB6-4069-8D4C-46042C54E104}" dt="2022-01-29T19:05:04.509" v="580" actId="478"/>
          <ac:cxnSpMkLst>
            <pc:docMk/>
            <pc:sldMk cId="1501142810" sldId="1960"/>
            <ac:cxnSpMk id="169" creationId="{3308679A-E6C6-4B62-85D3-8448C286EB21}"/>
          </ac:cxnSpMkLst>
        </pc:cxnChg>
      </pc:sldChg>
      <pc:sldChg chg="addSp delSp modSp add mod">
        <pc:chgData name="Shashank Lokesha Reddy" userId="348959ee-59a1-4313-9b0d-6234a4fd0137" providerId="ADAL" clId="{18E31008-7EB6-4069-8D4C-46042C54E104}" dt="2022-02-20T15:46:28.980" v="14075" actId="12789"/>
        <pc:sldMkLst>
          <pc:docMk/>
          <pc:sldMk cId="1261483755" sldId="1961"/>
        </pc:sldMkLst>
        <pc:spChg chg="mod">
          <ac:chgData name="Shashank Lokesha Reddy" userId="348959ee-59a1-4313-9b0d-6234a4fd0137" providerId="ADAL" clId="{18E31008-7EB6-4069-8D4C-46042C54E104}" dt="2022-02-04T16:35:38.794" v="1843" actId="20577"/>
          <ac:spMkLst>
            <pc:docMk/>
            <pc:sldMk cId="1261483755" sldId="1961"/>
            <ac:spMk id="8" creationId="{ABC0A6B8-3248-4550-BD99-F43A26B60C2D}"/>
          </ac:spMkLst>
        </pc:spChg>
        <pc:spChg chg="mod">
          <ac:chgData name="Shashank Lokesha Reddy" userId="348959ee-59a1-4313-9b0d-6234a4fd0137" providerId="ADAL" clId="{18E31008-7EB6-4069-8D4C-46042C54E104}" dt="2022-02-20T14:51:57.937" v="13966" actId="14100"/>
          <ac:spMkLst>
            <pc:docMk/>
            <pc:sldMk cId="1261483755" sldId="1961"/>
            <ac:spMk id="10" creationId="{BC2DFB99-04CE-45FE-9D85-D9FD1FD25715}"/>
          </ac:spMkLst>
        </pc:spChg>
        <pc:spChg chg="mod">
          <ac:chgData name="Shashank Lokesha Reddy" userId="348959ee-59a1-4313-9b0d-6234a4fd0137" providerId="ADAL" clId="{18E31008-7EB6-4069-8D4C-46042C54E104}" dt="2022-02-20T14:50:39.838" v="13957" actId="552"/>
          <ac:spMkLst>
            <pc:docMk/>
            <pc:sldMk cId="1261483755" sldId="1961"/>
            <ac:spMk id="11" creationId="{4ADCD9B9-1941-4C5E-A1D7-827E0007EF06}"/>
          </ac:spMkLst>
        </pc:spChg>
        <pc:spChg chg="mod">
          <ac:chgData name="Shashank Lokesha Reddy" userId="348959ee-59a1-4313-9b0d-6234a4fd0137" providerId="ADAL" clId="{18E31008-7EB6-4069-8D4C-46042C54E104}" dt="2022-02-20T15:46:28.980" v="14075" actId="12789"/>
          <ac:spMkLst>
            <pc:docMk/>
            <pc:sldMk cId="1261483755" sldId="1961"/>
            <ac:spMk id="23" creationId="{B8C8196D-7522-4A47-AD1F-44DB260AFC29}"/>
          </ac:spMkLst>
        </pc:spChg>
        <pc:spChg chg="mod">
          <ac:chgData name="Shashank Lokesha Reddy" userId="348959ee-59a1-4313-9b0d-6234a4fd0137" providerId="ADAL" clId="{18E31008-7EB6-4069-8D4C-46042C54E104}" dt="2022-02-18T20:33:05.027" v="11309" actId="554"/>
          <ac:spMkLst>
            <pc:docMk/>
            <pc:sldMk cId="1261483755" sldId="1961"/>
            <ac:spMk id="31" creationId="{9A29E1E5-DE3A-461D-B9E1-297F24BCB070}"/>
          </ac:spMkLst>
        </pc:spChg>
        <pc:spChg chg="mod">
          <ac:chgData name="Shashank Lokesha Reddy" userId="348959ee-59a1-4313-9b0d-6234a4fd0137" providerId="ADAL" clId="{18E31008-7EB6-4069-8D4C-46042C54E104}" dt="2022-02-18T20:32:49.117" v="11306" actId="554"/>
          <ac:spMkLst>
            <pc:docMk/>
            <pc:sldMk cId="1261483755" sldId="1961"/>
            <ac:spMk id="53" creationId="{83636A85-3B80-4A57-8612-FADCA444C16E}"/>
          </ac:spMkLst>
        </pc:spChg>
        <pc:spChg chg="mod">
          <ac:chgData name="Shashank Lokesha Reddy" userId="348959ee-59a1-4313-9b0d-6234a4fd0137" providerId="ADAL" clId="{18E31008-7EB6-4069-8D4C-46042C54E104}" dt="2022-02-18T20:33:05.027" v="11309" actId="554"/>
          <ac:spMkLst>
            <pc:docMk/>
            <pc:sldMk cId="1261483755" sldId="1961"/>
            <ac:spMk id="54" creationId="{0B95BC64-1742-4974-B6DB-A28F96FCF45C}"/>
          </ac:spMkLst>
        </pc:spChg>
        <pc:spChg chg="mod">
          <ac:chgData name="Shashank Lokesha Reddy" userId="348959ee-59a1-4313-9b0d-6234a4fd0137" providerId="ADAL" clId="{18E31008-7EB6-4069-8D4C-46042C54E104}" dt="2022-02-20T14:50:39.838" v="13957" actId="552"/>
          <ac:spMkLst>
            <pc:docMk/>
            <pc:sldMk cId="1261483755" sldId="1961"/>
            <ac:spMk id="63" creationId="{38CA50E6-F4B1-4914-ADD1-1015901FB7F9}"/>
          </ac:spMkLst>
        </pc:spChg>
        <pc:spChg chg="mod">
          <ac:chgData name="Shashank Lokesha Reddy" userId="348959ee-59a1-4313-9b0d-6234a4fd0137" providerId="ADAL" clId="{18E31008-7EB6-4069-8D4C-46042C54E104}" dt="2022-02-20T14:50:39.838" v="13957" actId="552"/>
          <ac:spMkLst>
            <pc:docMk/>
            <pc:sldMk cId="1261483755" sldId="1961"/>
            <ac:spMk id="75" creationId="{E9B3721C-BCBD-4DDB-817D-7459AB79E646}"/>
          </ac:spMkLst>
        </pc:spChg>
        <pc:spChg chg="mod">
          <ac:chgData name="Shashank Lokesha Reddy" userId="348959ee-59a1-4313-9b0d-6234a4fd0137" providerId="ADAL" clId="{18E31008-7EB6-4069-8D4C-46042C54E104}" dt="2022-02-18T20:34:04.253" v="11317" actId="1076"/>
          <ac:spMkLst>
            <pc:docMk/>
            <pc:sldMk cId="1261483755" sldId="1961"/>
            <ac:spMk id="82" creationId="{87520CC3-65BE-4D8C-BDBA-1FDA93B0AFF4}"/>
          </ac:spMkLst>
        </pc:spChg>
        <pc:spChg chg="mod">
          <ac:chgData name="Shashank Lokesha Reddy" userId="348959ee-59a1-4313-9b0d-6234a4fd0137" providerId="ADAL" clId="{18E31008-7EB6-4069-8D4C-46042C54E104}" dt="2022-02-18T20:34:33.255" v="11320" actId="1076"/>
          <ac:spMkLst>
            <pc:docMk/>
            <pc:sldMk cId="1261483755" sldId="1961"/>
            <ac:spMk id="83" creationId="{F9DE9FCE-EA38-41BE-8884-97ECA2F1D31C}"/>
          </ac:spMkLst>
        </pc:spChg>
        <pc:spChg chg="add del mod">
          <ac:chgData name="Shashank Lokesha Reddy" userId="348959ee-59a1-4313-9b0d-6234a4fd0137" providerId="ADAL" clId="{18E31008-7EB6-4069-8D4C-46042C54E104}" dt="2022-01-30T15:15:31.428" v="760" actId="478"/>
          <ac:spMkLst>
            <pc:docMk/>
            <pc:sldMk cId="1261483755" sldId="1961"/>
            <ac:spMk id="84" creationId="{9196E74F-0D8D-4492-8B89-7B0332D9849A}"/>
          </ac:spMkLst>
        </pc:spChg>
        <pc:spChg chg="add mod">
          <ac:chgData name="Shashank Lokesha Reddy" userId="348959ee-59a1-4313-9b0d-6234a4fd0137" providerId="ADAL" clId="{18E31008-7EB6-4069-8D4C-46042C54E104}" dt="2022-02-20T14:51:53.743" v="13965" actId="1076"/>
          <ac:spMkLst>
            <pc:docMk/>
            <pc:sldMk cId="1261483755" sldId="1961"/>
            <ac:spMk id="84" creationId="{FBC3E15C-6D38-4B3A-A409-9AFB69CE2248}"/>
          </ac:spMkLst>
        </pc:spChg>
        <pc:spChg chg="add mod">
          <ac:chgData name="Shashank Lokesha Reddy" userId="348959ee-59a1-4313-9b0d-6234a4fd0137" providerId="ADAL" clId="{18E31008-7EB6-4069-8D4C-46042C54E104}" dt="2022-02-18T20:34:04.253" v="11317" actId="1076"/>
          <ac:spMkLst>
            <pc:docMk/>
            <pc:sldMk cId="1261483755" sldId="1961"/>
            <ac:spMk id="85" creationId="{D6FBCD32-805B-4DE0-96AE-8430FD67814F}"/>
          </ac:spMkLst>
        </pc:spChg>
        <pc:spChg chg="del">
          <ac:chgData name="Shashank Lokesha Reddy" userId="348959ee-59a1-4313-9b0d-6234a4fd0137" providerId="ADAL" clId="{18E31008-7EB6-4069-8D4C-46042C54E104}" dt="2022-02-18T20:35:42.394" v="11329" actId="478"/>
          <ac:spMkLst>
            <pc:docMk/>
            <pc:sldMk cId="1261483755" sldId="1961"/>
            <ac:spMk id="86" creationId="{FB17E9BF-F7BC-4EE2-AB0B-07F4C5194C51}"/>
          </ac:spMkLst>
        </pc:spChg>
        <pc:spChg chg="add mod">
          <ac:chgData name="Shashank Lokesha Reddy" userId="348959ee-59a1-4313-9b0d-6234a4fd0137" providerId="ADAL" clId="{18E31008-7EB6-4069-8D4C-46042C54E104}" dt="2022-02-20T14:46:12.637" v="13935" actId="1076"/>
          <ac:spMkLst>
            <pc:docMk/>
            <pc:sldMk cId="1261483755" sldId="1961"/>
            <ac:spMk id="87" creationId="{4F161C89-248A-4EB8-8410-D70561F87996}"/>
          </ac:spMkLst>
        </pc:spChg>
        <pc:spChg chg="add mod">
          <ac:chgData name="Shashank Lokesha Reddy" userId="348959ee-59a1-4313-9b0d-6234a4fd0137" providerId="ADAL" clId="{18E31008-7EB6-4069-8D4C-46042C54E104}" dt="2022-02-18T20:34:33.255" v="11320" actId="1076"/>
          <ac:spMkLst>
            <pc:docMk/>
            <pc:sldMk cId="1261483755" sldId="1961"/>
            <ac:spMk id="88" creationId="{0CA53301-1133-4A51-A9B5-DF32EA301199}"/>
          </ac:spMkLst>
        </pc:spChg>
        <pc:spChg chg="mod">
          <ac:chgData name="Shashank Lokesha Reddy" userId="348959ee-59a1-4313-9b0d-6234a4fd0137" providerId="ADAL" clId="{18E31008-7EB6-4069-8D4C-46042C54E104}" dt="2022-02-18T20:34:04.253" v="11317" actId="1076"/>
          <ac:spMkLst>
            <pc:docMk/>
            <pc:sldMk cId="1261483755" sldId="1961"/>
            <ac:spMk id="89" creationId="{89E7FF72-B8E6-4AA7-BF6D-AD62BC5A9A6F}"/>
          </ac:spMkLst>
        </pc:spChg>
        <pc:spChg chg="mod">
          <ac:chgData name="Shashank Lokesha Reddy" userId="348959ee-59a1-4313-9b0d-6234a4fd0137" providerId="ADAL" clId="{18E31008-7EB6-4069-8D4C-46042C54E104}" dt="2022-02-18T20:34:33.255" v="11320" actId="1076"/>
          <ac:spMkLst>
            <pc:docMk/>
            <pc:sldMk cId="1261483755" sldId="1961"/>
            <ac:spMk id="90" creationId="{78B95555-8BC8-4357-A43A-C5A31A7FD6D5}"/>
          </ac:spMkLst>
        </pc:spChg>
        <pc:spChg chg="add del mod">
          <ac:chgData name="Shashank Lokesha Reddy" userId="348959ee-59a1-4313-9b0d-6234a4fd0137" providerId="ADAL" clId="{18E31008-7EB6-4069-8D4C-46042C54E104}" dt="2022-02-20T14:45:58.658" v="13933" actId="478"/>
          <ac:spMkLst>
            <pc:docMk/>
            <pc:sldMk cId="1261483755" sldId="1961"/>
            <ac:spMk id="91" creationId="{637EE8CF-3F96-47F6-A2B9-ABC982B982B3}"/>
          </ac:spMkLst>
        </pc:spChg>
        <pc:spChg chg="mod">
          <ac:chgData name="Shashank Lokesha Reddy" userId="348959ee-59a1-4313-9b0d-6234a4fd0137" providerId="ADAL" clId="{18E31008-7EB6-4069-8D4C-46042C54E104}" dt="2022-02-18T20:34:04.253" v="11317" actId="1076"/>
          <ac:spMkLst>
            <pc:docMk/>
            <pc:sldMk cId="1261483755" sldId="1961"/>
            <ac:spMk id="92" creationId="{52A8A178-A6F9-4082-8784-38B48FE6FA1F}"/>
          </ac:spMkLst>
        </pc:spChg>
        <pc:spChg chg="mod">
          <ac:chgData name="Shashank Lokesha Reddy" userId="348959ee-59a1-4313-9b0d-6234a4fd0137" providerId="ADAL" clId="{18E31008-7EB6-4069-8D4C-46042C54E104}" dt="2022-02-20T15:46:28.980" v="14075" actId="12789"/>
          <ac:spMkLst>
            <pc:docMk/>
            <pc:sldMk cId="1261483755" sldId="1961"/>
            <ac:spMk id="94" creationId="{C5203B11-90AC-478D-A7D9-056DF1B93559}"/>
          </ac:spMkLst>
        </pc:spChg>
        <pc:spChg chg="add mod">
          <ac:chgData name="Shashank Lokesha Reddy" userId="348959ee-59a1-4313-9b0d-6234a4fd0137" providerId="ADAL" clId="{18E31008-7EB6-4069-8D4C-46042C54E104}" dt="2022-02-18T20:30:50.562" v="11290"/>
          <ac:spMkLst>
            <pc:docMk/>
            <pc:sldMk cId="1261483755" sldId="1961"/>
            <ac:spMk id="95" creationId="{11739508-3EA5-4A0D-BC76-904226C1AFDA}"/>
          </ac:spMkLst>
        </pc:spChg>
        <pc:spChg chg="mod">
          <ac:chgData name="Shashank Lokesha Reddy" userId="348959ee-59a1-4313-9b0d-6234a4fd0137" providerId="ADAL" clId="{18E31008-7EB6-4069-8D4C-46042C54E104}" dt="2022-02-20T14:50:39.838" v="13957" actId="552"/>
          <ac:spMkLst>
            <pc:docMk/>
            <pc:sldMk cId="1261483755" sldId="1961"/>
            <ac:spMk id="96" creationId="{06A60633-6CAA-4DAE-949C-A99304CF6637}"/>
          </ac:spMkLst>
        </pc:spChg>
        <pc:spChg chg="del mod">
          <ac:chgData name="Shashank Lokesha Reddy" userId="348959ee-59a1-4313-9b0d-6234a4fd0137" providerId="ADAL" clId="{18E31008-7EB6-4069-8D4C-46042C54E104}" dt="2022-02-20T14:47:52.267" v="13946" actId="478"/>
          <ac:spMkLst>
            <pc:docMk/>
            <pc:sldMk cId="1261483755" sldId="1961"/>
            <ac:spMk id="97" creationId="{B03AC0EC-154E-4341-82B2-94CC39076B05}"/>
          </ac:spMkLst>
        </pc:spChg>
        <pc:spChg chg="add mod">
          <ac:chgData name="Shashank Lokesha Reddy" userId="348959ee-59a1-4313-9b0d-6234a4fd0137" providerId="ADAL" clId="{18E31008-7EB6-4069-8D4C-46042C54E104}" dt="2022-02-20T14:46:43.416" v="13938" actId="1076"/>
          <ac:spMkLst>
            <pc:docMk/>
            <pc:sldMk cId="1261483755" sldId="1961"/>
            <ac:spMk id="98" creationId="{CA23CB77-20EC-4EAA-ABC0-2DCFC8BBFCBE}"/>
          </ac:spMkLst>
        </pc:spChg>
        <pc:spChg chg="add mod">
          <ac:chgData name="Shashank Lokesha Reddy" userId="348959ee-59a1-4313-9b0d-6234a4fd0137" providerId="ADAL" clId="{18E31008-7EB6-4069-8D4C-46042C54E104}" dt="2022-02-18T20:30:50.562" v="11290"/>
          <ac:spMkLst>
            <pc:docMk/>
            <pc:sldMk cId="1261483755" sldId="1961"/>
            <ac:spMk id="100" creationId="{FB8832BF-BEB4-4056-B54D-C48E36F22EF0}"/>
          </ac:spMkLst>
        </pc:spChg>
        <pc:spChg chg="add del mod">
          <ac:chgData name="Shashank Lokesha Reddy" userId="348959ee-59a1-4313-9b0d-6234a4fd0137" providerId="ADAL" clId="{18E31008-7EB6-4069-8D4C-46042C54E104}" dt="2022-02-18T20:36:13.990" v="11333" actId="478"/>
          <ac:spMkLst>
            <pc:docMk/>
            <pc:sldMk cId="1261483755" sldId="1961"/>
            <ac:spMk id="101" creationId="{5891B9BA-ABE6-4247-B1D2-8B7C1C635C51}"/>
          </ac:spMkLst>
        </pc:spChg>
        <pc:spChg chg="mod">
          <ac:chgData name="Shashank Lokesha Reddy" userId="348959ee-59a1-4313-9b0d-6234a4fd0137" providerId="ADAL" clId="{18E31008-7EB6-4069-8D4C-46042C54E104}" dt="2022-02-18T20:34:33.255" v="11320" actId="1076"/>
          <ac:spMkLst>
            <pc:docMk/>
            <pc:sldMk cId="1261483755" sldId="1961"/>
            <ac:spMk id="104" creationId="{BF6417FD-4B00-4AAE-B460-926624372BCE}"/>
          </ac:spMkLst>
        </pc:spChg>
        <pc:spChg chg="del">
          <ac:chgData name="Shashank Lokesha Reddy" userId="348959ee-59a1-4313-9b0d-6234a4fd0137" providerId="ADAL" clId="{18E31008-7EB6-4069-8D4C-46042C54E104}" dt="2022-01-30T15:14:18.945" v="755" actId="478"/>
          <ac:spMkLst>
            <pc:docMk/>
            <pc:sldMk cId="1261483755" sldId="1961"/>
            <ac:spMk id="106" creationId="{5AC35BB1-9006-4A88-A592-2144E3AE0698}"/>
          </ac:spMkLst>
        </pc:spChg>
        <pc:spChg chg="add del mod">
          <ac:chgData name="Shashank Lokesha Reddy" userId="348959ee-59a1-4313-9b0d-6234a4fd0137" providerId="ADAL" clId="{18E31008-7EB6-4069-8D4C-46042C54E104}" dt="2022-02-20T14:47:52.267" v="13946" actId="478"/>
          <ac:spMkLst>
            <pc:docMk/>
            <pc:sldMk cId="1261483755" sldId="1961"/>
            <ac:spMk id="107" creationId="{178A14F4-1ECD-441C-B5BD-994E23B8707E}"/>
          </ac:spMkLst>
        </pc:spChg>
        <pc:spChg chg="del">
          <ac:chgData name="Shashank Lokesha Reddy" userId="348959ee-59a1-4313-9b0d-6234a4fd0137" providerId="ADAL" clId="{18E31008-7EB6-4069-8D4C-46042C54E104}" dt="2022-01-30T15:14:18.945" v="755" actId="478"/>
          <ac:spMkLst>
            <pc:docMk/>
            <pc:sldMk cId="1261483755" sldId="1961"/>
            <ac:spMk id="107" creationId="{1F680E3F-E3A0-46B9-8DD6-00355E7887E3}"/>
          </ac:spMkLst>
        </pc:spChg>
        <pc:spChg chg="del">
          <ac:chgData name="Shashank Lokesha Reddy" userId="348959ee-59a1-4313-9b0d-6234a4fd0137" providerId="ADAL" clId="{18E31008-7EB6-4069-8D4C-46042C54E104}" dt="2022-01-30T15:14:18.945" v="755" actId="478"/>
          <ac:spMkLst>
            <pc:docMk/>
            <pc:sldMk cId="1261483755" sldId="1961"/>
            <ac:spMk id="108" creationId="{9F5C895A-122B-438C-B305-C75787A83BBA}"/>
          </ac:spMkLst>
        </pc:spChg>
        <pc:spChg chg="del">
          <ac:chgData name="Shashank Lokesha Reddy" userId="348959ee-59a1-4313-9b0d-6234a4fd0137" providerId="ADAL" clId="{18E31008-7EB6-4069-8D4C-46042C54E104}" dt="2022-01-30T15:14:18.945" v="755" actId="478"/>
          <ac:spMkLst>
            <pc:docMk/>
            <pc:sldMk cId="1261483755" sldId="1961"/>
            <ac:spMk id="109" creationId="{243F6AFF-ECB3-4B5F-B105-4A96FF400275}"/>
          </ac:spMkLst>
        </pc:spChg>
        <pc:spChg chg="add del mod">
          <ac:chgData name="Shashank Lokesha Reddy" userId="348959ee-59a1-4313-9b0d-6234a4fd0137" providerId="ADAL" clId="{18E31008-7EB6-4069-8D4C-46042C54E104}" dt="2022-02-20T14:47:52.267" v="13946" actId="478"/>
          <ac:spMkLst>
            <pc:docMk/>
            <pc:sldMk cId="1261483755" sldId="1961"/>
            <ac:spMk id="109" creationId="{CC74BF07-FF09-4D37-BAAA-8FA8BDE23237}"/>
          </ac:spMkLst>
        </pc:spChg>
        <pc:spChg chg="add mod">
          <ac:chgData name="Shashank Lokesha Reddy" userId="348959ee-59a1-4313-9b0d-6234a4fd0137" providerId="ADAL" clId="{18E31008-7EB6-4069-8D4C-46042C54E104}" dt="2022-02-20T14:48:07.042" v="13948" actId="1076"/>
          <ac:spMkLst>
            <pc:docMk/>
            <pc:sldMk cId="1261483755" sldId="1961"/>
            <ac:spMk id="110" creationId="{5FABBCF3-D5A3-4E08-8185-61B5ED11555F}"/>
          </ac:spMkLst>
        </pc:spChg>
        <pc:spChg chg="del">
          <ac:chgData name="Shashank Lokesha Reddy" userId="348959ee-59a1-4313-9b0d-6234a4fd0137" providerId="ADAL" clId="{18E31008-7EB6-4069-8D4C-46042C54E104}" dt="2022-02-18T20:35:42.394" v="11329" actId="478"/>
          <ac:spMkLst>
            <pc:docMk/>
            <pc:sldMk cId="1261483755" sldId="1961"/>
            <ac:spMk id="110" creationId="{C6B5D4FF-E09C-416C-8775-CC50209EB5BA}"/>
          </ac:spMkLst>
        </pc:spChg>
        <pc:spChg chg="add mod">
          <ac:chgData name="Shashank Lokesha Reddy" userId="348959ee-59a1-4313-9b0d-6234a4fd0137" providerId="ADAL" clId="{18E31008-7EB6-4069-8D4C-46042C54E104}" dt="2022-02-20T14:48:07.042" v="13948" actId="1076"/>
          <ac:spMkLst>
            <pc:docMk/>
            <pc:sldMk cId="1261483755" sldId="1961"/>
            <ac:spMk id="113" creationId="{581C2838-4C70-46CB-8207-FB3A83E2DC06}"/>
          </ac:spMkLst>
        </pc:spChg>
        <pc:spChg chg="del">
          <ac:chgData name="Shashank Lokesha Reddy" userId="348959ee-59a1-4313-9b0d-6234a4fd0137" providerId="ADAL" clId="{18E31008-7EB6-4069-8D4C-46042C54E104}" dt="2022-02-18T20:35:42.394" v="11329" actId="478"/>
          <ac:spMkLst>
            <pc:docMk/>
            <pc:sldMk cId="1261483755" sldId="1961"/>
            <ac:spMk id="113" creationId="{ACB53DD2-9947-4BFE-9ED5-6DFCC47ADCF6}"/>
          </ac:spMkLst>
        </pc:spChg>
        <pc:spChg chg="mod">
          <ac:chgData name="Shashank Lokesha Reddy" userId="348959ee-59a1-4313-9b0d-6234a4fd0137" providerId="ADAL" clId="{18E31008-7EB6-4069-8D4C-46042C54E104}" dt="2022-02-20T14:50:39.838" v="13957" actId="552"/>
          <ac:spMkLst>
            <pc:docMk/>
            <pc:sldMk cId="1261483755" sldId="1961"/>
            <ac:spMk id="118" creationId="{767D10E8-2B80-4FA0-A863-C5577E9732CA}"/>
          </ac:spMkLst>
        </pc:spChg>
        <pc:spChg chg="add del mod">
          <ac:chgData name="Shashank Lokesha Reddy" userId="348959ee-59a1-4313-9b0d-6234a4fd0137" providerId="ADAL" clId="{18E31008-7EB6-4069-8D4C-46042C54E104}" dt="2022-02-20T14:47:52.267" v="13946" actId="478"/>
          <ac:spMkLst>
            <pc:docMk/>
            <pc:sldMk cId="1261483755" sldId="1961"/>
            <ac:spMk id="119" creationId="{FF357302-00C1-431D-BD7F-31748CCD4125}"/>
          </ac:spMkLst>
        </pc:spChg>
        <pc:spChg chg="add del mod">
          <ac:chgData name="Shashank Lokesha Reddy" userId="348959ee-59a1-4313-9b0d-6234a4fd0137" providerId="ADAL" clId="{18E31008-7EB6-4069-8D4C-46042C54E104}" dt="2022-02-20T14:47:52.267" v="13946" actId="478"/>
          <ac:spMkLst>
            <pc:docMk/>
            <pc:sldMk cId="1261483755" sldId="1961"/>
            <ac:spMk id="120" creationId="{E67777FF-C2EB-4507-947F-4FF83A7894C9}"/>
          </ac:spMkLst>
        </pc:spChg>
        <pc:spChg chg="mod">
          <ac:chgData name="Shashank Lokesha Reddy" userId="348959ee-59a1-4313-9b0d-6234a4fd0137" providerId="ADAL" clId="{18E31008-7EB6-4069-8D4C-46042C54E104}" dt="2022-02-20T15:46:28.980" v="14075" actId="12789"/>
          <ac:spMkLst>
            <pc:docMk/>
            <pc:sldMk cId="1261483755" sldId="1961"/>
            <ac:spMk id="121" creationId="{8750DDC7-8AA2-480C-ABFA-6B9E6A3E6CF0}"/>
          </ac:spMkLst>
        </pc:spChg>
        <pc:spChg chg="add mod">
          <ac:chgData name="Shashank Lokesha Reddy" userId="348959ee-59a1-4313-9b0d-6234a4fd0137" providerId="ADAL" clId="{18E31008-7EB6-4069-8D4C-46042C54E104}" dt="2022-02-20T14:48:07.042" v="13948" actId="1076"/>
          <ac:spMkLst>
            <pc:docMk/>
            <pc:sldMk cId="1261483755" sldId="1961"/>
            <ac:spMk id="126" creationId="{CF947C79-AC5B-471F-AF42-938DE74B7EC4}"/>
          </ac:spMkLst>
        </pc:spChg>
        <pc:spChg chg="del">
          <ac:chgData name="Shashank Lokesha Reddy" userId="348959ee-59a1-4313-9b0d-6234a4fd0137" providerId="ADAL" clId="{18E31008-7EB6-4069-8D4C-46042C54E104}" dt="2022-02-18T20:35:42.394" v="11329" actId="478"/>
          <ac:spMkLst>
            <pc:docMk/>
            <pc:sldMk cId="1261483755" sldId="1961"/>
            <ac:spMk id="126" creationId="{E950DF2A-CFAE-4E43-8B4C-375C00353D5C}"/>
          </ac:spMkLst>
        </pc:spChg>
        <pc:spChg chg="mod">
          <ac:chgData name="Shashank Lokesha Reddy" userId="348959ee-59a1-4313-9b0d-6234a4fd0137" providerId="ADAL" clId="{18E31008-7EB6-4069-8D4C-46042C54E104}" dt="2022-02-18T20:43:33.251" v="11402" actId="1076"/>
          <ac:spMkLst>
            <pc:docMk/>
            <pc:sldMk cId="1261483755" sldId="1961"/>
            <ac:spMk id="127" creationId="{FEC98F18-DED7-4AA7-81B9-3C5A5540531B}"/>
          </ac:spMkLst>
        </pc:spChg>
        <pc:spChg chg="add mod">
          <ac:chgData name="Shashank Lokesha Reddy" userId="348959ee-59a1-4313-9b0d-6234a4fd0137" providerId="ADAL" clId="{18E31008-7EB6-4069-8D4C-46042C54E104}" dt="2022-02-20T14:48:07.042" v="13948" actId="1076"/>
          <ac:spMkLst>
            <pc:docMk/>
            <pc:sldMk cId="1261483755" sldId="1961"/>
            <ac:spMk id="132" creationId="{AB1AF128-3D73-46FE-9615-2216CB465191}"/>
          </ac:spMkLst>
        </pc:spChg>
        <pc:spChg chg="add mod">
          <ac:chgData name="Shashank Lokesha Reddy" userId="348959ee-59a1-4313-9b0d-6234a4fd0137" providerId="ADAL" clId="{18E31008-7EB6-4069-8D4C-46042C54E104}" dt="2022-02-20T14:48:07.042" v="13948" actId="1076"/>
          <ac:spMkLst>
            <pc:docMk/>
            <pc:sldMk cId="1261483755" sldId="1961"/>
            <ac:spMk id="133" creationId="{6F15D477-9971-4C75-9D4D-662343688D3B}"/>
          </ac:spMkLst>
        </pc:spChg>
        <pc:spChg chg="mod">
          <ac:chgData name="Shashank Lokesha Reddy" userId="348959ee-59a1-4313-9b0d-6234a4fd0137" providerId="ADAL" clId="{18E31008-7EB6-4069-8D4C-46042C54E104}" dt="2022-02-18T20:40:58.743" v="11382" actId="554"/>
          <ac:spMkLst>
            <pc:docMk/>
            <pc:sldMk cId="1261483755" sldId="1961"/>
            <ac:spMk id="139" creationId="{8DD6850A-480F-474E-AF1D-83B12BA7AC22}"/>
          </ac:spMkLst>
        </pc:spChg>
        <pc:spChg chg="add mod">
          <ac:chgData name="Shashank Lokesha Reddy" userId="348959ee-59a1-4313-9b0d-6234a4fd0137" providerId="ADAL" clId="{18E31008-7EB6-4069-8D4C-46042C54E104}" dt="2022-02-20T14:50:39.838" v="13957" actId="552"/>
          <ac:spMkLst>
            <pc:docMk/>
            <pc:sldMk cId="1261483755" sldId="1961"/>
            <ac:spMk id="141" creationId="{CE2C376C-B4CF-42B6-B63C-D60D5D107101}"/>
          </ac:spMkLst>
        </pc:spChg>
        <pc:spChg chg="mod">
          <ac:chgData name="Shashank Lokesha Reddy" userId="348959ee-59a1-4313-9b0d-6234a4fd0137" providerId="ADAL" clId="{18E31008-7EB6-4069-8D4C-46042C54E104}" dt="2022-02-20T14:52:08.574" v="13967" actId="12789"/>
          <ac:spMkLst>
            <pc:docMk/>
            <pc:sldMk cId="1261483755" sldId="1961"/>
            <ac:spMk id="143" creationId="{18C9D8CB-ED05-442B-9BED-81451DCBC2AD}"/>
          </ac:spMkLst>
        </pc:spChg>
        <pc:spChg chg="mod">
          <ac:chgData name="Shashank Lokesha Reddy" userId="348959ee-59a1-4313-9b0d-6234a4fd0137" providerId="ADAL" clId="{18E31008-7EB6-4069-8D4C-46042C54E104}" dt="2022-02-20T14:52:08.574" v="13967" actId="12789"/>
          <ac:spMkLst>
            <pc:docMk/>
            <pc:sldMk cId="1261483755" sldId="1961"/>
            <ac:spMk id="144" creationId="{C3ABF63D-505C-4314-AD27-B975F5B881DC}"/>
          </ac:spMkLst>
        </pc:spChg>
        <pc:spChg chg="add mod">
          <ac:chgData name="Shashank Lokesha Reddy" userId="348959ee-59a1-4313-9b0d-6234a4fd0137" providerId="ADAL" clId="{18E31008-7EB6-4069-8D4C-46042C54E104}" dt="2022-02-20T14:50:51.286" v="13958" actId="552"/>
          <ac:spMkLst>
            <pc:docMk/>
            <pc:sldMk cId="1261483755" sldId="1961"/>
            <ac:spMk id="145" creationId="{9C565B3D-C18F-4E74-A6BE-8DA031057CA0}"/>
          </ac:spMkLst>
        </pc:spChg>
        <pc:spChg chg="mod">
          <ac:chgData name="Shashank Lokesha Reddy" userId="348959ee-59a1-4313-9b0d-6234a4fd0137" providerId="ADAL" clId="{18E31008-7EB6-4069-8D4C-46042C54E104}" dt="2022-02-18T20:40:58.743" v="11382" actId="554"/>
          <ac:spMkLst>
            <pc:docMk/>
            <pc:sldMk cId="1261483755" sldId="1961"/>
            <ac:spMk id="147" creationId="{EED02D76-404D-4EC0-825B-0706A1549724}"/>
          </ac:spMkLst>
        </pc:spChg>
        <pc:spChg chg="mod">
          <ac:chgData name="Shashank Lokesha Reddy" userId="348959ee-59a1-4313-9b0d-6234a4fd0137" providerId="ADAL" clId="{18E31008-7EB6-4069-8D4C-46042C54E104}" dt="2022-02-18T20:40:58.743" v="11382" actId="554"/>
          <ac:spMkLst>
            <pc:docMk/>
            <pc:sldMk cId="1261483755" sldId="1961"/>
            <ac:spMk id="148" creationId="{A1FBA970-4F20-4844-B4CB-58ADA5F2DA6B}"/>
          </ac:spMkLst>
        </pc:spChg>
        <pc:spChg chg="mod">
          <ac:chgData name="Shashank Lokesha Reddy" userId="348959ee-59a1-4313-9b0d-6234a4fd0137" providerId="ADAL" clId="{18E31008-7EB6-4069-8D4C-46042C54E104}" dt="2022-02-18T20:40:16.189" v="11377" actId="1076"/>
          <ac:spMkLst>
            <pc:docMk/>
            <pc:sldMk cId="1261483755" sldId="1961"/>
            <ac:spMk id="150" creationId="{AC8DFEEB-2C4E-4E3D-81A7-D3508E55122B}"/>
          </ac:spMkLst>
        </pc:spChg>
        <pc:spChg chg="mod">
          <ac:chgData name="Shashank Lokesha Reddy" userId="348959ee-59a1-4313-9b0d-6234a4fd0137" providerId="ADAL" clId="{18E31008-7EB6-4069-8D4C-46042C54E104}" dt="2022-02-18T20:40:16.189" v="11377" actId="1076"/>
          <ac:spMkLst>
            <pc:docMk/>
            <pc:sldMk cId="1261483755" sldId="1961"/>
            <ac:spMk id="151" creationId="{4735DDB2-DDD7-41DE-AAA9-37D01EF4BC5B}"/>
          </ac:spMkLst>
        </pc:spChg>
        <pc:spChg chg="mod">
          <ac:chgData name="Shashank Lokesha Reddy" userId="348959ee-59a1-4313-9b0d-6234a4fd0137" providerId="ADAL" clId="{18E31008-7EB6-4069-8D4C-46042C54E104}" dt="2022-02-18T20:40:16.189" v="11377" actId="1076"/>
          <ac:spMkLst>
            <pc:docMk/>
            <pc:sldMk cId="1261483755" sldId="1961"/>
            <ac:spMk id="152" creationId="{8F2B8B6B-829B-489D-8E55-4F77DE18BC5D}"/>
          </ac:spMkLst>
        </pc:spChg>
        <pc:spChg chg="mod">
          <ac:chgData name="Shashank Lokesha Reddy" userId="348959ee-59a1-4313-9b0d-6234a4fd0137" providerId="ADAL" clId="{18E31008-7EB6-4069-8D4C-46042C54E104}" dt="2022-02-20T15:46:28.980" v="14075" actId="12789"/>
          <ac:spMkLst>
            <pc:docMk/>
            <pc:sldMk cId="1261483755" sldId="1961"/>
            <ac:spMk id="153" creationId="{D206FB36-5AC6-433A-BE6E-8707E7E39DE7}"/>
          </ac:spMkLst>
        </pc:spChg>
        <pc:spChg chg="del mod">
          <ac:chgData name="Shashank Lokesha Reddy" userId="348959ee-59a1-4313-9b0d-6234a4fd0137" providerId="ADAL" clId="{18E31008-7EB6-4069-8D4C-46042C54E104}" dt="2022-02-18T20:44:21.403" v="11411" actId="478"/>
          <ac:spMkLst>
            <pc:docMk/>
            <pc:sldMk cId="1261483755" sldId="1961"/>
            <ac:spMk id="155" creationId="{C3AFB07A-0CBF-4A2D-9A39-7B0F3DE17050}"/>
          </ac:spMkLst>
        </pc:spChg>
        <pc:spChg chg="mod">
          <ac:chgData name="Shashank Lokesha Reddy" userId="348959ee-59a1-4313-9b0d-6234a4fd0137" providerId="ADAL" clId="{18E31008-7EB6-4069-8D4C-46042C54E104}" dt="2022-02-20T14:50:39.838" v="13957" actId="552"/>
          <ac:spMkLst>
            <pc:docMk/>
            <pc:sldMk cId="1261483755" sldId="1961"/>
            <ac:spMk id="156" creationId="{44BBF09A-AA55-4A6F-9D24-6591B77B88E0}"/>
          </ac:spMkLst>
        </pc:spChg>
        <pc:spChg chg="mod">
          <ac:chgData name="Shashank Lokesha Reddy" userId="348959ee-59a1-4313-9b0d-6234a4fd0137" providerId="ADAL" clId="{18E31008-7EB6-4069-8D4C-46042C54E104}" dt="2022-02-20T14:50:51.286" v="13958" actId="552"/>
          <ac:spMkLst>
            <pc:docMk/>
            <pc:sldMk cId="1261483755" sldId="1961"/>
            <ac:spMk id="158" creationId="{574EF0B3-E5EB-4D7F-9EE9-68C3F8647447}"/>
          </ac:spMkLst>
        </pc:spChg>
        <pc:spChg chg="mod">
          <ac:chgData name="Shashank Lokesha Reddy" userId="348959ee-59a1-4313-9b0d-6234a4fd0137" providerId="ADAL" clId="{18E31008-7EB6-4069-8D4C-46042C54E104}" dt="2022-02-20T14:51:09.198" v="13960" actId="14100"/>
          <ac:spMkLst>
            <pc:docMk/>
            <pc:sldMk cId="1261483755" sldId="1961"/>
            <ac:spMk id="159" creationId="{7ACB7EF5-9A85-4A72-99CA-37E251FF4E99}"/>
          </ac:spMkLst>
        </pc:spChg>
        <pc:spChg chg="mod">
          <ac:chgData name="Shashank Lokesha Reddy" userId="348959ee-59a1-4313-9b0d-6234a4fd0137" providerId="ADAL" clId="{18E31008-7EB6-4069-8D4C-46042C54E104}" dt="2022-02-18T20:48:09.998" v="11440" actId="554"/>
          <ac:spMkLst>
            <pc:docMk/>
            <pc:sldMk cId="1261483755" sldId="1961"/>
            <ac:spMk id="160" creationId="{90B3CDE1-3750-47A2-A4EB-FDD153681590}"/>
          </ac:spMkLst>
        </pc:spChg>
        <pc:spChg chg="mod">
          <ac:chgData name="Shashank Lokesha Reddy" userId="348959ee-59a1-4313-9b0d-6234a4fd0137" providerId="ADAL" clId="{18E31008-7EB6-4069-8D4C-46042C54E104}" dt="2022-02-18T20:48:09.998" v="11440" actId="554"/>
          <ac:spMkLst>
            <pc:docMk/>
            <pc:sldMk cId="1261483755" sldId="1961"/>
            <ac:spMk id="161" creationId="{4209C107-DE33-405B-8049-3F9FF170945A}"/>
          </ac:spMkLst>
        </pc:spChg>
        <pc:spChg chg="mod">
          <ac:chgData name="Shashank Lokesha Reddy" userId="348959ee-59a1-4313-9b0d-6234a4fd0137" providerId="ADAL" clId="{18E31008-7EB6-4069-8D4C-46042C54E104}" dt="2022-02-18T20:48:09.998" v="11440" actId="554"/>
          <ac:spMkLst>
            <pc:docMk/>
            <pc:sldMk cId="1261483755" sldId="1961"/>
            <ac:spMk id="162" creationId="{9446917E-5383-41F8-9AEC-274D0757F8D3}"/>
          </ac:spMkLst>
        </pc:spChg>
        <pc:spChg chg="mod">
          <ac:chgData name="Shashank Lokesha Reddy" userId="348959ee-59a1-4313-9b0d-6234a4fd0137" providerId="ADAL" clId="{18E31008-7EB6-4069-8D4C-46042C54E104}" dt="2022-02-18T20:52:42.076" v="11450" actId="1076"/>
          <ac:spMkLst>
            <pc:docMk/>
            <pc:sldMk cId="1261483755" sldId="1961"/>
            <ac:spMk id="165" creationId="{ED313EE5-F5A2-422F-9F60-351E05C39A9D}"/>
          </ac:spMkLst>
        </pc:spChg>
        <pc:spChg chg="mod">
          <ac:chgData name="Shashank Lokesha Reddy" userId="348959ee-59a1-4313-9b0d-6234a4fd0137" providerId="ADAL" clId="{18E31008-7EB6-4069-8D4C-46042C54E104}" dt="2022-02-18T20:47:38.383" v="11434" actId="1076"/>
          <ac:spMkLst>
            <pc:docMk/>
            <pc:sldMk cId="1261483755" sldId="1961"/>
            <ac:spMk id="166" creationId="{05CB6CD1-D7BF-4C51-B4C3-37A76D4F2862}"/>
          </ac:spMkLst>
        </pc:spChg>
        <pc:spChg chg="mod">
          <ac:chgData name="Shashank Lokesha Reddy" userId="348959ee-59a1-4313-9b0d-6234a4fd0137" providerId="ADAL" clId="{18E31008-7EB6-4069-8D4C-46042C54E104}" dt="2022-02-18T20:46:53.605" v="11430" actId="554"/>
          <ac:spMkLst>
            <pc:docMk/>
            <pc:sldMk cId="1261483755" sldId="1961"/>
            <ac:spMk id="167" creationId="{1B9D3436-5413-405B-A677-1636F9F9F265}"/>
          </ac:spMkLst>
        </pc:spChg>
        <pc:spChg chg="mod">
          <ac:chgData name="Shashank Lokesha Reddy" userId="348959ee-59a1-4313-9b0d-6234a4fd0137" providerId="ADAL" clId="{18E31008-7EB6-4069-8D4C-46042C54E104}" dt="2022-02-18T20:46:53.605" v="11430" actId="554"/>
          <ac:spMkLst>
            <pc:docMk/>
            <pc:sldMk cId="1261483755" sldId="1961"/>
            <ac:spMk id="168" creationId="{50C9F1CA-7CCB-4231-BB4C-4654C17DFCD0}"/>
          </ac:spMkLst>
        </pc:spChg>
        <pc:graphicFrameChg chg="mod">
          <ac:chgData name="Shashank Lokesha Reddy" userId="348959ee-59a1-4313-9b0d-6234a4fd0137" providerId="ADAL" clId="{18E31008-7EB6-4069-8D4C-46042C54E104}" dt="2022-02-18T20:43:17.050" v="11401" actId="1076"/>
          <ac:graphicFrameMkLst>
            <pc:docMk/>
            <pc:sldMk cId="1261483755" sldId="1961"/>
            <ac:graphicFrameMk id="60" creationId="{A8E23A18-A211-4CA6-B7E1-332A7E5DD65A}"/>
          </ac:graphicFrameMkLst>
        </pc:graphicFrameChg>
        <pc:graphicFrameChg chg="mod modGraphic">
          <ac:chgData name="Shashank Lokesha Reddy" userId="348959ee-59a1-4313-9b0d-6234a4fd0137" providerId="ADAL" clId="{18E31008-7EB6-4069-8D4C-46042C54E104}" dt="2022-02-20T14:48:35.749" v="13950" actId="6549"/>
          <ac:graphicFrameMkLst>
            <pc:docMk/>
            <pc:sldMk cId="1261483755" sldId="1961"/>
            <ac:graphicFrameMk id="74" creationId="{123532A6-8691-4D1F-B8AC-C67327325A84}"/>
          </ac:graphicFrameMkLst>
        </pc:graphicFrameChg>
        <pc:graphicFrameChg chg="mod modGraphic">
          <ac:chgData name="Shashank Lokesha Reddy" userId="348959ee-59a1-4313-9b0d-6234a4fd0137" providerId="ADAL" clId="{18E31008-7EB6-4069-8D4C-46042C54E104}" dt="2022-02-18T20:42:03.528" v="11389" actId="1076"/>
          <ac:graphicFrameMkLst>
            <pc:docMk/>
            <pc:sldMk cId="1261483755" sldId="1961"/>
            <ac:graphicFrameMk id="149" creationId="{6EE56162-438E-4251-9887-744EC00A4706}"/>
          </ac:graphicFrameMkLst>
        </pc:graphicFrameChg>
        <pc:graphicFrameChg chg="mod">
          <ac:chgData name="Shashank Lokesha Reddy" userId="348959ee-59a1-4313-9b0d-6234a4fd0137" providerId="ADAL" clId="{18E31008-7EB6-4069-8D4C-46042C54E104}" dt="2022-02-18T20:43:33.251" v="11402" actId="1076"/>
          <ac:graphicFrameMkLst>
            <pc:docMk/>
            <pc:sldMk cId="1261483755" sldId="1961"/>
            <ac:graphicFrameMk id="170" creationId="{87280CCD-9E3F-427E-86FE-54E9814D5A41}"/>
          </ac:graphicFrameMkLst>
        </pc:graphicFrameChg>
        <pc:picChg chg="add del mod modCrop">
          <ac:chgData name="Shashank Lokesha Reddy" userId="348959ee-59a1-4313-9b0d-6234a4fd0137" providerId="ADAL" clId="{18E31008-7EB6-4069-8D4C-46042C54E104}" dt="2022-01-30T15:43:17.757" v="857" actId="478"/>
          <ac:picMkLst>
            <pc:docMk/>
            <pc:sldMk cId="1261483755" sldId="1961"/>
            <ac:picMk id="3" creationId="{D605304A-F950-4243-B809-F5EB1F6406E9}"/>
          </ac:picMkLst>
        </pc:picChg>
        <pc:picChg chg="add del mod">
          <ac:chgData name="Shashank Lokesha Reddy" userId="348959ee-59a1-4313-9b0d-6234a4fd0137" providerId="ADAL" clId="{18E31008-7EB6-4069-8D4C-46042C54E104}" dt="2022-01-30T15:43:43.064" v="859" actId="21"/>
          <ac:picMkLst>
            <pc:docMk/>
            <pc:sldMk cId="1261483755" sldId="1961"/>
            <ac:picMk id="9" creationId="{3424294C-A787-4021-A9F4-299C81B107CA}"/>
          </ac:picMkLst>
        </pc:picChg>
        <pc:picChg chg="add mod modCrop">
          <ac:chgData name="Shashank Lokesha Reddy" userId="348959ee-59a1-4313-9b0d-6234a4fd0137" providerId="ADAL" clId="{18E31008-7EB6-4069-8D4C-46042C54E104}" dt="2022-02-18T20:35:33.856" v="11328" actId="1076"/>
          <ac:picMkLst>
            <pc:docMk/>
            <pc:sldMk cId="1261483755" sldId="1961"/>
            <ac:picMk id="14" creationId="{829AFC2F-F970-461B-A6D2-0B96C411167B}"/>
          </ac:picMkLst>
        </pc:picChg>
        <pc:picChg chg="del mod">
          <ac:chgData name="Shashank Lokesha Reddy" userId="348959ee-59a1-4313-9b0d-6234a4fd0137" providerId="ADAL" clId="{18E31008-7EB6-4069-8D4C-46042C54E104}" dt="2022-02-18T20:35:42.394" v="11329" actId="478"/>
          <ac:picMkLst>
            <pc:docMk/>
            <pc:sldMk cId="1261483755" sldId="1961"/>
            <ac:picMk id="87" creationId="{C05FB43B-C4C8-4D69-8B36-F32830E4639B}"/>
          </ac:picMkLst>
        </pc:picChg>
        <pc:picChg chg="add del mod">
          <ac:chgData name="Shashank Lokesha Reddy" userId="348959ee-59a1-4313-9b0d-6234a4fd0137" providerId="ADAL" clId="{18E31008-7EB6-4069-8D4C-46042C54E104}" dt="2022-02-20T14:47:52.267" v="13946" actId="478"/>
          <ac:picMkLst>
            <pc:docMk/>
            <pc:sldMk cId="1261483755" sldId="1961"/>
            <ac:picMk id="101" creationId="{9C9565B5-342C-4171-B8D2-96F242134A55}"/>
          </ac:picMkLst>
        </pc:picChg>
        <pc:picChg chg="add del mod">
          <ac:chgData name="Shashank Lokesha Reddy" userId="348959ee-59a1-4313-9b0d-6234a4fd0137" providerId="ADAL" clId="{18E31008-7EB6-4069-8D4C-46042C54E104}" dt="2022-02-20T14:47:52.267" v="13946" actId="478"/>
          <ac:picMkLst>
            <pc:docMk/>
            <pc:sldMk cId="1261483755" sldId="1961"/>
            <ac:picMk id="108" creationId="{5B855377-8B49-49CB-A702-D8B47225C968}"/>
          </ac:picMkLst>
        </pc:picChg>
        <pc:picChg chg="del">
          <ac:chgData name="Shashank Lokesha Reddy" userId="348959ee-59a1-4313-9b0d-6234a4fd0137" providerId="ADAL" clId="{18E31008-7EB6-4069-8D4C-46042C54E104}" dt="2022-02-18T20:35:42.394" v="11329" actId="478"/>
          <ac:picMkLst>
            <pc:docMk/>
            <pc:sldMk cId="1261483755" sldId="1961"/>
            <ac:picMk id="111" creationId="{96B3AF07-B1D8-4D3B-86AC-A6DD0BB1A4E7}"/>
          </ac:picMkLst>
        </pc:picChg>
        <pc:picChg chg="del">
          <ac:chgData name="Shashank Lokesha Reddy" userId="348959ee-59a1-4313-9b0d-6234a4fd0137" providerId="ADAL" clId="{18E31008-7EB6-4069-8D4C-46042C54E104}" dt="2022-02-18T20:35:42.394" v="11329" actId="478"/>
          <ac:picMkLst>
            <pc:docMk/>
            <pc:sldMk cId="1261483755" sldId="1961"/>
            <ac:picMk id="112" creationId="{31424682-5CEC-4DCC-9957-069D51229766}"/>
          </ac:picMkLst>
        </pc:picChg>
        <pc:picChg chg="add del mod">
          <ac:chgData name="Shashank Lokesha Reddy" userId="348959ee-59a1-4313-9b0d-6234a4fd0137" providerId="ADAL" clId="{18E31008-7EB6-4069-8D4C-46042C54E104}" dt="2022-02-20T14:47:52.267" v="13946" actId="478"/>
          <ac:picMkLst>
            <pc:docMk/>
            <pc:sldMk cId="1261483755" sldId="1961"/>
            <ac:picMk id="114" creationId="{13A1F52D-F5DB-4869-A4D3-7687550A78CF}"/>
          </ac:picMkLst>
        </pc:picChg>
        <pc:picChg chg="add del mod">
          <ac:chgData name="Shashank Lokesha Reddy" userId="348959ee-59a1-4313-9b0d-6234a4fd0137" providerId="ADAL" clId="{18E31008-7EB6-4069-8D4C-46042C54E104}" dt="2022-02-20T14:47:52.267" v="13946" actId="478"/>
          <ac:picMkLst>
            <pc:docMk/>
            <pc:sldMk cId="1261483755" sldId="1961"/>
            <ac:picMk id="115" creationId="{76821C72-7226-448F-AA3C-32E5DDD46DA7}"/>
          </ac:picMkLst>
        </pc:picChg>
        <pc:picChg chg="add mod">
          <ac:chgData name="Shashank Lokesha Reddy" userId="348959ee-59a1-4313-9b0d-6234a4fd0137" providerId="ADAL" clId="{18E31008-7EB6-4069-8D4C-46042C54E104}" dt="2022-02-20T14:48:07.042" v="13948" actId="1076"/>
          <ac:picMkLst>
            <pc:docMk/>
            <pc:sldMk cId="1261483755" sldId="1961"/>
            <ac:picMk id="117" creationId="{9F8A592D-943F-42E9-BA08-78450208CC05}"/>
          </ac:picMkLst>
        </pc:picChg>
        <pc:picChg chg="del">
          <ac:chgData name="Shashank Lokesha Reddy" userId="348959ee-59a1-4313-9b0d-6234a4fd0137" providerId="ADAL" clId="{18E31008-7EB6-4069-8D4C-46042C54E104}" dt="2022-02-18T20:35:42.394" v="11329" actId="478"/>
          <ac:picMkLst>
            <pc:docMk/>
            <pc:sldMk cId="1261483755" sldId="1961"/>
            <ac:picMk id="117" creationId="{ED986407-A03A-4368-A693-E23B70F443F2}"/>
          </ac:picMkLst>
        </pc:picChg>
        <pc:picChg chg="add del mod">
          <ac:chgData name="Shashank Lokesha Reddy" userId="348959ee-59a1-4313-9b0d-6234a4fd0137" providerId="ADAL" clId="{18E31008-7EB6-4069-8D4C-46042C54E104}" dt="2022-02-20T14:47:52.267" v="13946" actId="478"/>
          <ac:picMkLst>
            <pc:docMk/>
            <pc:sldMk cId="1261483755" sldId="1961"/>
            <ac:picMk id="122" creationId="{E41F96F8-8ACF-45CD-8E39-7DEE01E5C1BB}"/>
          </ac:picMkLst>
        </pc:picChg>
        <pc:picChg chg="add del mod">
          <ac:chgData name="Shashank Lokesha Reddy" userId="348959ee-59a1-4313-9b0d-6234a4fd0137" providerId="ADAL" clId="{18E31008-7EB6-4069-8D4C-46042C54E104}" dt="2022-02-20T14:47:52.267" v="13946" actId="478"/>
          <ac:picMkLst>
            <pc:docMk/>
            <pc:sldMk cId="1261483755" sldId="1961"/>
            <ac:picMk id="123" creationId="{84021334-D0C0-48AA-9A40-B662547B2E6E}"/>
          </ac:picMkLst>
        </pc:picChg>
        <pc:picChg chg="add del mod">
          <ac:chgData name="Shashank Lokesha Reddy" userId="348959ee-59a1-4313-9b0d-6234a4fd0137" providerId="ADAL" clId="{18E31008-7EB6-4069-8D4C-46042C54E104}" dt="2022-02-20T14:47:52.267" v="13946" actId="478"/>
          <ac:picMkLst>
            <pc:docMk/>
            <pc:sldMk cId="1261483755" sldId="1961"/>
            <ac:picMk id="124" creationId="{45AC1738-4788-4BB5-9568-E6DE5D0C6F9A}"/>
          </ac:picMkLst>
        </pc:picChg>
        <pc:picChg chg="add del mod">
          <ac:chgData name="Shashank Lokesha Reddy" userId="348959ee-59a1-4313-9b0d-6234a4fd0137" providerId="ADAL" clId="{18E31008-7EB6-4069-8D4C-46042C54E104}" dt="2022-02-20T14:47:52.267" v="13946" actId="478"/>
          <ac:picMkLst>
            <pc:docMk/>
            <pc:sldMk cId="1261483755" sldId="1961"/>
            <ac:picMk id="125" creationId="{8C6D8EC1-C602-4E5C-AA2E-E7FD4E24387E}"/>
          </ac:picMkLst>
        </pc:picChg>
        <pc:picChg chg="add del mod">
          <ac:chgData name="Shashank Lokesha Reddy" userId="348959ee-59a1-4313-9b0d-6234a4fd0137" providerId="ADAL" clId="{18E31008-7EB6-4069-8D4C-46042C54E104}" dt="2022-02-20T14:47:19.091" v="13943" actId="478"/>
          <ac:picMkLst>
            <pc:docMk/>
            <pc:sldMk cId="1261483755" sldId="1961"/>
            <ac:picMk id="129" creationId="{4CEEE01D-9F69-4499-B7DC-ECDC3A3364B0}"/>
          </ac:picMkLst>
        </pc:picChg>
        <pc:picChg chg="add mod">
          <ac:chgData name="Shashank Lokesha Reddy" userId="348959ee-59a1-4313-9b0d-6234a4fd0137" providerId="ADAL" clId="{18E31008-7EB6-4069-8D4C-46042C54E104}" dt="2022-02-20T14:48:07.042" v="13948" actId="1076"/>
          <ac:picMkLst>
            <pc:docMk/>
            <pc:sldMk cId="1261483755" sldId="1961"/>
            <ac:picMk id="130" creationId="{07E4B1F4-6A56-40D2-BC29-C7091E7991A1}"/>
          </ac:picMkLst>
        </pc:picChg>
        <pc:picChg chg="del">
          <ac:chgData name="Shashank Lokesha Reddy" userId="348959ee-59a1-4313-9b0d-6234a4fd0137" providerId="ADAL" clId="{18E31008-7EB6-4069-8D4C-46042C54E104}" dt="2022-02-18T20:35:42.394" v="11329" actId="478"/>
          <ac:picMkLst>
            <pc:docMk/>
            <pc:sldMk cId="1261483755" sldId="1961"/>
            <ac:picMk id="130" creationId="{895CD88B-46F2-4E17-8521-64F51DBD4210}"/>
          </ac:picMkLst>
        </pc:picChg>
        <pc:picChg chg="del">
          <ac:chgData name="Shashank Lokesha Reddy" userId="348959ee-59a1-4313-9b0d-6234a4fd0137" providerId="ADAL" clId="{18E31008-7EB6-4069-8D4C-46042C54E104}" dt="2022-02-18T20:35:42.394" v="11329" actId="478"/>
          <ac:picMkLst>
            <pc:docMk/>
            <pc:sldMk cId="1261483755" sldId="1961"/>
            <ac:picMk id="131" creationId="{A9A7FFC3-85FE-48E3-928D-5058F119A7D2}"/>
          </ac:picMkLst>
        </pc:picChg>
        <pc:picChg chg="add mod">
          <ac:chgData name="Shashank Lokesha Reddy" userId="348959ee-59a1-4313-9b0d-6234a4fd0137" providerId="ADAL" clId="{18E31008-7EB6-4069-8D4C-46042C54E104}" dt="2022-02-20T14:48:07.042" v="13948" actId="1076"/>
          <ac:picMkLst>
            <pc:docMk/>
            <pc:sldMk cId="1261483755" sldId="1961"/>
            <ac:picMk id="131" creationId="{D4929313-0662-47F1-A8F4-8F9446F49C2F}"/>
          </ac:picMkLst>
        </pc:picChg>
        <pc:picChg chg="del">
          <ac:chgData name="Shashank Lokesha Reddy" userId="348959ee-59a1-4313-9b0d-6234a4fd0137" providerId="ADAL" clId="{18E31008-7EB6-4069-8D4C-46042C54E104}" dt="2022-02-18T20:35:42.394" v="11329" actId="478"/>
          <ac:picMkLst>
            <pc:docMk/>
            <pc:sldMk cId="1261483755" sldId="1961"/>
            <ac:picMk id="132" creationId="{CFCB7C96-3856-4B23-87B6-E517826F8CBB}"/>
          </ac:picMkLst>
        </pc:picChg>
        <pc:picChg chg="del">
          <ac:chgData name="Shashank Lokesha Reddy" userId="348959ee-59a1-4313-9b0d-6234a4fd0137" providerId="ADAL" clId="{18E31008-7EB6-4069-8D4C-46042C54E104}" dt="2022-02-18T20:35:42.394" v="11329" actId="478"/>
          <ac:picMkLst>
            <pc:docMk/>
            <pc:sldMk cId="1261483755" sldId="1961"/>
            <ac:picMk id="133" creationId="{B16F7E52-DF07-4E8C-84CF-A5E80036A22C}"/>
          </ac:picMkLst>
        </pc:picChg>
        <pc:picChg chg="del">
          <ac:chgData name="Shashank Lokesha Reddy" userId="348959ee-59a1-4313-9b0d-6234a4fd0137" providerId="ADAL" clId="{18E31008-7EB6-4069-8D4C-46042C54E104}" dt="2022-02-18T20:35:42.394" v="11329" actId="478"/>
          <ac:picMkLst>
            <pc:docMk/>
            <pc:sldMk cId="1261483755" sldId="1961"/>
            <ac:picMk id="134" creationId="{A9B5EF6D-0BB4-4008-9EB8-4466586370A5}"/>
          </ac:picMkLst>
        </pc:picChg>
        <pc:picChg chg="add mod">
          <ac:chgData name="Shashank Lokesha Reddy" userId="348959ee-59a1-4313-9b0d-6234a4fd0137" providerId="ADAL" clId="{18E31008-7EB6-4069-8D4C-46042C54E104}" dt="2022-02-20T14:48:07.042" v="13948" actId="1076"/>
          <ac:picMkLst>
            <pc:docMk/>
            <pc:sldMk cId="1261483755" sldId="1961"/>
            <ac:picMk id="134" creationId="{D408559A-C784-4B6C-8F0C-BB556FB7719B}"/>
          </ac:picMkLst>
        </pc:picChg>
        <pc:picChg chg="add mod">
          <ac:chgData name="Shashank Lokesha Reddy" userId="348959ee-59a1-4313-9b0d-6234a4fd0137" providerId="ADAL" clId="{18E31008-7EB6-4069-8D4C-46042C54E104}" dt="2022-02-20T14:48:07.042" v="13948" actId="1076"/>
          <ac:picMkLst>
            <pc:docMk/>
            <pc:sldMk cId="1261483755" sldId="1961"/>
            <ac:picMk id="135" creationId="{9F01B4B8-9447-49EF-9A97-3D2DB164C6A6}"/>
          </ac:picMkLst>
        </pc:picChg>
        <pc:picChg chg="del">
          <ac:chgData name="Shashank Lokesha Reddy" userId="348959ee-59a1-4313-9b0d-6234a4fd0137" providerId="ADAL" clId="{18E31008-7EB6-4069-8D4C-46042C54E104}" dt="2022-02-18T20:35:42.394" v="11329" actId="478"/>
          <ac:picMkLst>
            <pc:docMk/>
            <pc:sldMk cId="1261483755" sldId="1961"/>
            <ac:picMk id="135" creationId="{CE33ABAF-D89E-4BDD-A7BE-F7956B7358CA}"/>
          </ac:picMkLst>
        </pc:picChg>
        <pc:picChg chg="add del mod">
          <ac:chgData name="Shashank Lokesha Reddy" userId="348959ee-59a1-4313-9b0d-6234a4fd0137" providerId="ADAL" clId="{18E31008-7EB6-4069-8D4C-46042C54E104}" dt="2022-02-20T14:47:52.267" v="13946" actId="478"/>
          <ac:picMkLst>
            <pc:docMk/>
            <pc:sldMk cId="1261483755" sldId="1961"/>
            <ac:picMk id="137" creationId="{4B8DD4C2-CF99-4E1C-9710-F617DFD48E78}"/>
          </ac:picMkLst>
        </pc:picChg>
        <pc:picChg chg="add del mod">
          <ac:chgData name="Shashank Lokesha Reddy" userId="348959ee-59a1-4313-9b0d-6234a4fd0137" providerId="ADAL" clId="{18E31008-7EB6-4069-8D4C-46042C54E104}" dt="2022-02-20T14:47:52.267" v="13946" actId="478"/>
          <ac:picMkLst>
            <pc:docMk/>
            <pc:sldMk cId="1261483755" sldId="1961"/>
            <ac:picMk id="138" creationId="{F0676E26-DE4E-48DF-A295-6C4D143A1091}"/>
          </ac:picMkLst>
        </pc:picChg>
        <pc:picChg chg="add mod">
          <ac:chgData name="Shashank Lokesha Reddy" userId="348959ee-59a1-4313-9b0d-6234a4fd0137" providerId="ADAL" clId="{18E31008-7EB6-4069-8D4C-46042C54E104}" dt="2022-02-20T14:48:07.042" v="13948" actId="1076"/>
          <ac:picMkLst>
            <pc:docMk/>
            <pc:sldMk cId="1261483755" sldId="1961"/>
            <ac:picMk id="140" creationId="{E8B41709-DB2D-4125-9B8B-2C7955929669}"/>
          </ac:picMkLst>
        </pc:picChg>
        <pc:picChg chg="add mod">
          <ac:chgData name="Shashank Lokesha Reddy" userId="348959ee-59a1-4313-9b0d-6234a4fd0137" providerId="ADAL" clId="{18E31008-7EB6-4069-8D4C-46042C54E104}" dt="2022-02-20T14:48:07.042" v="13948" actId="1076"/>
          <ac:picMkLst>
            <pc:docMk/>
            <pc:sldMk cId="1261483755" sldId="1961"/>
            <ac:picMk id="146" creationId="{2F9EDE1B-AFF5-4E1B-86A8-D0668BAD6E0D}"/>
          </ac:picMkLst>
        </pc:picChg>
        <pc:picChg chg="add mod">
          <ac:chgData name="Shashank Lokesha Reddy" userId="348959ee-59a1-4313-9b0d-6234a4fd0137" providerId="ADAL" clId="{18E31008-7EB6-4069-8D4C-46042C54E104}" dt="2022-02-20T14:48:07.042" v="13948" actId="1076"/>
          <ac:picMkLst>
            <pc:docMk/>
            <pc:sldMk cId="1261483755" sldId="1961"/>
            <ac:picMk id="155" creationId="{A46605F9-8DAA-4BA5-A15B-026C2E9F3A15}"/>
          </ac:picMkLst>
        </pc:picChg>
        <pc:picChg chg="add mod">
          <ac:chgData name="Shashank Lokesha Reddy" userId="348959ee-59a1-4313-9b0d-6234a4fd0137" providerId="ADAL" clId="{18E31008-7EB6-4069-8D4C-46042C54E104}" dt="2022-02-20T14:48:07.042" v="13948" actId="1076"/>
          <ac:picMkLst>
            <pc:docMk/>
            <pc:sldMk cId="1261483755" sldId="1961"/>
            <ac:picMk id="169" creationId="{20890D29-0F0A-4CAE-8F5F-81BF9C519A7B}"/>
          </ac:picMkLst>
        </pc:picChg>
        <pc:picChg chg="add mod">
          <ac:chgData name="Shashank Lokesha Reddy" userId="348959ee-59a1-4313-9b0d-6234a4fd0137" providerId="ADAL" clId="{18E31008-7EB6-4069-8D4C-46042C54E104}" dt="2022-02-20T14:48:07.042" v="13948" actId="1076"/>
          <ac:picMkLst>
            <pc:docMk/>
            <pc:sldMk cId="1261483755" sldId="1961"/>
            <ac:picMk id="171" creationId="{F2ADB291-C9F0-43CD-8719-658DB0AEBDFC}"/>
          </ac:picMkLst>
        </pc:picChg>
        <pc:picChg chg="del">
          <ac:chgData name="Shashank Lokesha Reddy" userId="348959ee-59a1-4313-9b0d-6234a4fd0137" providerId="ADAL" clId="{18E31008-7EB6-4069-8D4C-46042C54E104}" dt="2022-01-30T15:18:08.880" v="763" actId="478"/>
          <ac:picMkLst>
            <pc:docMk/>
            <pc:sldMk cId="1261483755" sldId="1961"/>
            <ac:picMk id="1026" creationId="{6692669B-1A9A-4BF1-9EA9-8E685592D831}"/>
          </ac:picMkLst>
        </pc:picChg>
        <pc:cxnChg chg="mod">
          <ac:chgData name="Shashank Lokesha Reddy" userId="348959ee-59a1-4313-9b0d-6234a4fd0137" providerId="ADAL" clId="{18E31008-7EB6-4069-8D4C-46042C54E104}" dt="2022-02-20T14:46:56.615" v="13941" actId="14100"/>
          <ac:cxnSpMkLst>
            <pc:docMk/>
            <pc:sldMk cId="1261483755" sldId="1961"/>
            <ac:cxnSpMk id="12" creationId="{B0274043-26DC-44E4-95B5-B70278FAE9DF}"/>
          </ac:cxnSpMkLst>
        </pc:cxnChg>
        <pc:cxnChg chg="mod">
          <ac:chgData name="Shashank Lokesha Reddy" userId="348959ee-59a1-4313-9b0d-6234a4fd0137" providerId="ADAL" clId="{18E31008-7EB6-4069-8D4C-46042C54E104}" dt="2022-02-18T20:43:17.050" v="11401" actId="1076"/>
          <ac:cxnSpMkLst>
            <pc:docMk/>
            <pc:sldMk cId="1261483755" sldId="1961"/>
            <ac:cxnSpMk id="67" creationId="{44761D19-9F44-4162-8D34-D4EA3E44158C}"/>
          </ac:cxnSpMkLst>
        </pc:cxnChg>
        <pc:cxnChg chg="mod">
          <ac:chgData name="Shashank Lokesha Reddy" userId="348959ee-59a1-4313-9b0d-6234a4fd0137" providerId="ADAL" clId="{18E31008-7EB6-4069-8D4C-46042C54E104}" dt="2022-02-18T20:43:17.050" v="11401" actId="1076"/>
          <ac:cxnSpMkLst>
            <pc:docMk/>
            <pc:sldMk cId="1261483755" sldId="1961"/>
            <ac:cxnSpMk id="68" creationId="{DBAA6E35-DA16-4C45-A0D5-26024A37DFBD}"/>
          </ac:cxnSpMkLst>
        </pc:cxnChg>
        <pc:cxnChg chg="mod">
          <ac:chgData name="Shashank Lokesha Reddy" userId="348959ee-59a1-4313-9b0d-6234a4fd0137" providerId="ADAL" clId="{18E31008-7EB6-4069-8D4C-46042C54E104}" dt="2022-02-20T14:49:58.370" v="13954" actId="12788"/>
          <ac:cxnSpMkLst>
            <pc:docMk/>
            <pc:sldMk cId="1261483755" sldId="1961"/>
            <ac:cxnSpMk id="70" creationId="{C2CE37A9-EDDB-40A4-A6C2-DE005815BF10}"/>
          </ac:cxnSpMkLst>
        </pc:cxnChg>
        <pc:cxnChg chg="mod">
          <ac:chgData name="Shashank Lokesha Reddy" userId="348959ee-59a1-4313-9b0d-6234a4fd0137" providerId="ADAL" clId="{18E31008-7EB6-4069-8D4C-46042C54E104}" dt="2022-02-20T14:49:58.370" v="13954" actId="12788"/>
          <ac:cxnSpMkLst>
            <pc:docMk/>
            <pc:sldMk cId="1261483755" sldId="1961"/>
            <ac:cxnSpMk id="93" creationId="{8EC4E425-9F5E-4359-95A1-3034FD4974DC}"/>
          </ac:cxnSpMkLst>
        </pc:cxnChg>
        <pc:cxnChg chg="del">
          <ac:chgData name="Shashank Lokesha Reddy" userId="348959ee-59a1-4313-9b0d-6234a4fd0137" providerId="ADAL" clId="{18E31008-7EB6-4069-8D4C-46042C54E104}" dt="2022-02-18T20:35:42.394" v="11329" actId="478"/>
          <ac:cxnSpMkLst>
            <pc:docMk/>
            <pc:sldMk cId="1261483755" sldId="1961"/>
            <ac:cxnSpMk id="98" creationId="{69C01D9F-1010-4679-AF4A-4D434B2FE82E}"/>
          </ac:cxnSpMkLst>
        </pc:cxnChg>
        <pc:cxnChg chg="mod">
          <ac:chgData name="Shashank Lokesha Reddy" userId="348959ee-59a1-4313-9b0d-6234a4fd0137" providerId="ADAL" clId="{18E31008-7EB6-4069-8D4C-46042C54E104}" dt="2022-02-18T20:43:17.050" v="11401" actId="1076"/>
          <ac:cxnSpMkLst>
            <pc:docMk/>
            <pc:sldMk cId="1261483755" sldId="1961"/>
            <ac:cxnSpMk id="99" creationId="{416EAF35-962A-4E5D-94DC-D18BA20D1C1A}"/>
          </ac:cxnSpMkLst>
        </pc:cxnChg>
        <pc:cxnChg chg="mod">
          <ac:chgData name="Shashank Lokesha Reddy" userId="348959ee-59a1-4313-9b0d-6234a4fd0137" providerId="ADAL" clId="{18E31008-7EB6-4069-8D4C-46042C54E104}" dt="2022-02-20T14:49:58.370" v="13954" actId="12788"/>
          <ac:cxnSpMkLst>
            <pc:docMk/>
            <pc:sldMk cId="1261483755" sldId="1961"/>
            <ac:cxnSpMk id="102" creationId="{52F22215-3BA0-4AAB-900A-FF9915EDF93B}"/>
          </ac:cxnSpMkLst>
        </pc:cxnChg>
        <pc:cxnChg chg="mod">
          <ac:chgData name="Shashank Lokesha Reddy" userId="348959ee-59a1-4313-9b0d-6234a4fd0137" providerId="ADAL" clId="{18E31008-7EB6-4069-8D4C-46042C54E104}" dt="2022-02-18T20:43:17.050" v="11401" actId="1076"/>
          <ac:cxnSpMkLst>
            <pc:docMk/>
            <pc:sldMk cId="1261483755" sldId="1961"/>
            <ac:cxnSpMk id="103" creationId="{21A83AA9-9756-4554-B51B-15D68E6B3488}"/>
          </ac:cxnSpMkLst>
        </pc:cxnChg>
        <pc:cxnChg chg="add del mod">
          <ac:chgData name="Shashank Lokesha Reddy" userId="348959ee-59a1-4313-9b0d-6234a4fd0137" providerId="ADAL" clId="{18E31008-7EB6-4069-8D4C-46042C54E104}" dt="2022-02-20T14:47:52.267" v="13946" actId="478"/>
          <ac:cxnSpMkLst>
            <pc:docMk/>
            <pc:sldMk cId="1261483755" sldId="1961"/>
            <ac:cxnSpMk id="105" creationId="{1D4A27A4-A8DD-4C8D-9115-97ED44F5F5A9}"/>
          </ac:cxnSpMkLst>
        </pc:cxnChg>
        <pc:cxnChg chg="add del mod">
          <ac:chgData name="Shashank Lokesha Reddy" userId="348959ee-59a1-4313-9b0d-6234a4fd0137" providerId="ADAL" clId="{18E31008-7EB6-4069-8D4C-46042C54E104}" dt="2022-02-20T14:47:52.267" v="13946" actId="478"/>
          <ac:cxnSpMkLst>
            <pc:docMk/>
            <pc:sldMk cId="1261483755" sldId="1961"/>
            <ac:cxnSpMk id="106" creationId="{CEE21AE1-1715-42AC-B0A8-808BEF9E82E5}"/>
          </ac:cxnSpMkLst>
        </pc:cxnChg>
        <pc:cxnChg chg="add mod">
          <ac:chgData name="Shashank Lokesha Reddy" userId="348959ee-59a1-4313-9b0d-6234a4fd0137" providerId="ADAL" clId="{18E31008-7EB6-4069-8D4C-46042C54E104}" dt="2022-02-20T14:48:22.349" v="13949" actId="1076"/>
          <ac:cxnSpMkLst>
            <pc:docMk/>
            <pc:sldMk cId="1261483755" sldId="1961"/>
            <ac:cxnSpMk id="111" creationId="{54617FCE-10B9-40D0-894F-2F74031CFF42}"/>
          </ac:cxnSpMkLst>
        </pc:cxnChg>
        <pc:cxnChg chg="add mod">
          <ac:chgData name="Shashank Lokesha Reddy" userId="348959ee-59a1-4313-9b0d-6234a4fd0137" providerId="ADAL" clId="{18E31008-7EB6-4069-8D4C-46042C54E104}" dt="2022-02-20T14:48:07.042" v="13948" actId="1076"/>
          <ac:cxnSpMkLst>
            <pc:docMk/>
            <pc:sldMk cId="1261483755" sldId="1961"/>
            <ac:cxnSpMk id="112" creationId="{C2A8CF36-9334-495C-93C9-FB77B333F770}"/>
          </ac:cxnSpMkLst>
        </pc:cxnChg>
        <pc:cxnChg chg="mod">
          <ac:chgData name="Shashank Lokesha Reddy" userId="348959ee-59a1-4313-9b0d-6234a4fd0137" providerId="ADAL" clId="{18E31008-7EB6-4069-8D4C-46042C54E104}" dt="2022-02-18T20:43:45.022" v="11403" actId="1076"/>
          <ac:cxnSpMkLst>
            <pc:docMk/>
            <pc:sldMk cId="1261483755" sldId="1961"/>
            <ac:cxnSpMk id="116" creationId="{2BDE5E2F-2FF7-4953-BA94-101B3CEE85E7}"/>
          </ac:cxnSpMkLst>
        </pc:cxnChg>
        <pc:cxnChg chg="mod">
          <ac:chgData name="Shashank Lokesha Reddy" userId="348959ee-59a1-4313-9b0d-6234a4fd0137" providerId="ADAL" clId="{18E31008-7EB6-4069-8D4C-46042C54E104}" dt="2022-02-20T14:49:58.370" v="13954" actId="12788"/>
          <ac:cxnSpMkLst>
            <pc:docMk/>
            <pc:sldMk cId="1261483755" sldId="1961"/>
            <ac:cxnSpMk id="128" creationId="{6D181579-BBB5-4087-82B0-42664516DEC4}"/>
          </ac:cxnSpMkLst>
        </pc:cxnChg>
        <pc:cxnChg chg="mod">
          <ac:chgData name="Shashank Lokesha Reddy" userId="348959ee-59a1-4313-9b0d-6234a4fd0137" providerId="ADAL" clId="{18E31008-7EB6-4069-8D4C-46042C54E104}" dt="2022-02-20T14:49:58.370" v="13954" actId="12788"/>
          <ac:cxnSpMkLst>
            <pc:docMk/>
            <pc:sldMk cId="1261483755" sldId="1961"/>
            <ac:cxnSpMk id="136" creationId="{87C2DD46-032F-488C-9031-17A2DEC08A81}"/>
          </ac:cxnSpMkLst>
        </pc:cxnChg>
        <pc:cxnChg chg="del">
          <ac:chgData name="Shashank Lokesha Reddy" userId="348959ee-59a1-4313-9b0d-6234a4fd0137" providerId="ADAL" clId="{18E31008-7EB6-4069-8D4C-46042C54E104}" dt="2022-02-18T20:35:42.394" v="11329" actId="478"/>
          <ac:cxnSpMkLst>
            <pc:docMk/>
            <pc:sldMk cId="1261483755" sldId="1961"/>
            <ac:cxnSpMk id="140" creationId="{3F989697-A747-4EC6-923C-CDAB8493DCD8}"/>
          </ac:cxnSpMkLst>
        </pc:cxnChg>
        <pc:cxnChg chg="add mod">
          <ac:chgData name="Shashank Lokesha Reddy" userId="348959ee-59a1-4313-9b0d-6234a4fd0137" providerId="ADAL" clId="{18E31008-7EB6-4069-8D4C-46042C54E104}" dt="2022-02-18T20:42:52.611" v="11399" actId="1076"/>
          <ac:cxnSpMkLst>
            <pc:docMk/>
            <pc:sldMk cId="1261483755" sldId="1961"/>
            <ac:cxnSpMk id="142" creationId="{C79FCED0-DA88-4617-8A8D-A57BE9DB22DF}"/>
          </ac:cxnSpMkLst>
        </pc:cxnChg>
        <pc:cxnChg chg="del">
          <ac:chgData name="Shashank Lokesha Reddy" userId="348959ee-59a1-4313-9b0d-6234a4fd0137" providerId="ADAL" clId="{18E31008-7EB6-4069-8D4C-46042C54E104}" dt="2022-02-18T20:42:28.347" v="11397" actId="478"/>
          <ac:cxnSpMkLst>
            <pc:docMk/>
            <pc:sldMk cId="1261483755" sldId="1961"/>
            <ac:cxnSpMk id="146" creationId="{D32DDE0D-6E2E-46C7-ACFD-CA8C3B8448C5}"/>
          </ac:cxnSpMkLst>
        </pc:cxnChg>
        <pc:cxnChg chg="mod">
          <ac:chgData name="Shashank Lokesha Reddy" userId="348959ee-59a1-4313-9b0d-6234a4fd0137" providerId="ADAL" clId="{18E31008-7EB6-4069-8D4C-46042C54E104}" dt="2022-02-20T14:49:58.370" v="13954" actId="12788"/>
          <ac:cxnSpMkLst>
            <pc:docMk/>
            <pc:sldMk cId="1261483755" sldId="1961"/>
            <ac:cxnSpMk id="157" creationId="{7246D94D-BEF5-4271-82C2-6012EA784F8A}"/>
          </ac:cxnSpMkLst>
        </pc:cxnChg>
        <pc:cxnChg chg="mod">
          <ac:chgData name="Shashank Lokesha Reddy" userId="348959ee-59a1-4313-9b0d-6234a4fd0137" providerId="ADAL" clId="{18E31008-7EB6-4069-8D4C-46042C54E104}" dt="2022-02-20T14:51:29.224" v="13962" actId="14100"/>
          <ac:cxnSpMkLst>
            <pc:docMk/>
            <pc:sldMk cId="1261483755" sldId="1961"/>
            <ac:cxnSpMk id="163" creationId="{1CB7AF37-B2F7-4035-9323-7490C57BB1AC}"/>
          </ac:cxnSpMkLst>
        </pc:cxnChg>
        <pc:cxnChg chg="mod">
          <ac:chgData name="Shashank Lokesha Reddy" userId="348959ee-59a1-4313-9b0d-6234a4fd0137" providerId="ADAL" clId="{18E31008-7EB6-4069-8D4C-46042C54E104}" dt="2022-02-20T14:51:46.683" v="13963" actId="1076"/>
          <ac:cxnSpMkLst>
            <pc:docMk/>
            <pc:sldMk cId="1261483755" sldId="1961"/>
            <ac:cxnSpMk id="164" creationId="{1007C92D-3FFB-452D-9CF7-B5789AB740D5}"/>
          </ac:cxnSpMkLst>
        </pc:cxnChg>
      </pc:sldChg>
      <pc:sldChg chg="addSp delSp modSp new del mod">
        <pc:chgData name="Shashank Lokesha Reddy" userId="348959ee-59a1-4313-9b0d-6234a4fd0137" providerId="ADAL" clId="{18E31008-7EB6-4069-8D4C-46042C54E104}" dt="2022-01-30T15:48:24.975" v="904" actId="47"/>
        <pc:sldMkLst>
          <pc:docMk/>
          <pc:sldMk cId="266024885" sldId="1962"/>
        </pc:sldMkLst>
        <pc:spChg chg="del">
          <ac:chgData name="Shashank Lokesha Reddy" userId="348959ee-59a1-4313-9b0d-6234a4fd0137" providerId="ADAL" clId="{18E31008-7EB6-4069-8D4C-46042C54E104}" dt="2022-01-30T15:43:48.835" v="860" actId="478"/>
          <ac:spMkLst>
            <pc:docMk/>
            <pc:sldMk cId="266024885" sldId="1962"/>
            <ac:spMk id="2" creationId="{82DA7633-AED0-4EC0-BBA0-95A3E8642484}"/>
          </ac:spMkLst>
        </pc:spChg>
        <pc:spChg chg="del">
          <ac:chgData name="Shashank Lokesha Reddy" userId="348959ee-59a1-4313-9b0d-6234a4fd0137" providerId="ADAL" clId="{18E31008-7EB6-4069-8D4C-46042C54E104}" dt="2022-01-30T15:43:50.726" v="861" actId="478"/>
          <ac:spMkLst>
            <pc:docMk/>
            <pc:sldMk cId="266024885" sldId="1962"/>
            <ac:spMk id="3" creationId="{A26467A8-D9C4-469C-8AFB-B66CD53F17AD}"/>
          </ac:spMkLst>
        </pc:spChg>
        <pc:spChg chg="del">
          <ac:chgData name="Shashank Lokesha Reddy" userId="348959ee-59a1-4313-9b0d-6234a4fd0137" providerId="ADAL" clId="{18E31008-7EB6-4069-8D4C-46042C54E104}" dt="2022-01-30T15:43:53.273" v="862" actId="478"/>
          <ac:spMkLst>
            <pc:docMk/>
            <pc:sldMk cId="266024885" sldId="1962"/>
            <ac:spMk id="4" creationId="{0FD9885A-3881-4BAA-AAF7-B4930AE5B292}"/>
          </ac:spMkLst>
        </pc:spChg>
        <pc:spChg chg="add mod">
          <ac:chgData name="Shashank Lokesha Reddy" userId="348959ee-59a1-4313-9b0d-6234a4fd0137" providerId="ADAL" clId="{18E31008-7EB6-4069-8D4C-46042C54E104}" dt="2022-01-30T15:45:10.548" v="880"/>
          <ac:spMkLst>
            <pc:docMk/>
            <pc:sldMk cId="266024885" sldId="1962"/>
            <ac:spMk id="12" creationId="{95232A20-99D7-4372-8D69-8601B7BCD72F}"/>
          </ac:spMkLst>
        </pc:spChg>
        <pc:spChg chg="add mod">
          <ac:chgData name="Shashank Lokesha Reddy" userId="348959ee-59a1-4313-9b0d-6234a4fd0137" providerId="ADAL" clId="{18E31008-7EB6-4069-8D4C-46042C54E104}" dt="2022-01-30T15:46:53.802" v="890" actId="1076"/>
          <ac:spMkLst>
            <pc:docMk/>
            <pc:sldMk cId="266024885" sldId="1962"/>
            <ac:spMk id="14" creationId="{70BE203D-9A2C-4E87-9F99-BEA958B90785}"/>
          </ac:spMkLst>
        </pc:spChg>
        <pc:spChg chg="add mod">
          <ac:chgData name="Shashank Lokesha Reddy" userId="348959ee-59a1-4313-9b0d-6234a4fd0137" providerId="ADAL" clId="{18E31008-7EB6-4069-8D4C-46042C54E104}" dt="2022-01-30T15:46:53.802" v="890" actId="1076"/>
          <ac:spMkLst>
            <pc:docMk/>
            <pc:sldMk cId="266024885" sldId="1962"/>
            <ac:spMk id="15" creationId="{19473EF8-1922-4908-84BE-0082F274A54A}"/>
          </ac:spMkLst>
        </pc:spChg>
        <pc:spChg chg="add mod">
          <ac:chgData name="Shashank Lokesha Reddy" userId="348959ee-59a1-4313-9b0d-6234a4fd0137" providerId="ADAL" clId="{18E31008-7EB6-4069-8D4C-46042C54E104}" dt="2022-01-30T15:45:54.698" v="886" actId="1076"/>
          <ac:spMkLst>
            <pc:docMk/>
            <pc:sldMk cId="266024885" sldId="1962"/>
            <ac:spMk id="16" creationId="{A613FA4E-1BFD-45F6-BBDA-4B53A1BF7FB2}"/>
          </ac:spMkLst>
        </pc:spChg>
        <pc:picChg chg="add mod">
          <ac:chgData name="Shashank Lokesha Reddy" userId="348959ee-59a1-4313-9b0d-6234a4fd0137" providerId="ADAL" clId="{18E31008-7EB6-4069-8D4C-46042C54E104}" dt="2022-01-30T15:44:01.312" v="865" actId="14100"/>
          <ac:picMkLst>
            <pc:docMk/>
            <pc:sldMk cId="266024885" sldId="1962"/>
            <ac:picMk id="5" creationId="{7D9CA8F1-0F3C-4A64-ABA8-D027058601E8}"/>
          </ac:picMkLst>
        </pc:picChg>
        <pc:picChg chg="add del mod">
          <ac:chgData name="Shashank Lokesha Reddy" userId="348959ee-59a1-4313-9b0d-6234a4fd0137" providerId="ADAL" clId="{18E31008-7EB6-4069-8D4C-46042C54E104}" dt="2022-01-30T15:44:06.286" v="869"/>
          <ac:picMkLst>
            <pc:docMk/>
            <pc:sldMk cId="266024885" sldId="1962"/>
            <ac:picMk id="6" creationId="{F68CD6BE-5124-449B-BA38-E6F3A53D89F5}"/>
          </ac:picMkLst>
        </pc:picChg>
        <pc:picChg chg="add del mod">
          <ac:chgData name="Shashank Lokesha Reddy" userId="348959ee-59a1-4313-9b0d-6234a4fd0137" providerId="ADAL" clId="{18E31008-7EB6-4069-8D4C-46042C54E104}" dt="2022-01-30T15:44:06.028" v="868"/>
          <ac:picMkLst>
            <pc:docMk/>
            <pc:sldMk cId="266024885" sldId="1962"/>
            <ac:picMk id="7" creationId="{6E380C0E-66BD-481F-94B9-D42B695F4DD7}"/>
          </ac:picMkLst>
        </pc:picChg>
        <pc:picChg chg="add mod">
          <ac:chgData name="Shashank Lokesha Reddy" userId="348959ee-59a1-4313-9b0d-6234a4fd0137" providerId="ADAL" clId="{18E31008-7EB6-4069-8D4C-46042C54E104}" dt="2022-01-30T15:46:53.802" v="890" actId="1076"/>
          <ac:picMkLst>
            <pc:docMk/>
            <pc:sldMk cId="266024885" sldId="1962"/>
            <ac:picMk id="8" creationId="{089A17A1-4022-48D4-BC71-1B54C451D13A}"/>
          </ac:picMkLst>
        </pc:picChg>
        <pc:picChg chg="add mod">
          <ac:chgData name="Shashank Lokesha Reddy" userId="348959ee-59a1-4313-9b0d-6234a4fd0137" providerId="ADAL" clId="{18E31008-7EB6-4069-8D4C-46042C54E104}" dt="2022-01-30T15:46:53.802" v="890" actId="1076"/>
          <ac:picMkLst>
            <pc:docMk/>
            <pc:sldMk cId="266024885" sldId="1962"/>
            <ac:picMk id="9" creationId="{82289D43-CEA9-4FA7-9604-6C1D5180022D}"/>
          </ac:picMkLst>
        </pc:picChg>
        <pc:picChg chg="add mod">
          <ac:chgData name="Shashank Lokesha Reddy" userId="348959ee-59a1-4313-9b0d-6234a4fd0137" providerId="ADAL" clId="{18E31008-7EB6-4069-8D4C-46042C54E104}" dt="2022-01-30T15:46:53.802" v="890" actId="1076"/>
          <ac:picMkLst>
            <pc:docMk/>
            <pc:sldMk cId="266024885" sldId="1962"/>
            <ac:picMk id="10" creationId="{151CF274-D1B7-4396-9031-5B19CB1E3F36}"/>
          </ac:picMkLst>
        </pc:picChg>
        <pc:cxnChg chg="add mod">
          <ac:chgData name="Shashank Lokesha Reddy" userId="348959ee-59a1-4313-9b0d-6234a4fd0137" providerId="ADAL" clId="{18E31008-7EB6-4069-8D4C-46042C54E104}" dt="2022-01-30T15:47:50.652" v="899" actId="14100"/>
          <ac:cxnSpMkLst>
            <pc:docMk/>
            <pc:sldMk cId="266024885" sldId="1962"/>
            <ac:cxnSpMk id="18" creationId="{09A4F41D-BB87-405D-A183-A7601186C40F}"/>
          </ac:cxnSpMkLst>
        </pc:cxnChg>
        <pc:cxnChg chg="add mod">
          <ac:chgData name="Shashank Lokesha Reddy" userId="348959ee-59a1-4313-9b0d-6234a4fd0137" providerId="ADAL" clId="{18E31008-7EB6-4069-8D4C-46042C54E104}" dt="2022-01-30T15:47:54.714" v="900" actId="14100"/>
          <ac:cxnSpMkLst>
            <pc:docMk/>
            <pc:sldMk cId="266024885" sldId="1962"/>
            <ac:cxnSpMk id="20" creationId="{A438CCF3-3CBB-47F7-92B6-9579F3E66DCB}"/>
          </ac:cxnSpMkLst>
        </pc:cxnChg>
        <pc:cxnChg chg="add mod">
          <ac:chgData name="Shashank Lokesha Reddy" userId="348959ee-59a1-4313-9b0d-6234a4fd0137" providerId="ADAL" clId="{18E31008-7EB6-4069-8D4C-46042C54E104}" dt="2022-01-30T15:48:04.158" v="901" actId="14100"/>
          <ac:cxnSpMkLst>
            <pc:docMk/>
            <pc:sldMk cId="266024885" sldId="1962"/>
            <ac:cxnSpMk id="23" creationId="{CD0CAFE8-B6E4-4AEA-A56E-AFA682F63279}"/>
          </ac:cxnSpMkLst>
        </pc:cxnChg>
      </pc:sldChg>
      <pc:sldChg chg="addSp delSp modSp add mod">
        <pc:chgData name="Shashank Lokesha Reddy" userId="348959ee-59a1-4313-9b0d-6234a4fd0137" providerId="ADAL" clId="{18E31008-7EB6-4069-8D4C-46042C54E104}" dt="2022-02-27T13:53:07.574" v="14790" actId="14100"/>
        <pc:sldMkLst>
          <pc:docMk/>
          <pc:sldMk cId="3650481770" sldId="1962"/>
        </pc:sldMkLst>
        <pc:spChg chg="mod">
          <ac:chgData name="Shashank Lokesha Reddy" userId="348959ee-59a1-4313-9b0d-6234a4fd0137" providerId="ADAL" clId="{18E31008-7EB6-4069-8D4C-46042C54E104}" dt="2022-02-20T14:53:31.670" v="13980" actId="1076"/>
          <ac:spMkLst>
            <pc:docMk/>
            <pc:sldMk cId="3650481770" sldId="1962"/>
            <ac:spMk id="8" creationId="{ABC0A6B8-3248-4550-BD99-F43A26B60C2D}"/>
          </ac:spMkLst>
        </pc:spChg>
        <pc:spChg chg="mod">
          <ac:chgData name="Shashank Lokesha Reddy" userId="348959ee-59a1-4313-9b0d-6234a4fd0137" providerId="ADAL" clId="{18E31008-7EB6-4069-8D4C-46042C54E104}" dt="2022-02-20T14:54:53.281" v="13988" actId="1076"/>
          <ac:spMkLst>
            <pc:docMk/>
            <pc:sldMk cId="3650481770" sldId="1962"/>
            <ac:spMk id="10" creationId="{BC2DFB99-04CE-45FE-9D85-D9FD1FD25715}"/>
          </ac:spMkLst>
        </pc:spChg>
        <pc:spChg chg="mod">
          <ac:chgData name="Shashank Lokesha Reddy" userId="348959ee-59a1-4313-9b0d-6234a4fd0137" providerId="ADAL" clId="{18E31008-7EB6-4069-8D4C-46042C54E104}" dt="2022-02-20T14:57:28.214" v="14005" actId="552"/>
          <ac:spMkLst>
            <pc:docMk/>
            <pc:sldMk cId="3650481770" sldId="1962"/>
            <ac:spMk id="11" creationId="{4ADCD9B9-1941-4C5E-A1D7-827E0007EF06}"/>
          </ac:spMkLst>
        </pc:spChg>
        <pc:spChg chg="mod">
          <ac:chgData name="Shashank Lokesha Reddy" userId="348959ee-59a1-4313-9b0d-6234a4fd0137" providerId="ADAL" clId="{18E31008-7EB6-4069-8D4C-46042C54E104}" dt="2022-02-20T15:46:37.060" v="14076" actId="12789"/>
          <ac:spMkLst>
            <pc:docMk/>
            <pc:sldMk cId="3650481770" sldId="1962"/>
            <ac:spMk id="23" creationId="{B8C8196D-7522-4A47-AD1F-44DB260AFC29}"/>
          </ac:spMkLst>
        </pc:spChg>
        <pc:spChg chg="mod">
          <ac:chgData name="Shashank Lokesha Reddy" userId="348959ee-59a1-4313-9b0d-6234a4fd0137" providerId="ADAL" clId="{18E31008-7EB6-4069-8D4C-46042C54E104}" dt="2022-02-27T13:52:59.284" v="14789" actId="14100"/>
          <ac:spMkLst>
            <pc:docMk/>
            <pc:sldMk cId="3650481770" sldId="1962"/>
            <ac:spMk id="31" creationId="{9A29E1E5-DE3A-461D-B9E1-297F24BCB070}"/>
          </ac:spMkLst>
        </pc:spChg>
        <pc:spChg chg="mod">
          <ac:chgData name="Shashank Lokesha Reddy" userId="348959ee-59a1-4313-9b0d-6234a4fd0137" providerId="ADAL" clId="{18E31008-7EB6-4069-8D4C-46042C54E104}" dt="2022-02-18T20:54:12.538" v="11464" actId="554"/>
          <ac:spMkLst>
            <pc:docMk/>
            <pc:sldMk cId="3650481770" sldId="1962"/>
            <ac:spMk id="53" creationId="{83636A85-3B80-4A57-8612-FADCA444C16E}"/>
          </ac:spMkLst>
        </pc:spChg>
        <pc:spChg chg="mod">
          <ac:chgData name="Shashank Lokesha Reddy" userId="348959ee-59a1-4313-9b0d-6234a4fd0137" providerId="ADAL" clId="{18E31008-7EB6-4069-8D4C-46042C54E104}" dt="2022-02-27T13:53:07.574" v="14790" actId="14100"/>
          <ac:spMkLst>
            <pc:docMk/>
            <pc:sldMk cId="3650481770" sldId="1962"/>
            <ac:spMk id="54" creationId="{0B95BC64-1742-4974-B6DB-A28F96FCF45C}"/>
          </ac:spMkLst>
        </pc:spChg>
        <pc:spChg chg="mod">
          <ac:chgData name="Shashank Lokesha Reddy" userId="348959ee-59a1-4313-9b0d-6234a4fd0137" providerId="ADAL" clId="{18E31008-7EB6-4069-8D4C-46042C54E104}" dt="2022-02-20T14:57:28.214" v="14005" actId="552"/>
          <ac:spMkLst>
            <pc:docMk/>
            <pc:sldMk cId="3650481770" sldId="1962"/>
            <ac:spMk id="63" creationId="{38CA50E6-F4B1-4914-ADD1-1015901FB7F9}"/>
          </ac:spMkLst>
        </pc:spChg>
        <pc:spChg chg="mod">
          <ac:chgData name="Shashank Lokesha Reddy" userId="348959ee-59a1-4313-9b0d-6234a4fd0137" providerId="ADAL" clId="{18E31008-7EB6-4069-8D4C-46042C54E104}" dt="2022-02-20T14:57:28.214" v="14005" actId="552"/>
          <ac:spMkLst>
            <pc:docMk/>
            <pc:sldMk cId="3650481770" sldId="1962"/>
            <ac:spMk id="75" creationId="{E9B3721C-BCBD-4DDB-817D-7459AB79E646}"/>
          </ac:spMkLst>
        </pc:spChg>
        <pc:spChg chg="add mod">
          <ac:chgData name="Shashank Lokesha Reddy" userId="348959ee-59a1-4313-9b0d-6234a4fd0137" providerId="ADAL" clId="{18E31008-7EB6-4069-8D4C-46042C54E104}" dt="2022-02-18T21:10:27.623" v="11599" actId="1076"/>
          <ac:spMkLst>
            <pc:docMk/>
            <pc:sldMk cId="3650481770" sldId="1962"/>
            <ac:spMk id="80" creationId="{FAE8445C-3CEC-4832-9B83-4A6B521FCF3C}"/>
          </ac:spMkLst>
        </pc:spChg>
        <pc:spChg chg="add del mod">
          <ac:chgData name="Shashank Lokesha Reddy" userId="348959ee-59a1-4313-9b0d-6234a4fd0137" providerId="ADAL" clId="{18E31008-7EB6-4069-8D4C-46042C54E104}" dt="2022-02-20T14:52:40.734" v="13969" actId="478"/>
          <ac:spMkLst>
            <pc:docMk/>
            <pc:sldMk cId="3650481770" sldId="1962"/>
            <ac:spMk id="81" creationId="{084416BD-BD73-4F5F-88E0-3022A22A697A}"/>
          </ac:spMkLst>
        </pc:spChg>
        <pc:spChg chg="mod">
          <ac:chgData name="Shashank Lokesha Reddy" userId="348959ee-59a1-4313-9b0d-6234a4fd0137" providerId="ADAL" clId="{18E31008-7EB6-4069-8D4C-46042C54E104}" dt="2022-02-18T20:56:17.530" v="11479" actId="1076"/>
          <ac:spMkLst>
            <pc:docMk/>
            <pc:sldMk cId="3650481770" sldId="1962"/>
            <ac:spMk id="82" creationId="{87520CC3-65BE-4D8C-BDBA-1FDA93B0AFF4}"/>
          </ac:spMkLst>
        </pc:spChg>
        <pc:spChg chg="mod">
          <ac:chgData name="Shashank Lokesha Reddy" userId="348959ee-59a1-4313-9b0d-6234a4fd0137" providerId="ADAL" clId="{18E31008-7EB6-4069-8D4C-46042C54E104}" dt="2022-02-18T20:56:48.294" v="11481" actId="1076"/>
          <ac:spMkLst>
            <pc:docMk/>
            <pc:sldMk cId="3650481770" sldId="1962"/>
            <ac:spMk id="83" creationId="{F9DE9FCE-EA38-41BE-8884-97ECA2F1D31C}"/>
          </ac:spMkLst>
        </pc:spChg>
        <pc:spChg chg="add mod">
          <ac:chgData name="Shashank Lokesha Reddy" userId="348959ee-59a1-4313-9b0d-6234a4fd0137" providerId="ADAL" clId="{18E31008-7EB6-4069-8D4C-46042C54E104}" dt="2022-02-18T20:56:17.530" v="11479" actId="1076"/>
          <ac:spMkLst>
            <pc:docMk/>
            <pc:sldMk cId="3650481770" sldId="1962"/>
            <ac:spMk id="84" creationId="{277F347F-70F3-417B-A082-E6ACF8855371}"/>
          </ac:spMkLst>
        </pc:spChg>
        <pc:spChg chg="mod">
          <ac:chgData name="Shashank Lokesha Reddy" userId="348959ee-59a1-4313-9b0d-6234a4fd0137" providerId="ADAL" clId="{18E31008-7EB6-4069-8D4C-46042C54E104}" dt="2022-02-18T20:56:17.530" v="11479" actId="1076"/>
          <ac:spMkLst>
            <pc:docMk/>
            <pc:sldMk cId="3650481770" sldId="1962"/>
            <ac:spMk id="85" creationId="{D6FBCD32-805B-4DE0-96AE-8430FD67814F}"/>
          </ac:spMkLst>
        </pc:spChg>
        <pc:spChg chg="add mod">
          <ac:chgData name="Shashank Lokesha Reddy" userId="348959ee-59a1-4313-9b0d-6234a4fd0137" providerId="ADAL" clId="{18E31008-7EB6-4069-8D4C-46042C54E104}" dt="2022-02-18T20:52:54.023" v="11451"/>
          <ac:spMkLst>
            <pc:docMk/>
            <pc:sldMk cId="3650481770" sldId="1962"/>
            <ac:spMk id="86" creationId="{83F23AD5-25BB-4557-87E6-157D7439AC10}"/>
          </ac:spMkLst>
        </pc:spChg>
        <pc:spChg chg="del">
          <ac:chgData name="Shashank Lokesha Reddy" userId="348959ee-59a1-4313-9b0d-6234a4fd0137" providerId="ADAL" clId="{18E31008-7EB6-4069-8D4C-46042C54E104}" dt="2022-01-30T17:01:46.033" v="984" actId="478"/>
          <ac:spMkLst>
            <pc:docMk/>
            <pc:sldMk cId="3650481770" sldId="1962"/>
            <ac:spMk id="86" creationId="{FB17E9BF-F7BC-4EE2-AB0B-07F4C5194C51}"/>
          </ac:spMkLst>
        </pc:spChg>
        <pc:spChg chg="add mod">
          <ac:chgData name="Shashank Lokesha Reddy" userId="348959ee-59a1-4313-9b0d-6234a4fd0137" providerId="ADAL" clId="{18E31008-7EB6-4069-8D4C-46042C54E104}" dt="2022-02-18T21:10:22.631" v="11598" actId="1076"/>
          <ac:spMkLst>
            <pc:docMk/>
            <pc:sldMk cId="3650481770" sldId="1962"/>
            <ac:spMk id="87" creationId="{B8794364-CAC4-42FC-8489-78F67D2E9698}"/>
          </ac:spMkLst>
        </pc:spChg>
        <pc:spChg chg="mod">
          <ac:chgData name="Shashank Lokesha Reddy" userId="348959ee-59a1-4313-9b0d-6234a4fd0137" providerId="ADAL" clId="{18E31008-7EB6-4069-8D4C-46042C54E104}" dt="2022-02-18T20:56:51.672" v="11482" actId="1076"/>
          <ac:spMkLst>
            <pc:docMk/>
            <pc:sldMk cId="3650481770" sldId="1962"/>
            <ac:spMk id="88" creationId="{0CA53301-1133-4A51-A9B5-DF32EA301199}"/>
          </ac:spMkLst>
        </pc:spChg>
        <pc:spChg chg="mod">
          <ac:chgData name="Shashank Lokesha Reddy" userId="348959ee-59a1-4313-9b0d-6234a4fd0137" providerId="ADAL" clId="{18E31008-7EB6-4069-8D4C-46042C54E104}" dt="2022-02-18T20:56:17.530" v="11479" actId="1076"/>
          <ac:spMkLst>
            <pc:docMk/>
            <pc:sldMk cId="3650481770" sldId="1962"/>
            <ac:spMk id="89" creationId="{89E7FF72-B8E6-4AA7-BF6D-AD62BC5A9A6F}"/>
          </ac:spMkLst>
        </pc:spChg>
        <pc:spChg chg="mod">
          <ac:chgData name="Shashank Lokesha Reddy" userId="348959ee-59a1-4313-9b0d-6234a4fd0137" providerId="ADAL" clId="{18E31008-7EB6-4069-8D4C-46042C54E104}" dt="2022-02-18T20:56:48.294" v="11481" actId="1076"/>
          <ac:spMkLst>
            <pc:docMk/>
            <pc:sldMk cId="3650481770" sldId="1962"/>
            <ac:spMk id="90" creationId="{78B95555-8BC8-4357-A43A-C5A31A7FD6D5}"/>
          </ac:spMkLst>
        </pc:spChg>
        <pc:spChg chg="add mod">
          <ac:chgData name="Shashank Lokesha Reddy" userId="348959ee-59a1-4313-9b0d-6234a4fd0137" providerId="ADAL" clId="{18E31008-7EB6-4069-8D4C-46042C54E104}" dt="2022-02-18T20:56:48.294" v="11481" actId="1076"/>
          <ac:spMkLst>
            <pc:docMk/>
            <pc:sldMk cId="3650481770" sldId="1962"/>
            <ac:spMk id="91" creationId="{62844457-C944-4FF8-A577-DF06F2939989}"/>
          </ac:spMkLst>
        </pc:spChg>
        <pc:spChg chg="mod">
          <ac:chgData name="Shashank Lokesha Reddy" userId="348959ee-59a1-4313-9b0d-6234a4fd0137" providerId="ADAL" clId="{18E31008-7EB6-4069-8D4C-46042C54E104}" dt="2022-02-18T20:56:17.530" v="11479" actId="1076"/>
          <ac:spMkLst>
            <pc:docMk/>
            <pc:sldMk cId="3650481770" sldId="1962"/>
            <ac:spMk id="92" creationId="{52A8A178-A6F9-4082-8784-38B48FE6FA1F}"/>
          </ac:spMkLst>
        </pc:spChg>
        <pc:spChg chg="mod">
          <ac:chgData name="Shashank Lokesha Reddy" userId="348959ee-59a1-4313-9b0d-6234a4fd0137" providerId="ADAL" clId="{18E31008-7EB6-4069-8D4C-46042C54E104}" dt="2022-02-20T15:46:37.060" v="14076" actId="12789"/>
          <ac:spMkLst>
            <pc:docMk/>
            <pc:sldMk cId="3650481770" sldId="1962"/>
            <ac:spMk id="94" creationId="{C5203B11-90AC-478D-A7D9-056DF1B93559}"/>
          </ac:spMkLst>
        </pc:spChg>
        <pc:spChg chg="add mod">
          <ac:chgData name="Shashank Lokesha Reddy" userId="348959ee-59a1-4313-9b0d-6234a4fd0137" providerId="ADAL" clId="{18E31008-7EB6-4069-8D4C-46042C54E104}" dt="2022-02-18T20:58:57.161" v="11498" actId="554"/>
          <ac:spMkLst>
            <pc:docMk/>
            <pc:sldMk cId="3650481770" sldId="1962"/>
            <ac:spMk id="95" creationId="{FC5316A5-5063-4D01-8F0D-57095FECE8B3}"/>
          </ac:spMkLst>
        </pc:spChg>
        <pc:spChg chg="mod">
          <ac:chgData name="Shashank Lokesha Reddy" userId="348959ee-59a1-4313-9b0d-6234a4fd0137" providerId="ADAL" clId="{18E31008-7EB6-4069-8D4C-46042C54E104}" dt="2022-02-20T14:57:28.214" v="14005" actId="552"/>
          <ac:spMkLst>
            <pc:docMk/>
            <pc:sldMk cId="3650481770" sldId="1962"/>
            <ac:spMk id="96" creationId="{06A60633-6CAA-4DAE-949C-A99304CF6637}"/>
          </ac:spMkLst>
        </pc:spChg>
        <pc:spChg chg="add mod">
          <ac:chgData name="Shashank Lokesha Reddy" userId="348959ee-59a1-4313-9b0d-6234a4fd0137" providerId="ADAL" clId="{18E31008-7EB6-4069-8D4C-46042C54E104}" dt="2022-02-20T14:57:28.214" v="14005" actId="552"/>
          <ac:spMkLst>
            <pc:docMk/>
            <pc:sldMk cId="3650481770" sldId="1962"/>
            <ac:spMk id="97" creationId="{190C6B37-A3AA-4CF2-8F4C-F602515CEE02}"/>
          </ac:spMkLst>
        </pc:spChg>
        <pc:spChg chg="del">
          <ac:chgData name="Shashank Lokesha Reddy" userId="348959ee-59a1-4313-9b0d-6234a4fd0137" providerId="ADAL" clId="{18E31008-7EB6-4069-8D4C-46042C54E104}" dt="2022-01-30T17:01:46.033" v="984" actId="478"/>
          <ac:spMkLst>
            <pc:docMk/>
            <pc:sldMk cId="3650481770" sldId="1962"/>
            <ac:spMk id="97" creationId="{B03AC0EC-154E-4341-82B2-94CC39076B05}"/>
          </ac:spMkLst>
        </pc:spChg>
        <pc:spChg chg="mod">
          <ac:chgData name="Shashank Lokesha Reddy" userId="348959ee-59a1-4313-9b0d-6234a4fd0137" providerId="ADAL" clId="{18E31008-7EB6-4069-8D4C-46042C54E104}" dt="2022-02-18T20:56:48.294" v="11481" actId="1076"/>
          <ac:spMkLst>
            <pc:docMk/>
            <pc:sldMk cId="3650481770" sldId="1962"/>
            <ac:spMk id="104" creationId="{BF6417FD-4B00-4AAE-B460-926624372BCE}"/>
          </ac:spMkLst>
        </pc:spChg>
        <pc:spChg chg="add mod">
          <ac:chgData name="Shashank Lokesha Reddy" userId="348959ee-59a1-4313-9b0d-6234a4fd0137" providerId="ADAL" clId="{18E31008-7EB6-4069-8D4C-46042C54E104}" dt="2022-02-18T20:59:16.628" v="11502" actId="554"/>
          <ac:spMkLst>
            <pc:docMk/>
            <pc:sldMk cId="3650481770" sldId="1962"/>
            <ac:spMk id="105" creationId="{4F234C56-5375-4CC3-A958-7EC353FB8DC3}"/>
          </ac:spMkLst>
        </pc:spChg>
        <pc:spChg chg="add mod">
          <ac:chgData name="Shashank Lokesha Reddy" userId="348959ee-59a1-4313-9b0d-6234a4fd0137" providerId="ADAL" clId="{18E31008-7EB6-4069-8D4C-46042C54E104}" dt="2022-02-18T20:59:16.628" v="11502" actId="554"/>
          <ac:spMkLst>
            <pc:docMk/>
            <pc:sldMk cId="3650481770" sldId="1962"/>
            <ac:spMk id="109" creationId="{3CFA5474-A3ED-40FC-9B4B-14DF56384332}"/>
          </ac:spMkLst>
        </pc:spChg>
        <pc:spChg chg="del">
          <ac:chgData name="Shashank Lokesha Reddy" userId="348959ee-59a1-4313-9b0d-6234a4fd0137" providerId="ADAL" clId="{18E31008-7EB6-4069-8D4C-46042C54E104}" dt="2022-01-30T17:01:46.033" v="984" actId="478"/>
          <ac:spMkLst>
            <pc:docMk/>
            <pc:sldMk cId="3650481770" sldId="1962"/>
            <ac:spMk id="110" creationId="{C6B5D4FF-E09C-416C-8775-CC50209EB5BA}"/>
          </ac:spMkLst>
        </pc:spChg>
        <pc:spChg chg="add mod">
          <ac:chgData name="Shashank Lokesha Reddy" userId="348959ee-59a1-4313-9b0d-6234a4fd0137" providerId="ADAL" clId="{18E31008-7EB6-4069-8D4C-46042C54E104}" dt="2022-02-20T14:57:37.467" v="14006" actId="552"/>
          <ac:spMkLst>
            <pc:docMk/>
            <pc:sldMk cId="3650481770" sldId="1962"/>
            <ac:spMk id="110" creationId="{E0988345-29A4-4FDD-981B-910B00B8B0CD}"/>
          </ac:spMkLst>
        </pc:spChg>
        <pc:spChg chg="add mod">
          <ac:chgData name="Shashank Lokesha Reddy" userId="348959ee-59a1-4313-9b0d-6234a4fd0137" providerId="ADAL" clId="{18E31008-7EB6-4069-8D4C-46042C54E104}" dt="2022-02-18T21:09:26.307" v="11589" actId="554"/>
          <ac:spMkLst>
            <pc:docMk/>
            <pc:sldMk cId="3650481770" sldId="1962"/>
            <ac:spMk id="111" creationId="{A97473C4-65AD-42EF-AD87-EAB8F0418C6E}"/>
          </ac:spMkLst>
        </pc:spChg>
        <pc:spChg chg="add mod">
          <ac:chgData name="Shashank Lokesha Reddy" userId="348959ee-59a1-4313-9b0d-6234a4fd0137" providerId="ADAL" clId="{18E31008-7EB6-4069-8D4C-46042C54E104}" dt="2022-02-20T14:53:00.214" v="13971" actId="1076"/>
          <ac:spMkLst>
            <pc:docMk/>
            <pc:sldMk cId="3650481770" sldId="1962"/>
            <ac:spMk id="112" creationId="{CD19D19D-FCAE-41FF-94BE-E838063A7730}"/>
          </ac:spMkLst>
        </pc:spChg>
        <pc:spChg chg="del">
          <ac:chgData name="Shashank Lokesha Reddy" userId="348959ee-59a1-4313-9b0d-6234a4fd0137" providerId="ADAL" clId="{18E31008-7EB6-4069-8D4C-46042C54E104}" dt="2022-01-30T17:01:46.033" v="984" actId="478"/>
          <ac:spMkLst>
            <pc:docMk/>
            <pc:sldMk cId="3650481770" sldId="1962"/>
            <ac:spMk id="113" creationId="{ACB53DD2-9947-4BFE-9ED5-6DFCC47ADCF6}"/>
          </ac:spMkLst>
        </pc:spChg>
        <pc:spChg chg="add mod">
          <ac:chgData name="Shashank Lokesha Reddy" userId="348959ee-59a1-4313-9b0d-6234a4fd0137" providerId="ADAL" clId="{18E31008-7EB6-4069-8D4C-46042C54E104}" dt="2022-02-18T20:58:49.354" v="11497" actId="1076"/>
          <ac:spMkLst>
            <pc:docMk/>
            <pc:sldMk cId="3650481770" sldId="1962"/>
            <ac:spMk id="114" creationId="{3C6640E9-C745-41E3-9B45-2A8D872E34B6}"/>
          </ac:spMkLst>
        </pc:spChg>
        <pc:spChg chg="mod">
          <ac:chgData name="Shashank Lokesha Reddy" userId="348959ee-59a1-4313-9b0d-6234a4fd0137" providerId="ADAL" clId="{18E31008-7EB6-4069-8D4C-46042C54E104}" dt="2022-02-20T14:57:28.214" v="14005" actId="552"/>
          <ac:spMkLst>
            <pc:docMk/>
            <pc:sldMk cId="3650481770" sldId="1962"/>
            <ac:spMk id="118" creationId="{767D10E8-2B80-4FA0-A863-C5577E9732CA}"/>
          </ac:spMkLst>
        </pc:spChg>
        <pc:spChg chg="mod">
          <ac:chgData name="Shashank Lokesha Reddy" userId="348959ee-59a1-4313-9b0d-6234a4fd0137" providerId="ADAL" clId="{18E31008-7EB6-4069-8D4C-46042C54E104}" dt="2022-02-20T15:46:37.060" v="14076" actId="12789"/>
          <ac:spMkLst>
            <pc:docMk/>
            <pc:sldMk cId="3650481770" sldId="1962"/>
            <ac:spMk id="121" creationId="{8750DDC7-8AA2-480C-ABFA-6B9E6A3E6CF0}"/>
          </ac:spMkLst>
        </pc:spChg>
        <pc:spChg chg="add mod">
          <ac:chgData name="Shashank Lokesha Reddy" userId="348959ee-59a1-4313-9b0d-6234a4fd0137" providerId="ADAL" clId="{18E31008-7EB6-4069-8D4C-46042C54E104}" dt="2022-02-18T21:04:23.851" v="11550" actId="554"/>
          <ac:spMkLst>
            <pc:docMk/>
            <pc:sldMk cId="3650481770" sldId="1962"/>
            <ac:spMk id="124" creationId="{6665BC66-344E-47CE-8517-0672C9EDAB6E}"/>
          </ac:spMkLst>
        </pc:spChg>
        <pc:spChg chg="add mod">
          <ac:chgData name="Shashank Lokesha Reddy" userId="348959ee-59a1-4313-9b0d-6234a4fd0137" providerId="ADAL" clId="{18E31008-7EB6-4069-8D4C-46042C54E104}" dt="2022-02-18T21:04:23.851" v="11550" actId="554"/>
          <ac:spMkLst>
            <pc:docMk/>
            <pc:sldMk cId="3650481770" sldId="1962"/>
            <ac:spMk id="125" creationId="{81D833C4-97E8-4141-A036-37E706682A2A}"/>
          </ac:spMkLst>
        </pc:spChg>
        <pc:spChg chg="del">
          <ac:chgData name="Shashank Lokesha Reddy" userId="348959ee-59a1-4313-9b0d-6234a4fd0137" providerId="ADAL" clId="{18E31008-7EB6-4069-8D4C-46042C54E104}" dt="2022-01-30T17:01:46.033" v="984" actId="478"/>
          <ac:spMkLst>
            <pc:docMk/>
            <pc:sldMk cId="3650481770" sldId="1962"/>
            <ac:spMk id="126" creationId="{E950DF2A-CFAE-4E43-8B4C-375C00353D5C}"/>
          </ac:spMkLst>
        </pc:spChg>
        <pc:spChg chg="mod">
          <ac:chgData name="Shashank Lokesha Reddy" userId="348959ee-59a1-4313-9b0d-6234a4fd0137" providerId="ADAL" clId="{18E31008-7EB6-4069-8D4C-46042C54E104}" dt="2022-02-20T15:46:44.793" v="14077" actId="12789"/>
          <ac:spMkLst>
            <pc:docMk/>
            <pc:sldMk cId="3650481770" sldId="1962"/>
            <ac:spMk id="127" creationId="{FEC98F18-DED7-4AA7-81B9-3C5A5540531B}"/>
          </ac:spMkLst>
        </pc:spChg>
        <pc:spChg chg="add mod">
          <ac:chgData name="Shashank Lokesha Reddy" userId="348959ee-59a1-4313-9b0d-6234a4fd0137" providerId="ADAL" clId="{18E31008-7EB6-4069-8D4C-46042C54E104}" dt="2022-02-18T21:04:23.851" v="11550" actId="554"/>
          <ac:spMkLst>
            <pc:docMk/>
            <pc:sldMk cId="3650481770" sldId="1962"/>
            <ac:spMk id="129" creationId="{E98FF5D6-D5BA-4972-8BE6-7B9FC45933C8}"/>
          </ac:spMkLst>
        </pc:spChg>
        <pc:spChg chg="add mod">
          <ac:chgData name="Shashank Lokesha Reddy" userId="348959ee-59a1-4313-9b0d-6234a4fd0137" providerId="ADAL" clId="{18E31008-7EB6-4069-8D4C-46042C54E104}" dt="2022-02-18T21:04:54.595" v="11553" actId="1076"/>
          <ac:spMkLst>
            <pc:docMk/>
            <pc:sldMk cId="3650481770" sldId="1962"/>
            <ac:spMk id="137" creationId="{E0F589F6-06D7-4491-89B7-67B6E8312FC6}"/>
          </ac:spMkLst>
        </pc:spChg>
        <pc:spChg chg="add mod">
          <ac:chgData name="Shashank Lokesha Reddy" userId="348959ee-59a1-4313-9b0d-6234a4fd0137" providerId="ADAL" clId="{18E31008-7EB6-4069-8D4C-46042C54E104}" dt="2022-02-18T21:04:54.595" v="11553" actId="1076"/>
          <ac:spMkLst>
            <pc:docMk/>
            <pc:sldMk cId="3650481770" sldId="1962"/>
            <ac:spMk id="138" creationId="{BED00A8B-67B8-44BD-BD73-DDF00C35B404}"/>
          </ac:spMkLst>
        </pc:spChg>
        <pc:spChg chg="del mod">
          <ac:chgData name="Shashank Lokesha Reddy" userId="348959ee-59a1-4313-9b0d-6234a4fd0137" providerId="ADAL" clId="{18E31008-7EB6-4069-8D4C-46042C54E104}" dt="2022-01-30T17:08:42.877" v="1011" actId="478"/>
          <ac:spMkLst>
            <pc:docMk/>
            <pc:sldMk cId="3650481770" sldId="1962"/>
            <ac:spMk id="139" creationId="{8DD6850A-480F-474E-AF1D-83B12BA7AC22}"/>
          </ac:spMkLst>
        </pc:spChg>
        <pc:spChg chg="add mod">
          <ac:chgData name="Shashank Lokesha Reddy" userId="348959ee-59a1-4313-9b0d-6234a4fd0137" providerId="ADAL" clId="{18E31008-7EB6-4069-8D4C-46042C54E104}" dt="2022-02-18T21:04:54.595" v="11553" actId="1076"/>
          <ac:spMkLst>
            <pc:docMk/>
            <pc:sldMk cId="3650481770" sldId="1962"/>
            <ac:spMk id="142" creationId="{9A824001-3167-443B-841F-B0BB06237286}"/>
          </ac:spMkLst>
        </pc:spChg>
        <pc:spChg chg="mod">
          <ac:chgData name="Shashank Lokesha Reddy" userId="348959ee-59a1-4313-9b0d-6234a4fd0137" providerId="ADAL" clId="{18E31008-7EB6-4069-8D4C-46042C54E104}" dt="2022-02-20T14:57:28.214" v="14005" actId="552"/>
          <ac:spMkLst>
            <pc:docMk/>
            <pc:sldMk cId="3650481770" sldId="1962"/>
            <ac:spMk id="143" creationId="{18C9D8CB-ED05-442B-9BED-81451DCBC2AD}"/>
          </ac:spMkLst>
        </pc:spChg>
        <pc:spChg chg="mod">
          <ac:chgData name="Shashank Lokesha Reddy" userId="348959ee-59a1-4313-9b0d-6234a4fd0137" providerId="ADAL" clId="{18E31008-7EB6-4069-8D4C-46042C54E104}" dt="2022-02-18T21:10:18.026" v="11596" actId="1076"/>
          <ac:spMkLst>
            <pc:docMk/>
            <pc:sldMk cId="3650481770" sldId="1962"/>
            <ac:spMk id="144" creationId="{C3ABF63D-505C-4314-AD27-B975F5B881DC}"/>
          </ac:spMkLst>
        </pc:spChg>
        <pc:spChg chg="del mod">
          <ac:chgData name="Shashank Lokesha Reddy" userId="348959ee-59a1-4313-9b0d-6234a4fd0137" providerId="ADAL" clId="{18E31008-7EB6-4069-8D4C-46042C54E104}" dt="2022-01-30T17:08:42.877" v="1011" actId="478"/>
          <ac:spMkLst>
            <pc:docMk/>
            <pc:sldMk cId="3650481770" sldId="1962"/>
            <ac:spMk id="147" creationId="{EED02D76-404D-4EC0-825B-0706A1549724}"/>
          </ac:spMkLst>
        </pc:spChg>
        <pc:spChg chg="del mod">
          <ac:chgData name="Shashank Lokesha Reddy" userId="348959ee-59a1-4313-9b0d-6234a4fd0137" providerId="ADAL" clId="{18E31008-7EB6-4069-8D4C-46042C54E104}" dt="2022-01-30T17:08:42.877" v="1011" actId="478"/>
          <ac:spMkLst>
            <pc:docMk/>
            <pc:sldMk cId="3650481770" sldId="1962"/>
            <ac:spMk id="148" creationId="{A1FBA970-4F20-4844-B4CB-58ADA5F2DA6B}"/>
          </ac:spMkLst>
        </pc:spChg>
        <pc:spChg chg="del mod">
          <ac:chgData name="Shashank Lokesha Reddy" userId="348959ee-59a1-4313-9b0d-6234a4fd0137" providerId="ADAL" clId="{18E31008-7EB6-4069-8D4C-46042C54E104}" dt="2022-01-30T17:08:42.877" v="1011" actId="478"/>
          <ac:spMkLst>
            <pc:docMk/>
            <pc:sldMk cId="3650481770" sldId="1962"/>
            <ac:spMk id="150" creationId="{AC8DFEEB-2C4E-4E3D-81A7-D3508E55122B}"/>
          </ac:spMkLst>
        </pc:spChg>
        <pc:spChg chg="del mod">
          <ac:chgData name="Shashank Lokesha Reddy" userId="348959ee-59a1-4313-9b0d-6234a4fd0137" providerId="ADAL" clId="{18E31008-7EB6-4069-8D4C-46042C54E104}" dt="2022-01-30T17:08:42.877" v="1011" actId="478"/>
          <ac:spMkLst>
            <pc:docMk/>
            <pc:sldMk cId="3650481770" sldId="1962"/>
            <ac:spMk id="151" creationId="{4735DDB2-DDD7-41DE-AAA9-37D01EF4BC5B}"/>
          </ac:spMkLst>
        </pc:spChg>
        <pc:spChg chg="del mod">
          <ac:chgData name="Shashank Lokesha Reddy" userId="348959ee-59a1-4313-9b0d-6234a4fd0137" providerId="ADAL" clId="{18E31008-7EB6-4069-8D4C-46042C54E104}" dt="2022-01-30T17:08:42.877" v="1011" actId="478"/>
          <ac:spMkLst>
            <pc:docMk/>
            <pc:sldMk cId="3650481770" sldId="1962"/>
            <ac:spMk id="152" creationId="{8F2B8B6B-829B-489D-8E55-4F77DE18BC5D}"/>
          </ac:spMkLst>
        </pc:spChg>
        <pc:spChg chg="mod">
          <ac:chgData name="Shashank Lokesha Reddy" userId="348959ee-59a1-4313-9b0d-6234a4fd0137" providerId="ADAL" clId="{18E31008-7EB6-4069-8D4C-46042C54E104}" dt="2022-02-20T15:46:37.060" v="14076" actId="12789"/>
          <ac:spMkLst>
            <pc:docMk/>
            <pc:sldMk cId="3650481770" sldId="1962"/>
            <ac:spMk id="153" creationId="{D206FB36-5AC6-433A-BE6E-8707E7E39DE7}"/>
          </ac:spMkLst>
        </pc:spChg>
        <pc:spChg chg="mod">
          <ac:chgData name="Shashank Lokesha Reddy" userId="348959ee-59a1-4313-9b0d-6234a4fd0137" providerId="ADAL" clId="{18E31008-7EB6-4069-8D4C-46042C54E104}" dt="2022-01-30T17:02:52.719" v="991" actId="1076"/>
          <ac:spMkLst>
            <pc:docMk/>
            <pc:sldMk cId="3650481770" sldId="1962"/>
            <ac:spMk id="154" creationId="{A3F97233-69BC-48E9-B8EA-3FCD8991AF12}"/>
          </ac:spMkLst>
        </pc:spChg>
        <pc:spChg chg="mod">
          <ac:chgData name="Shashank Lokesha Reddy" userId="348959ee-59a1-4313-9b0d-6234a4fd0137" providerId="ADAL" clId="{18E31008-7EB6-4069-8D4C-46042C54E104}" dt="2022-01-30T17:02:52.719" v="991" actId="1076"/>
          <ac:spMkLst>
            <pc:docMk/>
            <pc:sldMk cId="3650481770" sldId="1962"/>
            <ac:spMk id="155" creationId="{C3AFB07A-0CBF-4A2D-9A39-7B0F3DE17050}"/>
          </ac:spMkLst>
        </pc:spChg>
        <pc:spChg chg="mod">
          <ac:chgData name="Shashank Lokesha Reddy" userId="348959ee-59a1-4313-9b0d-6234a4fd0137" providerId="ADAL" clId="{18E31008-7EB6-4069-8D4C-46042C54E104}" dt="2022-02-20T14:57:28.214" v="14005" actId="552"/>
          <ac:spMkLst>
            <pc:docMk/>
            <pc:sldMk cId="3650481770" sldId="1962"/>
            <ac:spMk id="156" creationId="{44BBF09A-AA55-4A6F-9D24-6591B77B88E0}"/>
          </ac:spMkLst>
        </pc:spChg>
        <pc:spChg chg="mod">
          <ac:chgData name="Shashank Lokesha Reddy" userId="348959ee-59a1-4313-9b0d-6234a4fd0137" providerId="ADAL" clId="{18E31008-7EB6-4069-8D4C-46042C54E104}" dt="2022-02-20T14:57:37.467" v="14006" actId="552"/>
          <ac:spMkLst>
            <pc:docMk/>
            <pc:sldMk cId="3650481770" sldId="1962"/>
            <ac:spMk id="158" creationId="{574EF0B3-E5EB-4D7F-9EE9-68C3F8647447}"/>
          </ac:spMkLst>
        </pc:spChg>
        <pc:spChg chg="del mod">
          <ac:chgData name="Shashank Lokesha Reddy" userId="348959ee-59a1-4313-9b0d-6234a4fd0137" providerId="ADAL" clId="{18E31008-7EB6-4069-8D4C-46042C54E104}" dt="2022-01-30T17:16:53.724" v="1078" actId="478"/>
          <ac:spMkLst>
            <pc:docMk/>
            <pc:sldMk cId="3650481770" sldId="1962"/>
            <ac:spMk id="159" creationId="{7ACB7EF5-9A85-4A72-99CA-37E251FF4E99}"/>
          </ac:spMkLst>
        </pc:spChg>
        <pc:spChg chg="mod">
          <ac:chgData name="Shashank Lokesha Reddy" userId="348959ee-59a1-4313-9b0d-6234a4fd0137" providerId="ADAL" clId="{18E31008-7EB6-4069-8D4C-46042C54E104}" dt="2022-02-18T21:09:26.307" v="11589" actId="554"/>
          <ac:spMkLst>
            <pc:docMk/>
            <pc:sldMk cId="3650481770" sldId="1962"/>
            <ac:spMk id="160" creationId="{90B3CDE1-3750-47A2-A4EB-FDD153681590}"/>
          </ac:spMkLst>
        </pc:spChg>
        <pc:spChg chg="mod">
          <ac:chgData name="Shashank Lokesha Reddy" userId="348959ee-59a1-4313-9b0d-6234a4fd0137" providerId="ADAL" clId="{18E31008-7EB6-4069-8D4C-46042C54E104}" dt="2022-02-18T21:09:26.307" v="11589" actId="554"/>
          <ac:spMkLst>
            <pc:docMk/>
            <pc:sldMk cId="3650481770" sldId="1962"/>
            <ac:spMk id="161" creationId="{4209C107-DE33-405B-8049-3F9FF170945A}"/>
          </ac:spMkLst>
        </pc:spChg>
        <pc:spChg chg="mod">
          <ac:chgData name="Shashank Lokesha Reddy" userId="348959ee-59a1-4313-9b0d-6234a4fd0137" providerId="ADAL" clId="{18E31008-7EB6-4069-8D4C-46042C54E104}" dt="2022-02-18T21:09:26.307" v="11589" actId="554"/>
          <ac:spMkLst>
            <pc:docMk/>
            <pc:sldMk cId="3650481770" sldId="1962"/>
            <ac:spMk id="162" creationId="{9446917E-5383-41F8-9AEC-274D0757F8D3}"/>
          </ac:spMkLst>
        </pc:spChg>
        <pc:spChg chg="mod">
          <ac:chgData name="Shashank Lokesha Reddy" userId="348959ee-59a1-4313-9b0d-6234a4fd0137" providerId="ADAL" clId="{18E31008-7EB6-4069-8D4C-46042C54E104}" dt="2022-02-18T21:08:35.091" v="11581" actId="554"/>
          <ac:spMkLst>
            <pc:docMk/>
            <pc:sldMk cId="3650481770" sldId="1962"/>
            <ac:spMk id="165" creationId="{ED313EE5-F5A2-422F-9F60-351E05C39A9D}"/>
          </ac:spMkLst>
        </pc:spChg>
        <pc:spChg chg="mod">
          <ac:chgData name="Shashank Lokesha Reddy" userId="348959ee-59a1-4313-9b0d-6234a4fd0137" providerId="ADAL" clId="{18E31008-7EB6-4069-8D4C-46042C54E104}" dt="2022-02-18T21:08:35.091" v="11581" actId="554"/>
          <ac:spMkLst>
            <pc:docMk/>
            <pc:sldMk cId="3650481770" sldId="1962"/>
            <ac:spMk id="166" creationId="{05CB6CD1-D7BF-4C51-B4C3-37A76D4F2862}"/>
          </ac:spMkLst>
        </pc:spChg>
        <pc:spChg chg="mod">
          <ac:chgData name="Shashank Lokesha Reddy" userId="348959ee-59a1-4313-9b0d-6234a4fd0137" providerId="ADAL" clId="{18E31008-7EB6-4069-8D4C-46042C54E104}" dt="2022-02-18T21:08:35.091" v="11581" actId="554"/>
          <ac:spMkLst>
            <pc:docMk/>
            <pc:sldMk cId="3650481770" sldId="1962"/>
            <ac:spMk id="167" creationId="{1B9D3436-5413-405B-A677-1636F9F9F265}"/>
          </ac:spMkLst>
        </pc:spChg>
        <pc:spChg chg="mod">
          <ac:chgData name="Shashank Lokesha Reddy" userId="348959ee-59a1-4313-9b0d-6234a4fd0137" providerId="ADAL" clId="{18E31008-7EB6-4069-8D4C-46042C54E104}" dt="2022-02-18T21:08:35.091" v="11581" actId="554"/>
          <ac:spMkLst>
            <pc:docMk/>
            <pc:sldMk cId="3650481770" sldId="1962"/>
            <ac:spMk id="168" creationId="{50C9F1CA-7CCB-4231-BB4C-4654C17DFCD0}"/>
          </ac:spMkLst>
        </pc:spChg>
        <pc:spChg chg="add mod">
          <ac:chgData name="Shashank Lokesha Reddy" userId="348959ee-59a1-4313-9b0d-6234a4fd0137" providerId="ADAL" clId="{18E31008-7EB6-4069-8D4C-46042C54E104}" dt="2022-02-20T15:46:44.793" v="14077" actId="12789"/>
          <ac:spMkLst>
            <pc:docMk/>
            <pc:sldMk cId="3650481770" sldId="1962"/>
            <ac:spMk id="169" creationId="{A0F6562D-C468-4B0C-9806-29AEB626A5E8}"/>
          </ac:spMkLst>
        </pc:spChg>
        <pc:spChg chg="add mod">
          <ac:chgData name="Shashank Lokesha Reddy" userId="348959ee-59a1-4313-9b0d-6234a4fd0137" providerId="ADAL" clId="{18E31008-7EB6-4069-8D4C-46042C54E104}" dt="2022-02-20T15:46:44.793" v="14077" actId="12789"/>
          <ac:spMkLst>
            <pc:docMk/>
            <pc:sldMk cId="3650481770" sldId="1962"/>
            <ac:spMk id="171" creationId="{4A85A26B-C396-4794-88EC-EEBC21E94113}"/>
          </ac:spMkLst>
        </pc:spChg>
        <pc:spChg chg="add del mod">
          <ac:chgData name="Shashank Lokesha Reddy" userId="348959ee-59a1-4313-9b0d-6234a4fd0137" providerId="ADAL" clId="{18E31008-7EB6-4069-8D4C-46042C54E104}" dt="2022-01-30T17:30:45.164" v="1104" actId="478"/>
          <ac:spMkLst>
            <pc:docMk/>
            <pc:sldMk cId="3650481770" sldId="1962"/>
            <ac:spMk id="172" creationId="{7C067D19-E812-4BD4-AE05-A7D524B0B742}"/>
          </ac:spMkLst>
        </pc:spChg>
        <pc:graphicFrameChg chg="mod">
          <ac:chgData name="Shashank Lokesha Reddy" userId="348959ee-59a1-4313-9b0d-6234a4fd0137" providerId="ADAL" clId="{18E31008-7EB6-4069-8D4C-46042C54E104}" dt="2022-02-18T21:06:58.781" v="11570" actId="1076"/>
          <ac:graphicFrameMkLst>
            <pc:docMk/>
            <pc:sldMk cId="3650481770" sldId="1962"/>
            <ac:graphicFrameMk id="60" creationId="{A8E23A18-A211-4CA6-B7E1-332A7E5DD65A}"/>
          </ac:graphicFrameMkLst>
        </pc:graphicFrameChg>
        <pc:graphicFrameChg chg="del">
          <ac:chgData name="Shashank Lokesha Reddy" userId="348959ee-59a1-4313-9b0d-6234a4fd0137" providerId="ADAL" clId="{18E31008-7EB6-4069-8D4C-46042C54E104}" dt="2022-01-30T17:01:53.119" v="986" actId="478"/>
          <ac:graphicFrameMkLst>
            <pc:docMk/>
            <pc:sldMk cId="3650481770" sldId="1962"/>
            <ac:graphicFrameMk id="74" creationId="{123532A6-8691-4D1F-B8AC-C67327325A84}"/>
          </ac:graphicFrameMkLst>
        </pc:graphicFrameChg>
        <pc:graphicFrameChg chg="add mod modGraphic">
          <ac:chgData name="Shashank Lokesha Reddy" userId="348959ee-59a1-4313-9b0d-6234a4fd0137" providerId="ADAL" clId="{18E31008-7EB6-4069-8D4C-46042C54E104}" dt="2022-02-20T14:54:04.183" v="13981" actId="6549"/>
          <ac:graphicFrameMkLst>
            <pc:docMk/>
            <pc:sldMk cId="3650481770" sldId="1962"/>
            <ac:graphicFrameMk id="122" creationId="{9B6DBFB4-9DD2-4F0B-9DC2-825BB68DEA5B}"/>
          </ac:graphicFrameMkLst>
        </pc:graphicFrameChg>
        <pc:graphicFrameChg chg="add mod modGraphic">
          <ac:chgData name="Shashank Lokesha Reddy" userId="348959ee-59a1-4313-9b0d-6234a4fd0137" providerId="ADAL" clId="{18E31008-7EB6-4069-8D4C-46042C54E104}" dt="2022-02-18T21:05:50.633" v="11562" actId="1076"/>
          <ac:graphicFrameMkLst>
            <pc:docMk/>
            <pc:sldMk cId="3650481770" sldId="1962"/>
            <ac:graphicFrameMk id="145" creationId="{3DDF8FB5-693B-4229-A3FE-A2F13F2AC89C}"/>
          </ac:graphicFrameMkLst>
        </pc:graphicFrameChg>
        <pc:graphicFrameChg chg="del mod">
          <ac:chgData name="Shashank Lokesha Reddy" userId="348959ee-59a1-4313-9b0d-6234a4fd0137" providerId="ADAL" clId="{18E31008-7EB6-4069-8D4C-46042C54E104}" dt="2022-01-30T17:08:48.597" v="1012" actId="478"/>
          <ac:graphicFrameMkLst>
            <pc:docMk/>
            <pc:sldMk cId="3650481770" sldId="1962"/>
            <ac:graphicFrameMk id="149" creationId="{6EE56162-438E-4251-9887-744EC00A4706}"/>
          </ac:graphicFrameMkLst>
        </pc:graphicFrameChg>
        <pc:graphicFrameChg chg="mod">
          <ac:chgData name="Shashank Lokesha Reddy" userId="348959ee-59a1-4313-9b0d-6234a4fd0137" providerId="ADAL" clId="{18E31008-7EB6-4069-8D4C-46042C54E104}" dt="2022-02-18T21:07:12.918" v="11571" actId="1076"/>
          <ac:graphicFrameMkLst>
            <pc:docMk/>
            <pc:sldMk cId="3650481770" sldId="1962"/>
            <ac:graphicFrameMk id="170" creationId="{87280CCD-9E3F-427E-86FE-54E9814D5A41}"/>
          </ac:graphicFrameMkLst>
        </pc:graphicFrameChg>
        <pc:picChg chg="add mod">
          <ac:chgData name="Shashank Lokesha Reddy" userId="348959ee-59a1-4313-9b0d-6234a4fd0137" providerId="ADAL" clId="{18E31008-7EB6-4069-8D4C-46042C54E104}" dt="2022-02-18T20:57:46.972" v="11490" actId="1076"/>
          <ac:picMkLst>
            <pc:docMk/>
            <pc:sldMk cId="3650481770" sldId="1962"/>
            <ac:picMk id="3" creationId="{C958FCC0-2187-40AE-9670-C4C350DE9C7B}"/>
          </ac:picMkLst>
        </pc:picChg>
        <pc:picChg chg="del">
          <ac:chgData name="Shashank Lokesha Reddy" userId="348959ee-59a1-4313-9b0d-6234a4fd0137" providerId="ADAL" clId="{18E31008-7EB6-4069-8D4C-46042C54E104}" dt="2022-01-30T16:53:40.140" v="962" actId="478"/>
          <ac:picMkLst>
            <pc:docMk/>
            <pc:sldMk cId="3650481770" sldId="1962"/>
            <ac:picMk id="14" creationId="{829AFC2F-F970-461B-A6D2-0B96C411167B}"/>
          </ac:picMkLst>
        </pc:picChg>
        <pc:picChg chg="del">
          <ac:chgData name="Shashank Lokesha Reddy" userId="348959ee-59a1-4313-9b0d-6234a4fd0137" providerId="ADAL" clId="{18E31008-7EB6-4069-8D4C-46042C54E104}" dt="2022-01-30T17:01:46.033" v="984" actId="478"/>
          <ac:picMkLst>
            <pc:docMk/>
            <pc:sldMk cId="3650481770" sldId="1962"/>
            <ac:picMk id="87" creationId="{C05FB43B-C4C8-4D69-8B36-F32830E4639B}"/>
          </ac:picMkLst>
        </pc:picChg>
        <pc:picChg chg="add mod">
          <ac:chgData name="Shashank Lokesha Reddy" userId="348959ee-59a1-4313-9b0d-6234a4fd0137" providerId="ADAL" clId="{18E31008-7EB6-4069-8D4C-46042C54E104}" dt="2022-02-18T20:58:49.354" v="11497" actId="1076"/>
          <ac:picMkLst>
            <pc:docMk/>
            <pc:sldMk cId="3650481770" sldId="1962"/>
            <ac:picMk id="106" creationId="{BA850BEF-82E7-420E-9B0F-ACB5B8A3FFCF}"/>
          </ac:picMkLst>
        </pc:picChg>
        <pc:picChg chg="add mod">
          <ac:chgData name="Shashank Lokesha Reddy" userId="348959ee-59a1-4313-9b0d-6234a4fd0137" providerId="ADAL" clId="{18E31008-7EB6-4069-8D4C-46042C54E104}" dt="2022-02-18T20:58:49.354" v="11497" actId="1076"/>
          <ac:picMkLst>
            <pc:docMk/>
            <pc:sldMk cId="3650481770" sldId="1962"/>
            <ac:picMk id="107" creationId="{8A9ECF9D-B4E9-40B3-835E-AED9B1EA6D0C}"/>
          </ac:picMkLst>
        </pc:picChg>
        <pc:picChg chg="add mod">
          <ac:chgData name="Shashank Lokesha Reddy" userId="348959ee-59a1-4313-9b0d-6234a4fd0137" providerId="ADAL" clId="{18E31008-7EB6-4069-8D4C-46042C54E104}" dt="2022-02-18T20:58:49.354" v="11497" actId="1076"/>
          <ac:picMkLst>
            <pc:docMk/>
            <pc:sldMk cId="3650481770" sldId="1962"/>
            <ac:picMk id="108" creationId="{EB92F499-D724-4699-A223-319123172652}"/>
          </ac:picMkLst>
        </pc:picChg>
        <pc:picChg chg="del">
          <ac:chgData name="Shashank Lokesha Reddy" userId="348959ee-59a1-4313-9b0d-6234a4fd0137" providerId="ADAL" clId="{18E31008-7EB6-4069-8D4C-46042C54E104}" dt="2022-01-30T17:01:46.033" v="984" actId="478"/>
          <ac:picMkLst>
            <pc:docMk/>
            <pc:sldMk cId="3650481770" sldId="1962"/>
            <ac:picMk id="111" creationId="{96B3AF07-B1D8-4D3B-86AC-A6DD0BB1A4E7}"/>
          </ac:picMkLst>
        </pc:picChg>
        <pc:picChg chg="del">
          <ac:chgData name="Shashank Lokesha Reddy" userId="348959ee-59a1-4313-9b0d-6234a4fd0137" providerId="ADAL" clId="{18E31008-7EB6-4069-8D4C-46042C54E104}" dt="2022-01-30T17:01:46.033" v="984" actId="478"/>
          <ac:picMkLst>
            <pc:docMk/>
            <pc:sldMk cId="3650481770" sldId="1962"/>
            <ac:picMk id="112" creationId="{31424682-5CEC-4DCC-9957-069D51229766}"/>
          </ac:picMkLst>
        </pc:picChg>
        <pc:picChg chg="add mod">
          <ac:chgData name="Shashank Lokesha Reddy" userId="348959ee-59a1-4313-9b0d-6234a4fd0137" providerId="ADAL" clId="{18E31008-7EB6-4069-8D4C-46042C54E104}" dt="2022-02-18T20:59:44.030" v="11508"/>
          <ac:picMkLst>
            <pc:docMk/>
            <pc:sldMk cId="3650481770" sldId="1962"/>
            <ac:picMk id="115" creationId="{3BCBF054-3D4A-47C7-AC65-C7617317081E}"/>
          </ac:picMkLst>
        </pc:picChg>
        <pc:picChg chg="del">
          <ac:chgData name="Shashank Lokesha Reddy" userId="348959ee-59a1-4313-9b0d-6234a4fd0137" providerId="ADAL" clId="{18E31008-7EB6-4069-8D4C-46042C54E104}" dt="2022-01-30T17:01:46.033" v="984" actId="478"/>
          <ac:picMkLst>
            <pc:docMk/>
            <pc:sldMk cId="3650481770" sldId="1962"/>
            <ac:picMk id="117" creationId="{ED986407-A03A-4368-A693-E23B70F443F2}"/>
          </ac:picMkLst>
        </pc:picChg>
        <pc:picChg chg="add mod">
          <ac:chgData name="Shashank Lokesha Reddy" userId="348959ee-59a1-4313-9b0d-6234a4fd0137" providerId="ADAL" clId="{18E31008-7EB6-4069-8D4C-46042C54E104}" dt="2022-02-18T21:00:15.267" v="11515"/>
          <ac:picMkLst>
            <pc:docMk/>
            <pc:sldMk cId="3650481770" sldId="1962"/>
            <ac:picMk id="119" creationId="{843A1AEF-52CF-4566-AA1D-55335CCB8170}"/>
          </ac:picMkLst>
        </pc:picChg>
        <pc:picChg chg="add mod">
          <ac:chgData name="Shashank Lokesha Reddy" userId="348959ee-59a1-4313-9b0d-6234a4fd0137" providerId="ADAL" clId="{18E31008-7EB6-4069-8D4C-46042C54E104}" dt="2022-02-18T21:00:37.871" v="11520"/>
          <ac:picMkLst>
            <pc:docMk/>
            <pc:sldMk cId="3650481770" sldId="1962"/>
            <ac:picMk id="120" creationId="{642A91D3-CDE2-409F-B660-D887C49194CD}"/>
          </ac:picMkLst>
        </pc:picChg>
        <pc:picChg chg="del">
          <ac:chgData name="Shashank Lokesha Reddy" userId="348959ee-59a1-4313-9b0d-6234a4fd0137" providerId="ADAL" clId="{18E31008-7EB6-4069-8D4C-46042C54E104}" dt="2022-01-30T17:01:46.033" v="984" actId="478"/>
          <ac:picMkLst>
            <pc:docMk/>
            <pc:sldMk cId="3650481770" sldId="1962"/>
            <ac:picMk id="130" creationId="{895CD88B-46F2-4E17-8521-64F51DBD4210}"/>
          </ac:picMkLst>
        </pc:picChg>
        <pc:picChg chg="del">
          <ac:chgData name="Shashank Lokesha Reddy" userId="348959ee-59a1-4313-9b0d-6234a4fd0137" providerId="ADAL" clId="{18E31008-7EB6-4069-8D4C-46042C54E104}" dt="2022-01-30T17:01:46.033" v="984" actId="478"/>
          <ac:picMkLst>
            <pc:docMk/>
            <pc:sldMk cId="3650481770" sldId="1962"/>
            <ac:picMk id="131" creationId="{A9A7FFC3-85FE-48E3-928D-5058F119A7D2}"/>
          </ac:picMkLst>
        </pc:picChg>
        <pc:picChg chg="del">
          <ac:chgData name="Shashank Lokesha Reddy" userId="348959ee-59a1-4313-9b0d-6234a4fd0137" providerId="ADAL" clId="{18E31008-7EB6-4069-8D4C-46042C54E104}" dt="2022-01-30T17:01:46.033" v="984" actId="478"/>
          <ac:picMkLst>
            <pc:docMk/>
            <pc:sldMk cId="3650481770" sldId="1962"/>
            <ac:picMk id="132" creationId="{CFCB7C96-3856-4B23-87B6-E517826F8CBB}"/>
          </ac:picMkLst>
        </pc:picChg>
        <pc:picChg chg="del">
          <ac:chgData name="Shashank Lokesha Reddy" userId="348959ee-59a1-4313-9b0d-6234a4fd0137" providerId="ADAL" clId="{18E31008-7EB6-4069-8D4C-46042C54E104}" dt="2022-01-30T17:01:46.033" v="984" actId="478"/>
          <ac:picMkLst>
            <pc:docMk/>
            <pc:sldMk cId="3650481770" sldId="1962"/>
            <ac:picMk id="133" creationId="{B16F7E52-DF07-4E8C-84CF-A5E80036A22C}"/>
          </ac:picMkLst>
        </pc:picChg>
        <pc:picChg chg="del">
          <ac:chgData name="Shashank Lokesha Reddy" userId="348959ee-59a1-4313-9b0d-6234a4fd0137" providerId="ADAL" clId="{18E31008-7EB6-4069-8D4C-46042C54E104}" dt="2022-01-30T17:01:46.033" v="984" actId="478"/>
          <ac:picMkLst>
            <pc:docMk/>
            <pc:sldMk cId="3650481770" sldId="1962"/>
            <ac:picMk id="134" creationId="{A9B5EF6D-0BB4-4008-9EB8-4466586370A5}"/>
          </ac:picMkLst>
        </pc:picChg>
        <pc:picChg chg="del">
          <ac:chgData name="Shashank Lokesha Reddy" userId="348959ee-59a1-4313-9b0d-6234a4fd0137" providerId="ADAL" clId="{18E31008-7EB6-4069-8D4C-46042C54E104}" dt="2022-01-30T17:01:46.033" v="984" actId="478"/>
          <ac:picMkLst>
            <pc:docMk/>
            <pc:sldMk cId="3650481770" sldId="1962"/>
            <ac:picMk id="135" creationId="{CE33ABAF-D89E-4BDD-A7BE-F7956B7358CA}"/>
          </ac:picMkLst>
        </pc:picChg>
        <pc:cxnChg chg="mod">
          <ac:chgData name="Shashank Lokesha Reddy" userId="348959ee-59a1-4313-9b0d-6234a4fd0137" providerId="ADAL" clId="{18E31008-7EB6-4069-8D4C-46042C54E104}" dt="2022-02-18T20:55:07.048" v="11471" actId="14100"/>
          <ac:cxnSpMkLst>
            <pc:docMk/>
            <pc:sldMk cId="3650481770" sldId="1962"/>
            <ac:cxnSpMk id="12" creationId="{B0274043-26DC-44E4-95B5-B70278FAE9DF}"/>
          </ac:cxnSpMkLst>
        </pc:cxnChg>
        <pc:cxnChg chg="mod">
          <ac:chgData name="Shashank Lokesha Reddy" userId="348959ee-59a1-4313-9b0d-6234a4fd0137" providerId="ADAL" clId="{18E31008-7EB6-4069-8D4C-46042C54E104}" dt="2022-02-18T21:06:58.781" v="11570" actId="1076"/>
          <ac:cxnSpMkLst>
            <pc:docMk/>
            <pc:sldMk cId="3650481770" sldId="1962"/>
            <ac:cxnSpMk id="67" creationId="{44761D19-9F44-4162-8D34-D4EA3E44158C}"/>
          </ac:cxnSpMkLst>
        </pc:cxnChg>
        <pc:cxnChg chg="del mod">
          <ac:chgData name="Shashank Lokesha Reddy" userId="348959ee-59a1-4313-9b0d-6234a4fd0137" providerId="ADAL" clId="{18E31008-7EB6-4069-8D4C-46042C54E104}" dt="2022-01-30T17:13:19.657" v="1040" actId="478"/>
          <ac:cxnSpMkLst>
            <pc:docMk/>
            <pc:sldMk cId="3650481770" sldId="1962"/>
            <ac:cxnSpMk id="68" creationId="{DBAA6E35-DA16-4C45-A0D5-26024A37DFBD}"/>
          </ac:cxnSpMkLst>
        </pc:cxnChg>
        <pc:cxnChg chg="mod">
          <ac:chgData name="Shashank Lokesha Reddy" userId="348959ee-59a1-4313-9b0d-6234a4fd0137" providerId="ADAL" clId="{18E31008-7EB6-4069-8D4C-46042C54E104}" dt="2022-02-20T14:56:27.199" v="14001" actId="12788"/>
          <ac:cxnSpMkLst>
            <pc:docMk/>
            <pc:sldMk cId="3650481770" sldId="1962"/>
            <ac:cxnSpMk id="70" creationId="{C2CE37A9-EDDB-40A4-A6C2-DE005815BF10}"/>
          </ac:cxnSpMkLst>
        </pc:cxnChg>
        <pc:cxnChg chg="mod">
          <ac:chgData name="Shashank Lokesha Reddy" userId="348959ee-59a1-4313-9b0d-6234a4fd0137" providerId="ADAL" clId="{18E31008-7EB6-4069-8D4C-46042C54E104}" dt="2022-02-20T14:56:27.199" v="14001" actId="12788"/>
          <ac:cxnSpMkLst>
            <pc:docMk/>
            <pc:sldMk cId="3650481770" sldId="1962"/>
            <ac:cxnSpMk id="93" creationId="{8EC4E425-9F5E-4359-95A1-3034FD4974DC}"/>
          </ac:cxnSpMkLst>
        </pc:cxnChg>
        <pc:cxnChg chg="del">
          <ac:chgData name="Shashank Lokesha Reddy" userId="348959ee-59a1-4313-9b0d-6234a4fd0137" providerId="ADAL" clId="{18E31008-7EB6-4069-8D4C-46042C54E104}" dt="2022-01-30T17:01:46.033" v="984" actId="478"/>
          <ac:cxnSpMkLst>
            <pc:docMk/>
            <pc:sldMk cId="3650481770" sldId="1962"/>
            <ac:cxnSpMk id="98" creationId="{69C01D9F-1010-4679-AF4A-4D434B2FE82E}"/>
          </ac:cxnSpMkLst>
        </pc:cxnChg>
        <pc:cxnChg chg="add mod">
          <ac:chgData name="Shashank Lokesha Reddy" userId="348959ee-59a1-4313-9b0d-6234a4fd0137" providerId="ADAL" clId="{18E31008-7EB6-4069-8D4C-46042C54E104}" dt="2022-02-18T21:06:27.131" v="11568" actId="1076"/>
          <ac:cxnSpMkLst>
            <pc:docMk/>
            <pc:sldMk cId="3650481770" sldId="1962"/>
            <ac:cxnSpMk id="98" creationId="{C8975B6E-935D-4661-AEE2-83C7D7C9D860}"/>
          </ac:cxnSpMkLst>
        </pc:cxnChg>
        <pc:cxnChg chg="mod">
          <ac:chgData name="Shashank Lokesha Reddy" userId="348959ee-59a1-4313-9b0d-6234a4fd0137" providerId="ADAL" clId="{18E31008-7EB6-4069-8D4C-46042C54E104}" dt="2022-02-18T21:06:58.781" v="11570" actId="1076"/>
          <ac:cxnSpMkLst>
            <pc:docMk/>
            <pc:sldMk cId="3650481770" sldId="1962"/>
            <ac:cxnSpMk id="99" creationId="{416EAF35-962A-4E5D-94DC-D18BA20D1C1A}"/>
          </ac:cxnSpMkLst>
        </pc:cxnChg>
        <pc:cxnChg chg="add mod">
          <ac:chgData name="Shashank Lokesha Reddy" userId="348959ee-59a1-4313-9b0d-6234a4fd0137" providerId="ADAL" clId="{18E31008-7EB6-4069-8D4C-46042C54E104}" dt="2022-02-18T20:59:07.551" v="11500" actId="14100"/>
          <ac:cxnSpMkLst>
            <pc:docMk/>
            <pc:sldMk cId="3650481770" sldId="1962"/>
            <ac:cxnSpMk id="100" creationId="{495AF9B9-18DC-484C-B3AA-7DA174A30EF3}"/>
          </ac:cxnSpMkLst>
        </pc:cxnChg>
        <pc:cxnChg chg="add mod">
          <ac:chgData name="Shashank Lokesha Reddy" userId="348959ee-59a1-4313-9b0d-6234a4fd0137" providerId="ADAL" clId="{18E31008-7EB6-4069-8D4C-46042C54E104}" dt="2022-02-18T20:59:24.003" v="11503" actId="1076"/>
          <ac:cxnSpMkLst>
            <pc:docMk/>
            <pc:sldMk cId="3650481770" sldId="1962"/>
            <ac:cxnSpMk id="101" creationId="{0C097714-5E59-4FBA-842E-8D7EE6E03263}"/>
          </ac:cxnSpMkLst>
        </pc:cxnChg>
        <pc:cxnChg chg="mod">
          <ac:chgData name="Shashank Lokesha Reddy" userId="348959ee-59a1-4313-9b0d-6234a4fd0137" providerId="ADAL" clId="{18E31008-7EB6-4069-8D4C-46042C54E104}" dt="2022-02-20T14:56:27.199" v="14001" actId="12788"/>
          <ac:cxnSpMkLst>
            <pc:docMk/>
            <pc:sldMk cId="3650481770" sldId="1962"/>
            <ac:cxnSpMk id="102" creationId="{52F22215-3BA0-4AAB-900A-FF9915EDF93B}"/>
          </ac:cxnSpMkLst>
        </pc:cxnChg>
        <pc:cxnChg chg="mod">
          <ac:chgData name="Shashank Lokesha Reddy" userId="348959ee-59a1-4313-9b0d-6234a4fd0137" providerId="ADAL" clId="{18E31008-7EB6-4069-8D4C-46042C54E104}" dt="2022-02-18T21:06:58.781" v="11570" actId="1076"/>
          <ac:cxnSpMkLst>
            <pc:docMk/>
            <pc:sldMk cId="3650481770" sldId="1962"/>
            <ac:cxnSpMk id="103" creationId="{21A83AA9-9756-4554-B51B-15D68E6B3488}"/>
          </ac:cxnSpMkLst>
        </pc:cxnChg>
        <pc:cxnChg chg="mod">
          <ac:chgData name="Shashank Lokesha Reddy" userId="348959ee-59a1-4313-9b0d-6234a4fd0137" providerId="ADAL" clId="{18E31008-7EB6-4069-8D4C-46042C54E104}" dt="2022-02-20T14:57:55.309" v="14008" actId="14100"/>
          <ac:cxnSpMkLst>
            <pc:docMk/>
            <pc:sldMk cId="3650481770" sldId="1962"/>
            <ac:cxnSpMk id="116" creationId="{2BDE5E2F-2FF7-4953-BA94-101B3CEE85E7}"/>
          </ac:cxnSpMkLst>
        </pc:cxnChg>
        <pc:cxnChg chg="add del mod">
          <ac:chgData name="Shashank Lokesha Reddy" userId="348959ee-59a1-4313-9b0d-6234a4fd0137" providerId="ADAL" clId="{18E31008-7EB6-4069-8D4C-46042C54E104}" dt="2022-01-30T17:09:14.093" v="1016" actId="478"/>
          <ac:cxnSpMkLst>
            <pc:docMk/>
            <pc:sldMk cId="3650481770" sldId="1962"/>
            <ac:cxnSpMk id="123" creationId="{D465F588-3087-415A-ADB4-9AF1B82BF73B}"/>
          </ac:cxnSpMkLst>
        </pc:cxnChg>
        <pc:cxnChg chg="mod">
          <ac:chgData name="Shashank Lokesha Reddy" userId="348959ee-59a1-4313-9b0d-6234a4fd0137" providerId="ADAL" clId="{18E31008-7EB6-4069-8D4C-46042C54E104}" dt="2022-02-20T14:56:27.199" v="14001" actId="12788"/>
          <ac:cxnSpMkLst>
            <pc:docMk/>
            <pc:sldMk cId="3650481770" sldId="1962"/>
            <ac:cxnSpMk id="128" creationId="{6D181579-BBB5-4087-82B0-42664516DEC4}"/>
          </ac:cxnSpMkLst>
        </pc:cxnChg>
        <pc:cxnChg chg="del mod">
          <ac:chgData name="Shashank Lokesha Reddy" userId="348959ee-59a1-4313-9b0d-6234a4fd0137" providerId="ADAL" clId="{18E31008-7EB6-4069-8D4C-46042C54E104}" dt="2022-01-30T17:08:42.877" v="1011" actId="478"/>
          <ac:cxnSpMkLst>
            <pc:docMk/>
            <pc:sldMk cId="3650481770" sldId="1962"/>
            <ac:cxnSpMk id="136" creationId="{87C2DD46-032F-488C-9031-17A2DEC08A81}"/>
          </ac:cxnSpMkLst>
        </pc:cxnChg>
        <pc:cxnChg chg="del">
          <ac:chgData name="Shashank Lokesha Reddy" userId="348959ee-59a1-4313-9b0d-6234a4fd0137" providerId="ADAL" clId="{18E31008-7EB6-4069-8D4C-46042C54E104}" dt="2022-01-30T17:01:46.033" v="984" actId="478"/>
          <ac:cxnSpMkLst>
            <pc:docMk/>
            <pc:sldMk cId="3650481770" sldId="1962"/>
            <ac:cxnSpMk id="140" creationId="{3F989697-A747-4EC6-923C-CDAB8493DCD8}"/>
          </ac:cxnSpMkLst>
        </pc:cxnChg>
        <pc:cxnChg chg="add mod">
          <ac:chgData name="Shashank Lokesha Reddy" userId="348959ee-59a1-4313-9b0d-6234a4fd0137" providerId="ADAL" clId="{18E31008-7EB6-4069-8D4C-46042C54E104}" dt="2022-02-20T14:56:27.199" v="14001" actId="12788"/>
          <ac:cxnSpMkLst>
            <pc:docMk/>
            <pc:sldMk cId="3650481770" sldId="1962"/>
            <ac:cxnSpMk id="141" creationId="{18CBDFF7-6777-4F0C-A21E-363F0B39A9F7}"/>
          </ac:cxnSpMkLst>
        </pc:cxnChg>
        <pc:cxnChg chg="del mod">
          <ac:chgData name="Shashank Lokesha Reddy" userId="348959ee-59a1-4313-9b0d-6234a4fd0137" providerId="ADAL" clId="{18E31008-7EB6-4069-8D4C-46042C54E104}" dt="2022-02-18T21:06:08.670" v="11566" actId="478"/>
          <ac:cxnSpMkLst>
            <pc:docMk/>
            <pc:sldMk cId="3650481770" sldId="1962"/>
            <ac:cxnSpMk id="146" creationId="{D32DDE0D-6E2E-46C7-ACFD-CA8C3B8448C5}"/>
          </ac:cxnSpMkLst>
        </pc:cxnChg>
        <pc:cxnChg chg="mod">
          <ac:chgData name="Shashank Lokesha Reddy" userId="348959ee-59a1-4313-9b0d-6234a4fd0137" providerId="ADAL" clId="{18E31008-7EB6-4069-8D4C-46042C54E104}" dt="2022-02-20T14:56:27.199" v="14001" actId="12788"/>
          <ac:cxnSpMkLst>
            <pc:docMk/>
            <pc:sldMk cId="3650481770" sldId="1962"/>
            <ac:cxnSpMk id="157" creationId="{7246D94D-BEF5-4271-82C2-6012EA784F8A}"/>
          </ac:cxnSpMkLst>
        </pc:cxnChg>
        <pc:cxnChg chg="mod">
          <ac:chgData name="Shashank Lokesha Reddy" userId="348959ee-59a1-4313-9b0d-6234a4fd0137" providerId="ADAL" clId="{18E31008-7EB6-4069-8D4C-46042C54E104}" dt="2022-02-20T14:58:03.374" v="14009" actId="1076"/>
          <ac:cxnSpMkLst>
            <pc:docMk/>
            <pc:sldMk cId="3650481770" sldId="1962"/>
            <ac:cxnSpMk id="163" creationId="{1CB7AF37-B2F7-4035-9323-7490C57BB1AC}"/>
          </ac:cxnSpMkLst>
        </pc:cxnChg>
        <pc:cxnChg chg="mod">
          <ac:chgData name="Shashank Lokesha Reddy" userId="348959ee-59a1-4313-9b0d-6234a4fd0137" providerId="ADAL" clId="{18E31008-7EB6-4069-8D4C-46042C54E104}" dt="2022-02-20T14:56:27.199" v="14001" actId="12788"/>
          <ac:cxnSpMkLst>
            <pc:docMk/>
            <pc:sldMk cId="3650481770" sldId="1962"/>
            <ac:cxnSpMk id="164" creationId="{1007C92D-3FFB-452D-9CF7-B5789AB740D5}"/>
          </ac:cxnSpMkLst>
        </pc:cxnChg>
        <pc:cxnChg chg="add mod">
          <ac:chgData name="Shashank Lokesha Reddy" userId="348959ee-59a1-4313-9b0d-6234a4fd0137" providerId="ADAL" clId="{18E31008-7EB6-4069-8D4C-46042C54E104}" dt="2022-02-18T21:06:58.781" v="11570" actId="1076"/>
          <ac:cxnSpMkLst>
            <pc:docMk/>
            <pc:sldMk cId="3650481770" sldId="1962"/>
            <ac:cxnSpMk id="173" creationId="{7802A4C1-EE12-4080-B531-47D9F720503D}"/>
          </ac:cxnSpMkLst>
        </pc:cxnChg>
      </pc:sldChg>
      <pc:sldChg chg="addSp delSp modSp new del mod">
        <pc:chgData name="Shashank Lokesha Reddy" userId="348959ee-59a1-4313-9b0d-6234a4fd0137" providerId="ADAL" clId="{18E31008-7EB6-4069-8D4C-46042C54E104}" dt="2022-02-18T06:42:56.485" v="9539" actId="47"/>
        <pc:sldMkLst>
          <pc:docMk/>
          <pc:sldMk cId="1243244913" sldId="1963"/>
        </pc:sldMkLst>
        <pc:spChg chg="del">
          <ac:chgData name="Shashank Lokesha Reddy" userId="348959ee-59a1-4313-9b0d-6234a4fd0137" providerId="ADAL" clId="{18E31008-7EB6-4069-8D4C-46042C54E104}" dt="2022-02-17T21:45:24.117" v="8043" actId="478"/>
          <ac:spMkLst>
            <pc:docMk/>
            <pc:sldMk cId="1243244913" sldId="1963"/>
            <ac:spMk id="2" creationId="{A51B3612-D55D-4C72-A769-572FC41FA721}"/>
          </ac:spMkLst>
        </pc:spChg>
        <pc:spChg chg="del">
          <ac:chgData name="Shashank Lokesha Reddy" userId="348959ee-59a1-4313-9b0d-6234a4fd0137" providerId="ADAL" clId="{18E31008-7EB6-4069-8D4C-46042C54E104}" dt="2022-02-17T21:45:26.305" v="8044" actId="478"/>
          <ac:spMkLst>
            <pc:docMk/>
            <pc:sldMk cId="1243244913" sldId="1963"/>
            <ac:spMk id="3" creationId="{D68451AB-2161-4C15-B93D-F37784CDBEFE}"/>
          </ac:spMkLst>
        </pc:spChg>
        <pc:spChg chg="del">
          <ac:chgData name="Shashank Lokesha Reddy" userId="348959ee-59a1-4313-9b0d-6234a4fd0137" providerId="ADAL" clId="{18E31008-7EB6-4069-8D4C-46042C54E104}" dt="2022-02-17T21:45:29.137" v="8045" actId="478"/>
          <ac:spMkLst>
            <pc:docMk/>
            <pc:sldMk cId="1243244913" sldId="1963"/>
            <ac:spMk id="4" creationId="{25151489-3A26-490D-99EE-A7E07A9DE300}"/>
          </ac:spMkLst>
        </pc:spChg>
        <pc:spChg chg="add del mod">
          <ac:chgData name="Shashank Lokesha Reddy" userId="348959ee-59a1-4313-9b0d-6234a4fd0137" providerId="ADAL" clId="{18E31008-7EB6-4069-8D4C-46042C54E104}" dt="2022-02-17T23:41:03.952" v="9534" actId="478"/>
          <ac:spMkLst>
            <pc:docMk/>
            <pc:sldMk cId="1243244913" sldId="1963"/>
            <ac:spMk id="5" creationId="{B740606A-D750-4ACD-98D7-714DE4A1EC1B}"/>
          </ac:spMkLst>
        </pc:spChg>
        <pc:spChg chg="add del mod">
          <ac:chgData name="Shashank Lokesha Reddy" userId="348959ee-59a1-4313-9b0d-6234a4fd0137" providerId="ADAL" clId="{18E31008-7EB6-4069-8D4C-46042C54E104}" dt="2022-02-17T23:41:03.952" v="9534" actId="478"/>
          <ac:spMkLst>
            <pc:docMk/>
            <pc:sldMk cId="1243244913" sldId="1963"/>
            <ac:spMk id="6" creationId="{3326A09E-FC58-4ABC-A67A-E7E129F9BFEB}"/>
          </ac:spMkLst>
        </pc:spChg>
        <pc:spChg chg="add del mod">
          <ac:chgData name="Shashank Lokesha Reddy" userId="348959ee-59a1-4313-9b0d-6234a4fd0137" providerId="ADAL" clId="{18E31008-7EB6-4069-8D4C-46042C54E104}" dt="2022-02-17T21:55:33.977" v="8182" actId="478"/>
          <ac:spMkLst>
            <pc:docMk/>
            <pc:sldMk cId="1243244913" sldId="1963"/>
            <ac:spMk id="7" creationId="{94EBC110-C8C8-4916-913D-7088D7FBB174}"/>
          </ac:spMkLst>
        </pc:spChg>
        <pc:spChg chg="add del mod">
          <ac:chgData name="Shashank Lokesha Reddy" userId="348959ee-59a1-4313-9b0d-6234a4fd0137" providerId="ADAL" clId="{18E31008-7EB6-4069-8D4C-46042C54E104}" dt="2022-02-17T23:41:03.952" v="9534" actId="478"/>
          <ac:spMkLst>
            <pc:docMk/>
            <pc:sldMk cId="1243244913" sldId="1963"/>
            <ac:spMk id="8" creationId="{245FC2B0-0E2B-4285-85DB-B6D83E8DCE4D}"/>
          </ac:spMkLst>
        </pc:spChg>
        <pc:spChg chg="add del mod">
          <ac:chgData name="Shashank Lokesha Reddy" userId="348959ee-59a1-4313-9b0d-6234a4fd0137" providerId="ADAL" clId="{18E31008-7EB6-4069-8D4C-46042C54E104}" dt="2022-02-17T23:41:03.952" v="9534" actId="478"/>
          <ac:spMkLst>
            <pc:docMk/>
            <pc:sldMk cId="1243244913" sldId="1963"/>
            <ac:spMk id="14" creationId="{92A55257-1180-43B4-AF43-7A3EE27D7312}"/>
          </ac:spMkLst>
        </pc:spChg>
        <pc:spChg chg="add mod">
          <ac:chgData name="Shashank Lokesha Reddy" userId="348959ee-59a1-4313-9b0d-6234a4fd0137" providerId="ADAL" clId="{18E31008-7EB6-4069-8D4C-46042C54E104}" dt="2022-02-17T22:01:15.745" v="8245" actId="164"/>
          <ac:spMkLst>
            <pc:docMk/>
            <pc:sldMk cId="1243244913" sldId="1963"/>
            <ac:spMk id="16" creationId="{2A73CE81-61C1-4FF2-A340-F1C01F853858}"/>
          </ac:spMkLst>
        </pc:spChg>
        <pc:spChg chg="add mod">
          <ac:chgData name="Shashank Lokesha Reddy" userId="348959ee-59a1-4313-9b0d-6234a4fd0137" providerId="ADAL" clId="{18E31008-7EB6-4069-8D4C-46042C54E104}" dt="2022-02-17T22:01:15.745" v="8245" actId="164"/>
          <ac:spMkLst>
            <pc:docMk/>
            <pc:sldMk cId="1243244913" sldId="1963"/>
            <ac:spMk id="17" creationId="{8C0125F5-FFC3-4F9F-B632-3731E73D8396}"/>
          </ac:spMkLst>
        </pc:spChg>
        <pc:spChg chg="add mod">
          <ac:chgData name="Shashank Lokesha Reddy" userId="348959ee-59a1-4313-9b0d-6234a4fd0137" providerId="ADAL" clId="{18E31008-7EB6-4069-8D4C-46042C54E104}" dt="2022-02-17T22:02:57.352" v="8258" actId="1076"/>
          <ac:spMkLst>
            <pc:docMk/>
            <pc:sldMk cId="1243244913" sldId="1963"/>
            <ac:spMk id="18" creationId="{35BE9307-14DA-42A8-A41C-434D3F7859EB}"/>
          </ac:spMkLst>
        </pc:spChg>
        <pc:spChg chg="add mod">
          <ac:chgData name="Shashank Lokesha Reddy" userId="348959ee-59a1-4313-9b0d-6234a4fd0137" providerId="ADAL" clId="{18E31008-7EB6-4069-8D4C-46042C54E104}" dt="2022-02-17T22:12:55.027" v="8378" actId="20577"/>
          <ac:spMkLst>
            <pc:docMk/>
            <pc:sldMk cId="1243244913" sldId="1963"/>
            <ac:spMk id="19" creationId="{4D945099-6481-4677-B121-308CF1FBDA4C}"/>
          </ac:spMkLst>
        </pc:spChg>
        <pc:spChg chg="add del mod">
          <ac:chgData name="Shashank Lokesha Reddy" userId="348959ee-59a1-4313-9b0d-6234a4fd0137" providerId="ADAL" clId="{18E31008-7EB6-4069-8D4C-46042C54E104}" dt="2022-02-17T23:41:03.952" v="9534" actId="478"/>
          <ac:spMkLst>
            <pc:docMk/>
            <pc:sldMk cId="1243244913" sldId="1963"/>
            <ac:spMk id="25" creationId="{4608C375-4691-41FA-B721-68A20DF0BA92}"/>
          </ac:spMkLst>
        </pc:spChg>
        <pc:spChg chg="add del mod">
          <ac:chgData name="Shashank Lokesha Reddy" userId="348959ee-59a1-4313-9b0d-6234a4fd0137" providerId="ADAL" clId="{18E31008-7EB6-4069-8D4C-46042C54E104}" dt="2022-02-17T23:41:03.952" v="9534" actId="478"/>
          <ac:spMkLst>
            <pc:docMk/>
            <pc:sldMk cId="1243244913" sldId="1963"/>
            <ac:spMk id="26" creationId="{F214E216-C5F3-40AA-8F0A-4D0FFB33D842}"/>
          </ac:spMkLst>
        </pc:spChg>
        <pc:spChg chg="add del mod">
          <ac:chgData name="Shashank Lokesha Reddy" userId="348959ee-59a1-4313-9b0d-6234a4fd0137" providerId="ADAL" clId="{18E31008-7EB6-4069-8D4C-46042C54E104}" dt="2022-02-17T23:41:03.952" v="9534" actId="478"/>
          <ac:spMkLst>
            <pc:docMk/>
            <pc:sldMk cId="1243244913" sldId="1963"/>
            <ac:spMk id="28" creationId="{D4F43375-ED0E-4DA2-B688-FDA8DFDBA431}"/>
          </ac:spMkLst>
        </pc:spChg>
        <pc:spChg chg="add del mod">
          <ac:chgData name="Shashank Lokesha Reddy" userId="348959ee-59a1-4313-9b0d-6234a4fd0137" providerId="ADAL" clId="{18E31008-7EB6-4069-8D4C-46042C54E104}" dt="2022-02-17T23:41:03.952" v="9534" actId="478"/>
          <ac:spMkLst>
            <pc:docMk/>
            <pc:sldMk cId="1243244913" sldId="1963"/>
            <ac:spMk id="45" creationId="{47065AF2-FCC8-47E2-8963-BD769366F867}"/>
          </ac:spMkLst>
        </pc:spChg>
        <pc:spChg chg="add del mod">
          <ac:chgData name="Shashank Lokesha Reddy" userId="348959ee-59a1-4313-9b0d-6234a4fd0137" providerId="ADAL" clId="{18E31008-7EB6-4069-8D4C-46042C54E104}" dt="2022-02-17T23:41:03.952" v="9534" actId="478"/>
          <ac:spMkLst>
            <pc:docMk/>
            <pc:sldMk cId="1243244913" sldId="1963"/>
            <ac:spMk id="51" creationId="{B4850004-4F9F-485E-A5DA-35E0C8031685}"/>
          </ac:spMkLst>
        </pc:spChg>
        <pc:grpChg chg="add mod">
          <ac:chgData name="Shashank Lokesha Reddy" userId="348959ee-59a1-4313-9b0d-6234a4fd0137" providerId="ADAL" clId="{18E31008-7EB6-4069-8D4C-46042C54E104}" dt="2022-02-17T22:00:42.275" v="8220" actId="164"/>
          <ac:grpSpMkLst>
            <pc:docMk/>
            <pc:sldMk cId="1243244913" sldId="1963"/>
            <ac:grpSpMk id="20" creationId="{CC045768-F2D0-4BA7-9D1B-1CF9104C2F66}"/>
          </ac:grpSpMkLst>
        </pc:grpChg>
        <pc:grpChg chg="add del mod">
          <ac:chgData name="Shashank Lokesha Reddy" userId="348959ee-59a1-4313-9b0d-6234a4fd0137" providerId="ADAL" clId="{18E31008-7EB6-4069-8D4C-46042C54E104}" dt="2022-02-17T23:41:03.952" v="9534" actId="478"/>
          <ac:grpSpMkLst>
            <pc:docMk/>
            <pc:sldMk cId="1243244913" sldId="1963"/>
            <ac:grpSpMk id="21" creationId="{B76E1629-E724-46E0-A896-0167E0B8F542}"/>
          </ac:grpSpMkLst>
        </pc:grpChg>
        <pc:picChg chg="add del">
          <ac:chgData name="Shashank Lokesha Reddy" userId="348959ee-59a1-4313-9b0d-6234a4fd0137" providerId="ADAL" clId="{18E31008-7EB6-4069-8D4C-46042C54E104}" dt="2022-02-17T23:41:26.694" v="9536"/>
          <ac:picMkLst>
            <pc:docMk/>
            <pc:sldMk cId="1243244913" sldId="1963"/>
            <ac:picMk id="61" creationId="{A553B53E-3260-407F-AA47-9B09C0E503C3}"/>
          </ac:picMkLst>
        </pc:picChg>
        <pc:picChg chg="add del">
          <ac:chgData name="Shashank Lokesha Reddy" userId="348959ee-59a1-4313-9b0d-6234a4fd0137" providerId="ADAL" clId="{18E31008-7EB6-4069-8D4C-46042C54E104}" dt="2022-02-17T23:43:41.826" v="9538" actId="478"/>
          <ac:picMkLst>
            <pc:docMk/>
            <pc:sldMk cId="1243244913" sldId="1963"/>
            <ac:picMk id="62" creationId="{6EDCCD61-5CD0-424E-9F36-35D8A61BC717}"/>
          </ac:picMkLst>
        </pc:picChg>
        <pc:cxnChg chg="add del mod">
          <ac:chgData name="Shashank Lokesha Reddy" userId="348959ee-59a1-4313-9b0d-6234a4fd0137" providerId="ADAL" clId="{18E31008-7EB6-4069-8D4C-46042C54E104}" dt="2022-02-17T22:25:00.329" v="8559" actId="478"/>
          <ac:cxnSpMkLst>
            <pc:docMk/>
            <pc:sldMk cId="1243244913" sldId="1963"/>
            <ac:cxnSpMk id="10" creationId="{63FAED0F-10F9-41C2-BE27-66B5707D1184}"/>
          </ac:cxnSpMkLst>
        </pc:cxnChg>
        <pc:cxnChg chg="add del mod">
          <ac:chgData name="Shashank Lokesha Reddy" userId="348959ee-59a1-4313-9b0d-6234a4fd0137" providerId="ADAL" clId="{18E31008-7EB6-4069-8D4C-46042C54E104}" dt="2022-02-17T23:41:03.952" v="9534" actId="478"/>
          <ac:cxnSpMkLst>
            <pc:docMk/>
            <pc:sldMk cId="1243244913" sldId="1963"/>
            <ac:cxnSpMk id="11" creationId="{07BA2598-B6B8-463F-95EF-F73470CDEFD3}"/>
          </ac:cxnSpMkLst>
        </pc:cxnChg>
        <pc:cxnChg chg="add del mod">
          <ac:chgData name="Shashank Lokesha Reddy" userId="348959ee-59a1-4313-9b0d-6234a4fd0137" providerId="ADAL" clId="{18E31008-7EB6-4069-8D4C-46042C54E104}" dt="2022-02-17T23:41:03.952" v="9534" actId="478"/>
          <ac:cxnSpMkLst>
            <pc:docMk/>
            <pc:sldMk cId="1243244913" sldId="1963"/>
            <ac:cxnSpMk id="22" creationId="{E8BC0C19-0F5C-45DC-AA0F-EC1BBAF6F040}"/>
          </ac:cxnSpMkLst>
        </pc:cxnChg>
        <pc:cxnChg chg="add del mod">
          <ac:chgData name="Shashank Lokesha Reddy" userId="348959ee-59a1-4313-9b0d-6234a4fd0137" providerId="ADAL" clId="{18E31008-7EB6-4069-8D4C-46042C54E104}" dt="2022-02-17T23:41:03.952" v="9534" actId="478"/>
          <ac:cxnSpMkLst>
            <pc:docMk/>
            <pc:sldMk cId="1243244913" sldId="1963"/>
            <ac:cxnSpMk id="29" creationId="{E0645E75-4D76-47F8-9C3A-B8AFBA925359}"/>
          </ac:cxnSpMkLst>
        </pc:cxnChg>
        <pc:cxnChg chg="add del mod">
          <ac:chgData name="Shashank Lokesha Reddy" userId="348959ee-59a1-4313-9b0d-6234a4fd0137" providerId="ADAL" clId="{18E31008-7EB6-4069-8D4C-46042C54E104}" dt="2022-02-17T22:17:06.620" v="8439"/>
          <ac:cxnSpMkLst>
            <pc:docMk/>
            <pc:sldMk cId="1243244913" sldId="1963"/>
            <ac:cxnSpMk id="40" creationId="{20600D07-E7F9-4685-8FB8-91D336CBEFBB}"/>
          </ac:cxnSpMkLst>
        </pc:cxnChg>
        <pc:cxnChg chg="add del mod">
          <ac:chgData name="Shashank Lokesha Reddy" userId="348959ee-59a1-4313-9b0d-6234a4fd0137" providerId="ADAL" clId="{18E31008-7EB6-4069-8D4C-46042C54E104}" dt="2022-02-17T23:41:03.952" v="9534" actId="478"/>
          <ac:cxnSpMkLst>
            <pc:docMk/>
            <pc:sldMk cId="1243244913" sldId="1963"/>
            <ac:cxnSpMk id="41" creationId="{2881A61C-CFDF-4218-A1D6-0D6ED8C939A4}"/>
          </ac:cxnSpMkLst>
        </pc:cxnChg>
        <pc:cxnChg chg="add del mod">
          <ac:chgData name="Shashank Lokesha Reddy" userId="348959ee-59a1-4313-9b0d-6234a4fd0137" providerId="ADAL" clId="{18E31008-7EB6-4069-8D4C-46042C54E104}" dt="2022-02-17T23:41:03.952" v="9534" actId="478"/>
          <ac:cxnSpMkLst>
            <pc:docMk/>
            <pc:sldMk cId="1243244913" sldId="1963"/>
            <ac:cxnSpMk id="43" creationId="{939B7303-3E3A-405D-9733-AA31BE74E2FD}"/>
          </ac:cxnSpMkLst>
        </pc:cxnChg>
        <pc:cxnChg chg="add del mod">
          <ac:chgData name="Shashank Lokesha Reddy" userId="348959ee-59a1-4313-9b0d-6234a4fd0137" providerId="ADAL" clId="{18E31008-7EB6-4069-8D4C-46042C54E104}" dt="2022-02-17T22:25:15.693" v="8563" actId="478"/>
          <ac:cxnSpMkLst>
            <pc:docMk/>
            <pc:sldMk cId="1243244913" sldId="1963"/>
            <ac:cxnSpMk id="53" creationId="{5C9BB5B3-5697-42C8-AF0F-9544F4E09DE1}"/>
          </ac:cxnSpMkLst>
        </pc:cxnChg>
        <pc:cxnChg chg="add del mod">
          <ac:chgData name="Shashank Lokesha Reddy" userId="348959ee-59a1-4313-9b0d-6234a4fd0137" providerId="ADAL" clId="{18E31008-7EB6-4069-8D4C-46042C54E104}" dt="2022-02-17T22:24:42.500" v="8558"/>
          <ac:cxnSpMkLst>
            <pc:docMk/>
            <pc:sldMk cId="1243244913" sldId="1963"/>
            <ac:cxnSpMk id="54" creationId="{EDE197FB-BBF9-4D91-A768-5505D31A6AFD}"/>
          </ac:cxnSpMkLst>
        </pc:cxnChg>
        <pc:cxnChg chg="add del mod">
          <ac:chgData name="Shashank Lokesha Reddy" userId="348959ee-59a1-4313-9b0d-6234a4fd0137" providerId="ADAL" clId="{18E31008-7EB6-4069-8D4C-46042C54E104}" dt="2022-02-17T23:41:03.952" v="9534" actId="478"/>
          <ac:cxnSpMkLst>
            <pc:docMk/>
            <pc:sldMk cId="1243244913" sldId="1963"/>
            <ac:cxnSpMk id="55" creationId="{13BC4D01-604E-4EEE-944A-3C799D0E1FA5}"/>
          </ac:cxnSpMkLst>
        </pc:cxnChg>
        <pc:cxnChg chg="add del mod">
          <ac:chgData name="Shashank Lokesha Reddy" userId="348959ee-59a1-4313-9b0d-6234a4fd0137" providerId="ADAL" clId="{18E31008-7EB6-4069-8D4C-46042C54E104}" dt="2022-02-17T23:41:03.952" v="9534" actId="478"/>
          <ac:cxnSpMkLst>
            <pc:docMk/>
            <pc:sldMk cId="1243244913" sldId="1963"/>
            <ac:cxnSpMk id="56" creationId="{76DEEADA-145B-4B2B-8169-84298A0A36FB}"/>
          </ac:cxnSpMkLst>
        </pc:cxnChg>
        <pc:cxnChg chg="add del mod">
          <ac:chgData name="Shashank Lokesha Reddy" userId="348959ee-59a1-4313-9b0d-6234a4fd0137" providerId="ADAL" clId="{18E31008-7EB6-4069-8D4C-46042C54E104}" dt="2022-02-17T23:41:03.952" v="9534" actId="478"/>
          <ac:cxnSpMkLst>
            <pc:docMk/>
            <pc:sldMk cId="1243244913" sldId="1963"/>
            <ac:cxnSpMk id="58" creationId="{8756B525-396D-460C-A00D-DD1C91CD4995}"/>
          </ac:cxnSpMkLst>
        </pc:cxnChg>
      </pc:sldChg>
      <pc:sldChg chg="addSp delSp modSp new del mod ord">
        <pc:chgData name="Shashank Lokesha Reddy" userId="348959ee-59a1-4313-9b0d-6234a4fd0137" providerId="ADAL" clId="{18E31008-7EB6-4069-8D4C-46042C54E104}" dt="2022-02-01T20:58:12.899" v="1669" actId="47"/>
        <pc:sldMkLst>
          <pc:docMk/>
          <pc:sldMk cId="1512745324" sldId="1963"/>
        </pc:sldMkLst>
        <pc:spChg chg="del">
          <ac:chgData name="Shashank Lokesha Reddy" userId="348959ee-59a1-4313-9b0d-6234a4fd0137" providerId="ADAL" clId="{18E31008-7EB6-4069-8D4C-46042C54E104}" dt="2022-02-01T20:52:13.947" v="1616" actId="478"/>
          <ac:spMkLst>
            <pc:docMk/>
            <pc:sldMk cId="1512745324" sldId="1963"/>
            <ac:spMk id="2" creationId="{BB2A2103-7D19-41A9-86FD-B0728151DEF6}"/>
          </ac:spMkLst>
        </pc:spChg>
        <pc:spChg chg="del">
          <ac:chgData name="Shashank Lokesha Reddy" userId="348959ee-59a1-4313-9b0d-6234a4fd0137" providerId="ADAL" clId="{18E31008-7EB6-4069-8D4C-46042C54E104}" dt="2022-02-01T20:52:16.066" v="1617" actId="478"/>
          <ac:spMkLst>
            <pc:docMk/>
            <pc:sldMk cId="1512745324" sldId="1963"/>
            <ac:spMk id="3" creationId="{02647AEE-03EE-42E2-8FDA-F4F25AD7E170}"/>
          </ac:spMkLst>
        </pc:spChg>
        <pc:spChg chg="del">
          <ac:chgData name="Shashank Lokesha Reddy" userId="348959ee-59a1-4313-9b0d-6234a4fd0137" providerId="ADAL" clId="{18E31008-7EB6-4069-8D4C-46042C54E104}" dt="2022-02-01T20:52:19.003" v="1618" actId="478"/>
          <ac:spMkLst>
            <pc:docMk/>
            <pc:sldMk cId="1512745324" sldId="1963"/>
            <ac:spMk id="4" creationId="{DDA56757-32CC-4541-A34D-D6F9D8510ACE}"/>
          </ac:spMkLst>
        </pc:spChg>
        <pc:spChg chg="add mod">
          <ac:chgData name="Shashank Lokesha Reddy" userId="348959ee-59a1-4313-9b0d-6234a4fd0137" providerId="ADAL" clId="{18E31008-7EB6-4069-8D4C-46042C54E104}" dt="2022-02-01T20:52:37.820" v="1630" actId="14100"/>
          <ac:spMkLst>
            <pc:docMk/>
            <pc:sldMk cId="1512745324" sldId="1963"/>
            <ac:spMk id="5" creationId="{C0C472B3-A5E5-4421-AB42-77AD9D6232E1}"/>
          </ac:spMkLst>
        </pc:spChg>
        <pc:graphicFrameChg chg="add mod modGraphic">
          <ac:chgData name="Shashank Lokesha Reddy" userId="348959ee-59a1-4313-9b0d-6234a4fd0137" providerId="ADAL" clId="{18E31008-7EB6-4069-8D4C-46042C54E104}" dt="2022-02-01T20:55:22.729" v="1660" actId="1076"/>
          <ac:graphicFrameMkLst>
            <pc:docMk/>
            <pc:sldMk cId="1512745324" sldId="1963"/>
            <ac:graphicFrameMk id="6" creationId="{28E074DF-AE19-49B1-AD3E-C161711D0298}"/>
          </ac:graphicFrameMkLst>
        </pc:graphicFrameChg>
        <pc:graphicFrameChg chg="add mod modGraphic">
          <ac:chgData name="Shashank Lokesha Reddy" userId="348959ee-59a1-4313-9b0d-6234a4fd0137" providerId="ADAL" clId="{18E31008-7EB6-4069-8D4C-46042C54E104}" dt="2022-02-01T20:56:25.337" v="1668" actId="20577"/>
          <ac:graphicFrameMkLst>
            <pc:docMk/>
            <pc:sldMk cId="1512745324" sldId="1963"/>
            <ac:graphicFrameMk id="7" creationId="{643B044C-D904-46E0-8050-9BA2DF5521FB}"/>
          </ac:graphicFrameMkLst>
        </pc:graphicFrameChg>
      </pc:sldChg>
      <pc:sldChg chg="addSp delSp modSp del mod ord">
        <pc:chgData name="Shashank Lokesha Reddy" userId="348959ee-59a1-4313-9b0d-6234a4fd0137" providerId="ADAL" clId="{18E31008-7EB6-4069-8D4C-46042C54E104}" dt="2022-02-16T19:59:31.510" v="4266" actId="47"/>
        <pc:sldMkLst>
          <pc:docMk/>
          <pc:sldMk cId="4163517094" sldId="1963"/>
        </pc:sldMkLst>
        <pc:spChg chg="mod">
          <ac:chgData name="Shashank Lokesha Reddy" userId="348959ee-59a1-4313-9b0d-6234a4fd0137" providerId="ADAL" clId="{18E31008-7EB6-4069-8D4C-46042C54E104}" dt="2022-02-16T19:32:00.606" v="4262"/>
          <ac:spMkLst>
            <pc:docMk/>
            <pc:sldMk cId="4163517094" sldId="1963"/>
            <ac:spMk id="8" creationId="{ABC0A6B8-3248-4550-BD99-F43A26B60C2D}"/>
          </ac:spMkLst>
        </pc:spChg>
        <pc:spChg chg="del">
          <ac:chgData name="Shashank Lokesha Reddy" userId="348959ee-59a1-4313-9b0d-6234a4fd0137" providerId="ADAL" clId="{18E31008-7EB6-4069-8D4C-46042C54E104}" dt="2022-02-16T19:27:42.727" v="4248" actId="478"/>
          <ac:spMkLst>
            <pc:docMk/>
            <pc:sldMk cId="4163517094" sldId="1963"/>
            <ac:spMk id="93" creationId="{F379ECC0-C16A-49A2-B1BF-B2C32D4086E9}"/>
          </ac:spMkLst>
        </pc:spChg>
        <pc:spChg chg="del mod">
          <ac:chgData name="Shashank Lokesha Reddy" userId="348959ee-59a1-4313-9b0d-6234a4fd0137" providerId="ADAL" clId="{18E31008-7EB6-4069-8D4C-46042C54E104}" dt="2022-02-16T19:27:40.426" v="4247" actId="478"/>
          <ac:spMkLst>
            <pc:docMk/>
            <pc:sldMk cId="4163517094" sldId="1963"/>
            <ac:spMk id="95" creationId="{050BB686-0224-41D2-BE0E-2BBD63ABAF5A}"/>
          </ac:spMkLst>
        </pc:spChg>
        <pc:spChg chg="del">
          <ac:chgData name="Shashank Lokesha Reddy" userId="348959ee-59a1-4313-9b0d-6234a4fd0137" providerId="ADAL" clId="{18E31008-7EB6-4069-8D4C-46042C54E104}" dt="2022-02-16T19:27:36.526" v="4245" actId="478"/>
          <ac:spMkLst>
            <pc:docMk/>
            <pc:sldMk cId="4163517094" sldId="1963"/>
            <ac:spMk id="101" creationId="{83688110-8A99-4FD6-AFED-D4A84CAE5CD9}"/>
          </ac:spMkLst>
        </pc:spChg>
        <pc:spChg chg="del mod">
          <ac:chgData name="Shashank Lokesha Reddy" userId="348959ee-59a1-4313-9b0d-6234a4fd0137" providerId="ADAL" clId="{18E31008-7EB6-4069-8D4C-46042C54E104}" dt="2022-02-16T19:27:45.499" v="4249" actId="478"/>
          <ac:spMkLst>
            <pc:docMk/>
            <pc:sldMk cId="4163517094" sldId="1963"/>
            <ac:spMk id="102" creationId="{3FFDE8F7-2C19-4B8B-828D-EAF8252871BB}"/>
          </ac:spMkLst>
        </pc:spChg>
        <pc:picChg chg="add del mod">
          <ac:chgData name="Shashank Lokesha Reddy" userId="348959ee-59a1-4313-9b0d-6234a4fd0137" providerId="ADAL" clId="{18E31008-7EB6-4069-8D4C-46042C54E104}" dt="2022-02-16T19:32:15.130" v="4263" actId="478"/>
          <ac:picMkLst>
            <pc:docMk/>
            <pc:sldMk cId="4163517094" sldId="1963"/>
            <ac:picMk id="6" creationId="{83896664-E0AE-47C9-BCBB-6CA52180453B}"/>
          </ac:picMkLst>
        </pc:picChg>
        <pc:picChg chg="add del mod">
          <ac:chgData name="Shashank Lokesha Reddy" userId="348959ee-59a1-4313-9b0d-6234a4fd0137" providerId="ADAL" clId="{18E31008-7EB6-4069-8D4C-46042C54E104}" dt="2022-02-16T19:30:43.431" v="4256"/>
          <ac:picMkLst>
            <pc:docMk/>
            <pc:sldMk cId="4163517094" sldId="1963"/>
            <ac:picMk id="108" creationId="{06BEBF1A-BC89-427E-AE61-03D1A672B989}"/>
          </ac:picMkLst>
        </pc:picChg>
        <pc:picChg chg="add mod">
          <ac:chgData name="Shashank Lokesha Reddy" userId="348959ee-59a1-4313-9b0d-6234a4fd0137" providerId="ADAL" clId="{18E31008-7EB6-4069-8D4C-46042C54E104}" dt="2022-02-16T19:32:18.878" v="4265" actId="1076"/>
          <ac:picMkLst>
            <pc:docMk/>
            <pc:sldMk cId="4163517094" sldId="1963"/>
            <ac:picMk id="115" creationId="{FB64F60A-FB6A-4F08-947A-4464382ED166}"/>
          </ac:picMkLst>
        </pc:picChg>
      </pc:sldChg>
      <pc:sldChg chg="addSp delSp modSp add mod">
        <pc:chgData name="Shashank Lokesha Reddy" userId="348959ee-59a1-4313-9b0d-6234a4fd0137" providerId="ADAL" clId="{18E31008-7EB6-4069-8D4C-46042C54E104}" dt="2022-02-20T14:58:56.934" v="14010" actId="554"/>
        <pc:sldMkLst>
          <pc:docMk/>
          <pc:sldMk cId="2731186893" sldId="1964"/>
        </pc:sldMkLst>
        <pc:spChg chg="mod">
          <ac:chgData name="Shashank Lokesha Reddy" userId="348959ee-59a1-4313-9b0d-6234a4fd0137" providerId="ADAL" clId="{18E31008-7EB6-4069-8D4C-46042C54E104}" dt="2022-02-17T23:37:43.690" v="9520" actId="207"/>
          <ac:spMkLst>
            <pc:docMk/>
            <pc:sldMk cId="2731186893" sldId="1964"/>
            <ac:spMk id="5" creationId="{B740606A-D750-4ACD-98D7-714DE4A1EC1B}"/>
          </ac:spMkLst>
        </pc:spChg>
        <pc:spChg chg="mod">
          <ac:chgData name="Shashank Lokesha Reddy" userId="348959ee-59a1-4313-9b0d-6234a4fd0137" providerId="ADAL" clId="{18E31008-7EB6-4069-8D4C-46042C54E104}" dt="2022-02-17T23:37:43.690" v="9520" actId="207"/>
          <ac:spMkLst>
            <pc:docMk/>
            <pc:sldMk cId="2731186893" sldId="1964"/>
            <ac:spMk id="6" creationId="{3326A09E-FC58-4ABC-A67A-E7E129F9BFEB}"/>
          </ac:spMkLst>
        </pc:spChg>
        <pc:spChg chg="mod">
          <ac:chgData name="Shashank Lokesha Reddy" userId="348959ee-59a1-4313-9b0d-6234a4fd0137" providerId="ADAL" clId="{18E31008-7EB6-4069-8D4C-46042C54E104}" dt="2022-02-19T19:22:39.028" v="12630" actId="20577"/>
          <ac:spMkLst>
            <pc:docMk/>
            <pc:sldMk cId="2731186893" sldId="1964"/>
            <ac:spMk id="8" creationId="{245FC2B0-0E2B-4285-85DB-B6D83E8DCE4D}"/>
          </ac:spMkLst>
        </pc:spChg>
        <pc:spChg chg="del mod">
          <ac:chgData name="Shashank Lokesha Reddy" userId="348959ee-59a1-4313-9b0d-6234a4fd0137" providerId="ADAL" clId="{18E31008-7EB6-4069-8D4C-46042C54E104}" dt="2022-02-17T22:45:09.261" v="8730" actId="478"/>
          <ac:spMkLst>
            <pc:docMk/>
            <pc:sldMk cId="2731186893" sldId="1964"/>
            <ac:spMk id="14" creationId="{92A55257-1180-43B4-AF43-7A3EE27D7312}"/>
          </ac:spMkLst>
        </pc:spChg>
        <pc:spChg chg="mod">
          <ac:chgData name="Shashank Lokesha Reddy" userId="348959ee-59a1-4313-9b0d-6234a4fd0137" providerId="ADAL" clId="{18E31008-7EB6-4069-8D4C-46042C54E104}" dt="2022-02-17T23:36:53.692" v="9515" actId="207"/>
          <ac:spMkLst>
            <pc:docMk/>
            <pc:sldMk cId="2731186893" sldId="1964"/>
            <ac:spMk id="16" creationId="{2A73CE81-61C1-4FF2-A340-F1C01F853858}"/>
          </ac:spMkLst>
        </pc:spChg>
        <pc:spChg chg="mod">
          <ac:chgData name="Shashank Lokesha Reddy" userId="348959ee-59a1-4313-9b0d-6234a4fd0137" providerId="ADAL" clId="{18E31008-7EB6-4069-8D4C-46042C54E104}" dt="2022-02-17T23:36:53.692" v="9515" actId="207"/>
          <ac:spMkLst>
            <pc:docMk/>
            <pc:sldMk cId="2731186893" sldId="1964"/>
            <ac:spMk id="17" creationId="{8C0125F5-FFC3-4F9F-B632-3731E73D8396}"/>
          </ac:spMkLst>
        </pc:spChg>
        <pc:spChg chg="mod">
          <ac:chgData name="Shashank Lokesha Reddy" userId="348959ee-59a1-4313-9b0d-6234a4fd0137" providerId="ADAL" clId="{18E31008-7EB6-4069-8D4C-46042C54E104}" dt="2022-02-17T23:36:53.692" v="9515" actId="207"/>
          <ac:spMkLst>
            <pc:docMk/>
            <pc:sldMk cId="2731186893" sldId="1964"/>
            <ac:spMk id="18" creationId="{35BE9307-14DA-42A8-A41C-434D3F7859EB}"/>
          </ac:spMkLst>
        </pc:spChg>
        <pc:spChg chg="mod">
          <ac:chgData name="Shashank Lokesha Reddy" userId="348959ee-59a1-4313-9b0d-6234a4fd0137" providerId="ADAL" clId="{18E31008-7EB6-4069-8D4C-46042C54E104}" dt="2022-02-17T23:36:53.692" v="9515" actId="207"/>
          <ac:spMkLst>
            <pc:docMk/>
            <pc:sldMk cId="2731186893" sldId="1964"/>
            <ac:spMk id="19" creationId="{4D945099-6481-4677-B121-308CF1FBDA4C}"/>
          </ac:spMkLst>
        </pc:spChg>
        <pc:spChg chg="mod">
          <ac:chgData name="Shashank Lokesha Reddy" userId="348959ee-59a1-4313-9b0d-6234a4fd0137" providerId="ADAL" clId="{18E31008-7EB6-4069-8D4C-46042C54E104}" dt="2022-02-19T19:24:55.679" v="12666" actId="1076"/>
          <ac:spMkLst>
            <pc:docMk/>
            <pc:sldMk cId="2731186893" sldId="1964"/>
            <ac:spMk id="25" creationId="{4608C375-4691-41FA-B721-68A20DF0BA92}"/>
          </ac:spMkLst>
        </pc:spChg>
        <pc:spChg chg="mod">
          <ac:chgData name="Shashank Lokesha Reddy" userId="348959ee-59a1-4313-9b0d-6234a4fd0137" providerId="ADAL" clId="{18E31008-7EB6-4069-8D4C-46042C54E104}" dt="2022-02-17T23:37:43.690" v="9520" actId="207"/>
          <ac:spMkLst>
            <pc:docMk/>
            <pc:sldMk cId="2731186893" sldId="1964"/>
            <ac:spMk id="26" creationId="{F214E216-C5F3-40AA-8F0A-4D0FFB33D842}"/>
          </ac:spMkLst>
        </pc:spChg>
        <pc:spChg chg="mod">
          <ac:chgData name="Shashank Lokesha Reddy" userId="348959ee-59a1-4313-9b0d-6234a4fd0137" providerId="ADAL" clId="{18E31008-7EB6-4069-8D4C-46042C54E104}" dt="2022-02-17T23:37:43.690" v="9520" actId="207"/>
          <ac:spMkLst>
            <pc:docMk/>
            <pc:sldMk cId="2731186893" sldId="1964"/>
            <ac:spMk id="28" creationId="{D4F43375-ED0E-4DA2-B688-FDA8DFDBA431}"/>
          </ac:spMkLst>
        </pc:spChg>
        <pc:spChg chg="add mod">
          <ac:chgData name="Shashank Lokesha Reddy" userId="348959ee-59a1-4313-9b0d-6234a4fd0137" providerId="ADAL" clId="{18E31008-7EB6-4069-8D4C-46042C54E104}" dt="2022-02-19T19:20:24.087" v="12611" actId="20577"/>
          <ac:spMkLst>
            <pc:docMk/>
            <pc:sldMk cId="2731186893" sldId="1964"/>
            <ac:spMk id="39" creationId="{C00C6AC8-C4B8-4AB6-8455-9AA35FA43840}"/>
          </ac:spMkLst>
        </pc:spChg>
        <pc:spChg chg="add mod">
          <ac:chgData name="Shashank Lokesha Reddy" userId="348959ee-59a1-4313-9b0d-6234a4fd0137" providerId="ADAL" clId="{18E31008-7EB6-4069-8D4C-46042C54E104}" dt="2022-02-17T23:37:43.690" v="9520" actId="207"/>
          <ac:spMkLst>
            <pc:docMk/>
            <pc:sldMk cId="2731186893" sldId="1964"/>
            <ac:spMk id="44" creationId="{ECE7E382-0103-4017-ACAC-9560965242EA}"/>
          </ac:spMkLst>
        </pc:spChg>
        <pc:spChg chg="del mod">
          <ac:chgData name="Shashank Lokesha Reddy" userId="348959ee-59a1-4313-9b0d-6234a4fd0137" providerId="ADAL" clId="{18E31008-7EB6-4069-8D4C-46042C54E104}" dt="2022-02-19T19:18:31.008" v="12594" actId="478"/>
          <ac:spMkLst>
            <pc:docMk/>
            <pc:sldMk cId="2731186893" sldId="1964"/>
            <ac:spMk id="45" creationId="{47065AF2-FCC8-47E2-8963-BD769366F867}"/>
          </ac:spMkLst>
        </pc:spChg>
        <pc:spChg chg="add mod">
          <ac:chgData name="Shashank Lokesha Reddy" userId="348959ee-59a1-4313-9b0d-6234a4fd0137" providerId="ADAL" clId="{18E31008-7EB6-4069-8D4C-46042C54E104}" dt="2022-02-17T23:37:43.690" v="9520" actId="207"/>
          <ac:spMkLst>
            <pc:docMk/>
            <pc:sldMk cId="2731186893" sldId="1964"/>
            <ac:spMk id="46" creationId="{B065FF32-96D3-46EF-BF8B-6FD1AFF157D5}"/>
          </ac:spMkLst>
        </pc:spChg>
        <pc:spChg chg="mod">
          <ac:chgData name="Shashank Lokesha Reddy" userId="348959ee-59a1-4313-9b0d-6234a4fd0137" providerId="ADAL" clId="{18E31008-7EB6-4069-8D4C-46042C54E104}" dt="2022-02-17T23:37:43.690" v="9520" actId="207"/>
          <ac:spMkLst>
            <pc:docMk/>
            <pc:sldMk cId="2731186893" sldId="1964"/>
            <ac:spMk id="51" creationId="{B4850004-4F9F-485E-A5DA-35E0C8031685}"/>
          </ac:spMkLst>
        </pc:spChg>
        <pc:spChg chg="add mod">
          <ac:chgData name="Shashank Lokesha Reddy" userId="348959ee-59a1-4313-9b0d-6234a4fd0137" providerId="ADAL" clId="{18E31008-7EB6-4069-8D4C-46042C54E104}" dt="2022-02-19T19:20:18.829" v="12610" actId="20577"/>
          <ac:spMkLst>
            <pc:docMk/>
            <pc:sldMk cId="2731186893" sldId="1964"/>
            <ac:spMk id="59" creationId="{A36F1D87-FDE2-4C38-BEFD-C285DBF17EE4}"/>
          </ac:spMkLst>
        </pc:spChg>
        <pc:spChg chg="add mod">
          <ac:chgData name="Shashank Lokesha Reddy" userId="348959ee-59a1-4313-9b0d-6234a4fd0137" providerId="ADAL" clId="{18E31008-7EB6-4069-8D4C-46042C54E104}" dt="2022-02-19T19:33:09.158" v="12811" actId="20577"/>
          <ac:spMkLst>
            <pc:docMk/>
            <pc:sldMk cId="2731186893" sldId="1964"/>
            <ac:spMk id="81" creationId="{C58408A8-9762-4B44-AD6D-6FE8F52921B8}"/>
          </ac:spMkLst>
        </pc:spChg>
        <pc:spChg chg="add mod">
          <ac:chgData name="Shashank Lokesha Reddy" userId="348959ee-59a1-4313-9b0d-6234a4fd0137" providerId="ADAL" clId="{18E31008-7EB6-4069-8D4C-46042C54E104}" dt="2022-02-17T23:40:06.699" v="9533" actId="1076"/>
          <ac:spMkLst>
            <pc:docMk/>
            <pc:sldMk cId="2731186893" sldId="1964"/>
            <ac:spMk id="110" creationId="{DED9CF92-4AA2-48A0-A56D-1C74A4AD0E92}"/>
          </ac:spMkLst>
        </pc:spChg>
        <pc:spChg chg="add mod">
          <ac:chgData name="Shashank Lokesha Reddy" userId="348959ee-59a1-4313-9b0d-6234a4fd0137" providerId="ADAL" clId="{18E31008-7EB6-4069-8D4C-46042C54E104}" dt="2022-02-17T23:21:06.316" v="9289" actId="255"/>
          <ac:spMkLst>
            <pc:docMk/>
            <pc:sldMk cId="2731186893" sldId="1964"/>
            <ac:spMk id="114" creationId="{C6233F2C-3E29-43BB-9864-B07C62ABD765}"/>
          </ac:spMkLst>
        </pc:spChg>
        <pc:spChg chg="add mod">
          <ac:chgData name="Shashank Lokesha Reddy" userId="348959ee-59a1-4313-9b0d-6234a4fd0137" providerId="ADAL" clId="{18E31008-7EB6-4069-8D4C-46042C54E104}" dt="2022-02-17T23:21:06.316" v="9289" actId="255"/>
          <ac:spMkLst>
            <pc:docMk/>
            <pc:sldMk cId="2731186893" sldId="1964"/>
            <ac:spMk id="115" creationId="{69E24728-2179-417F-8563-AB89679F6D65}"/>
          </ac:spMkLst>
        </pc:spChg>
        <pc:spChg chg="add mod">
          <ac:chgData name="Shashank Lokesha Reddy" userId="348959ee-59a1-4313-9b0d-6234a4fd0137" providerId="ADAL" clId="{18E31008-7EB6-4069-8D4C-46042C54E104}" dt="2022-02-17T23:21:06.316" v="9289" actId="255"/>
          <ac:spMkLst>
            <pc:docMk/>
            <pc:sldMk cId="2731186893" sldId="1964"/>
            <ac:spMk id="116" creationId="{AC62B7BE-CA27-4D63-8878-A1DB64A7C5A7}"/>
          </ac:spMkLst>
        </pc:spChg>
        <pc:spChg chg="add mod">
          <ac:chgData name="Shashank Lokesha Reddy" userId="348959ee-59a1-4313-9b0d-6234a4fd0137" providerId="ADAL" clId="{18E31008-7EB6-4069-8D4C-46042C54E104}" dt="2022-02-17T23:21:06.316" v="9289" actId="255"/>
          <ac:spMkLst>
            <pc:docMk/>
            <pc:sldMk cId="2731186893" sldId="1964"/>
            <ac:spMk id="117" creationId="{272D499F-9D78-44A6-BA41-D07914470C49}"/>
          </ac:spMkLst>
        </pc:spChg>
        <pc:spChg chg="add mod">
          <ac:chgData name="Shashank Lokesha Reddy" userId="348959ee-59a1-4313-9b0d-6234a4fd0137" providerId="ADAL" clId="{18E31008-7EB6-4069-8D4C-46042C54E104}" dt="2022-02-17T23:21:06.316" v="9289" actId="255"/>
          <ac:spMkLst>
            <pc:docMk/>
            <pc:sldMk cId="2731186893" sldId="1964"/>
            <ac:spMk id="118" creationId="{F05A98A4-0CA0-4663-88D5-96F11E5A3F5F}"/>
          </ac:spMkLst>
        </pc:spChg>
        <pc:spChg chg="add mod">
          <ac:chgData name="Shashank Lokesha Reddy" userId="348959ee-59a1-4313-9b0d-6234a4fd0137" providerId="ADAL" clId="{18E31008-7EB6-4069-8D4C-46042C54E104}" dt="2022-02-17T23:21:06.316" v="9289" actId="255"/>
          <ac:spMkLst>
            <pc:docMk/>
            <pc:sldMk cId="2731186893" sldId="1964"/>
            <ac:spMk id="119" creationId="{A1619AD5-B2C7-4390-8AAF-D6BC6F1CC45E}"/>
          </ac:spMkLst>
        </pc:spChg>
        <pc:spChg chg="add mod">
          <ac:chgData name="Shashank Lokesha Reddy" userId="348959ee-59a1-4313-9b0d-6234a4fd0137" providerId="ADAL" clId="{18E31008-7EB6-4069-8D4C-46042C54E104}" dt="2022-02-19T19:25:48.746" v="12671" actId="1076"/>
          <ac:spMkLst>
            <pc:docMk/>
            <pc:sldMk cId="2731186893" sldId="1964"/>
            <ac:spMk id="120" creationId="{D8CAE0F1-AB4A-4057-B92D-AA05B4FF785D}"/>
          </ac:spMkLst>
        </pc:spChg>
        <pc:spChg chg="add mod">
          <ac:chgData name="Shashank Lokesha Reddy" userId="348959ee-59a1-4313-9b0d-6234a4fd0137" providerId="ADAL" clId="{18E31008-7EB6-4069-8D4C-46042C54E104}" dt="2022-02-19T21:08:59.931" v="13356" actId="1076"/>
          <ac:spMkLst>
            <pc:docMk/>
            <pc:sldMk cId="2731186893" sldId="1964"/>
            <ac:spMk id="121" creationId="{961C2821-7CCA-4EA3-B282-7F2ADB187702}"/>
          </ac:spMkLst>
        </pc:spChg>
        <pc:spChg chg="add mod">
          <ac:chgData name="Shashank Lokesha Reddy" userId="348959ee-59a1-4313-9b0d-6234a4fd0137" providerId="ADAL" clId="{18E31008-7EB6-4069-8D4C-46042C54E104}" dt="2022-02-19T19:21:34.342" v="12620" actId="14100"/>
          <ac:spMkLst>
            <pc:docMk/>
            <pc:sldMk cId="2731186893" sldId="1964"/>
            <ac:spMk id="122" creationId="{42018B8C-C29C-457A-B76B-144D59BECB02}"/>
          </ac:spMkLst>
        </pc:spChg>
        <pc:spChg chg="add mod">
          <ac:chgData name="Shashank Lokesha Reddy" userId="348959ee-59a1-4313-9b0d-6234a4fd0137" providerId="ADAL" clId="{18E31008-7EB6-4069-8D4C-46042C54E104}" dt="2022-02-17T23:21:06.316" v="9289" actId="255"/>
          <ac:spMkLst>
            <pc:docMk/>
            <pc:sldMk cId="2731186893" sldId="1964"/>
            <ac:spMk id="123" creationId="{ACD20470-6692-48B5-B1FB-0BEFF84BC1ED}"/>
          </ac:spMkLst>
        </pc:spChg>
        <pc:spChg chg="add mod">
          <ac:chgData name="Shashank Lokesha Reddy" userId="348959ee-59a1-4313-9b0d-6234a4fd0137" providerId="ADAL" clId="{18E31008-7EB6-4069-8D4C-46042C54E104}" dt="2022-02-17T23:21:06.316" v="9289" actId="255"/>
          <ac:spMkLst>
            <pc:docMk/>
            <pc:sldMk cId="2731186893" sldId="1964"/>
            <ac:spMk id="124" creationId="{470AB7BB-F31A-4AA9-9E8D-1CEFD5E1F18C}"/>
          </ac:spMkLst>
        </pc:spChg>
        <pc:spChg chg="add mod">
          <ac:chgData name="Shashank Lokesha Reddy" userId="348959ee-59a1-4313-9b0d-6234a4fd0137" providerId="ADAL" clId="{18E31008-7EB6-4069-8D4C-46042C54E104}" dt="2022-02-17T23:21:42.866" v="9293" actId="1076"/>
          <ac:spMkLst>
            <pc:docMk/>
            <pc:sldMk cId="2731186893" sldId="1964"/>
            <ac:spMk id="139" creationId="{8AFBFF27-44D2-4874-9792-5412C0D5C48E}"/>
          </ac:spMkLst>
        </pc:spChg>
        <pc:spChg chg="add mod">
          <ac:chgData name="Shashank Lokesha Reddy" userId="348959ee-59a1-4313-9b0d-6234a4fd0137" providerId="ADAL" clId="{18E31008-7EB6-4069-8D4C-46042C54E104}" dt="2022-02-17T23:34:22.449" v="9499" actId="554"/>
          <ac:spMkLst>
            <pc:docMk/>
            <pc:sldMk cId="2731186893" sldId="1964"/>
            <ac:spMk id="180" creationId="{65B87898-09E8-4793-853F-915C7CBE65AB}"/>
          </ac:spMkLst>
        </pc:spChg>
        <pc:spChg chg="add mod">
          <ac:chgData name="Shashank Lokesha Reddy" userId="348959ee-59a1-4313-9b0d-6234a4fd0137" providerId="ADAL" clId="{18E31008-7EB6-4069-8D4C-46042C54E104}" dt="2022-02-19T19:20:09.478" v="12609" actId="20577"/>
          <ac:spMkLst>
            <pc:docMk/>
            <pc:sldMk cId="2731186893" sldId="1964"/>
            <ac:spMk id="181" creationId="{0FDAEE95-5300-49FA-8DE9-851DEBEFF1EA}"/>
          </ac:spMkLst>
        </pc:spChg>
        <pc:spChg chg="add del mod">
          <ac:chgData name="Shashank Lokesha Reddy" userId="348959ee-59a1-4313-9b0d-6234a4fd0137" providerId="ADAL" clId="{18E31008-7EB6-4069-8D4C-46042C54E104}" dt="2022-02-20T14:58:56.934" v="14010" actId="554"/>
          <ac:spMkLst>
            <pc:docMk/>
            <pc:sldMk cId="2731186893" sldId="1964"/>
            <ac:spMk id="182" creationId="{C8FA5B0F-0478-4732-B922-7FE857C43DBB}"/>
          </ac:spMkLst>
        </pc:spChg>
        <pc:spChg chg="add del mod">
          <ac:chgData name="Shashank Lokesha Reddy" userId="348959ee-59a1-4313-9b0d-6234a4fd0137" providerId="ADAL" clId="{18E31008-7EB6-4069-8D4C-46042C54E104}" dt="2022-02-17T23:30:56.795" v="9460" actId="478"/>
          <ac:spMkLst>
            <pc:docMk/>
            <pc:sldMk cId="2731186893" sldId="1964"/>
            <ac:spMk id="183" creationId="{BD39606F-FED3-4401-9701-E0F81CADEAF1}"/>
          </ac:spMkLst>
        </pc:spChg>
        <pc:spChg chg="add mod">
          <ac:chgData name="Shashank Lokesha Reddy" userId="348959ee-59a1-4313-9b0d-6234a4fd0137" providerId="ADAL" clId="{18E31008-7EB6-4069-8D4C-46042C54E104}" dt="2022-02-20T14:58:56.934" v="14010" actId="554"/>
          <ac:spMkLst>
            <pc:docMk/>
            <pc:sldMk cId="2731186893" sldId="1964"/>
            <ac:spMk id="184" creationId="{4D01A56F-1BC4-49E9-94F1-DEED40035C1B}"/>
          </ac:spMkLst>
        </pc:spChg>
        <pc:spChg chg="add mod">
          <ac:chgData name="Shashank Lokesha Reddy" userId="348959ee-59a1-4313-9b0d-6234a4fd0137" providerId="ADAL" clId="{18E31008-7EB6-4069-8D4C-46042C54E104}" dt="2022-02-17T23:36:10.977" v="9513" actId="20577"/>
          <ac:spMkLst>
            <pc:docMk/>
            <pc:sldMk cId="2731186893" sldId="1964"/>
            <ac:spMk id="185" creationId="{25EDBDF3-5EEE-4392-9830-8D7E38E37240}"/>
          </ac:spMkLst>
        </pc:spChg>
        <pc:spChg chg="add mod">
          <ac:chgData name="Shashank Lokesha Reddy" userId="348959ee-59a1-4313-9b0d-6234a4fd0137" providerId="ADAL" clId="{18E31008-7EB6-4069-8D4C-46042C54E104}" dt="2022-02-20T14:58:56.934" v="14010" actId="554"/>
          <ac:spMkLst>
            <pc:docMk/>
            <pc:sldMk cId="2731186893" sldId="1964"/>
            <ac:spMk id="186" creationId="{383A65E0-3803-43CA-AC33-2EAD5F3608B2}"/>
          </ac:spMkLst>
        </pc:spChg>
        <pc:grpChg chg="mod">
          <ac:chgData name="Shashank Lokesha Reddy" userId="348959ee-59a1-4313-9b0d-6234a4fd0137" providerId="ADAL" clId="{18E31008-7EB6-4069-8D4C-46042C54E104}" dt="2022-02-19T19:26:03.741" v="12674" actId="1076"/>
          <ac:grpSpMkLst>
            <pc:docMk/>
            <pc:sldMk cId="2731186893" sldId="1964"/>
            <ac:grpSpMk id="21" creationId="{B76E1629-E724-46E0-A896-0167E0B8F542}"/>
          </ac:grpSpMkLst>
        </pc:grpChg>
        <pc:cxnChg chg="add del mod">
          <ac:chgData name="Shashank Lokesha Reddy" userId="348959ee-59a1-4313-9b0d-6234a4fd0137" providerId="ADAL" clId="{18E31008-7EB6-4069-8D4C-46042C54E104}" dt="2022-02-19T19:19:14.203" v="12603" actId="11529"/>
          <ac:cxnSpMkLst>
            <pc:docMk/>
            <pc:sldMk cId="2731186893" sldId="1964"/>
            <ac:cxnSpMk id="4" creationId="{5125691E-0D6A-4390-8CA3-B480DBC3EB26}"/>
          </ac:cxnSpMkLst>
        </pc:cxnChg>
        <pc:cxnChg chg="add mod">
          <ac:chgData name="Shashank Lokesha Reddy" userId="348959ee-59a1-4313-9b0d-6234a4fd0137" providerId="ADAL" clId="{18E31008-7EB6-4069-8D4C-46042C54E104}" dt="2022-02-19T21:08:55.455" v="13355" actId="14100"/>
          <ac:cxnSpMkLst>
            <pc:docMk/>
            <pc:sldMk cId="2731186893" sldId="1964"/>
            <ac:cxnSpMk id="10" creationId="{E1BE7933-5F6B-4296-96DE-75B1189C2CA7}"/>
          </ac:cxnSpMkLst>
        </pc:cxnChg>
        <pc:cxnChg chg="mod">
          <ac:chgData name="Shashank Lokesha Reddy" userId="348959ee-59a1-4313-9b0d-6234a4fd0137" providerId="ADAL" clId="{18E31008-7EB6-4069-8D4C-46042C54E104}" dt="2022-02-17T23:37:32.474" v="9519" actId="1076"/>
          <ac:cxnSpMkLst>
            <pc:docMk/>
            <pc:sldMk cId="2731186893" sldId="1964"/>
            <ac:cxnSpMk id="11" creationId="{07BA2598-B6B8-463F-95EF-F73470CDEFD3}"/>
          </ac:cxnSpMkLst>
        </pc:cxnChg>
        <pc:cxnChg chg="add mod">
          <ac:chgData name="Shashank Lokesha Reddy" userId="348959ee-59a1-4313-9b0d-6234a4fd0137" providerId="ADAL" clId="{18E31008-7EB6-4069-8D4C-46042C54E104}" dt="2022-02-17T23:38:51.361" v="9528" actId="14100"/>
          <ac:cxnSpMkLst>
            <pc:docMk/>
            <pc:sldMk cId="2731186893" sldId="1964"/>
            <ac:cxnSpMk id="13" creationId="{46FD2622-64D2-4DF1-BC31-2EE5A444FA43}"/>
          </ac:cxnSpMkLst>
        </pc:cxnChg>
        <pc:cxnChg chg="mod">
          <ac:chgData name="Shashank Lokesha Reddy" userId="348959ee-59a1-4313-9b0d-6234a4fd0137" providerId="ADAL" clId="{18E31008-7EB6-4069-8D4C-46042C54E104}" dt="2022-02-19T19:25:57.248" v="12673" actId="14100"/>
          <ac:cxnSpMkLst>
            <pc:docMk/>
            <pc:sldMk cId="2731186893" sldId="1964"/>
            <ac:cxnSpMk id="22" creationId="{E8BC0C19-0F5C-45DC-AA0F-EC1BBAF6F040}"/>
          </ac:cxnSpMkLst>
        </pc:cxnChg>
        <pc:cxnChg chg="mod">
          <ac:chgData name="Shashank Lokesha Reddy" userId="348959ee-59a1-4313-9b0d-6234a4fd0137" providerId="ADAL" clId="{18E31008-7EB6-4069-8D4C-46042C54E104}" dt="2022-02-19T19:24:55.679" v="12666" actId="1076"/>
          <ac:cxnSpMkLst>
            <pc:docMk/>
            <pc:sldMk cId="2731186893" sldId="1964"/>
            <ac:cxnSpMk id="29" creationId="{E0645E75-4D76-47F8-9C3A-B8AFBA925359}"/>
          </ac:cxnSpMkLst>
        </pc:cxnChg>
        <pc:cxnChg chg="add mod">
          <ac:chgData name="Shashank Lokesha Reddy" userId="348959ee-59a1-4313-9b0d-6234a4fd0137" providerId="ADAL" clId="{18E31008-7EB6-4069-8D4C-46042C54E104}" dt="2022-02-17T23:38:33.811" v="9526" actId="14100"/>
          <ac:cxnSpMkLst>
            <pc:docMk/>
            <pc:sldMk cId="2731186893" sldId="1964"/>
            <ac:cxnSpMk id="31" creationId="{100628F3-862A-4B0E-B1F2-5AFC139862C1}"/>
          </ac:cxnSpMkLst>
        </pc:cxnChg>
        <pc:cxnChg chg="add del mod">
          <ac:chgData name="Shashank Lokesha Reddy" userId="348959ee-59a1-4313-9b0d-6234a4fd0137" providerId="ADAL" clId="{18E31008-7EB6-4069-8D4C-46042C54E104}" dt="2022-02-17T23:18:21.559" v="9260" actId="478"/>
          <ac:cxnSpMkLst>
            <pc:docMk/>
            <pc:sldMk cId="2731186893" sldId="1964"/>
            <ac:cxnSpMk id="33" creationId="{AA21F863-D875-442C-A9A1-9594595DC02C}"/>
          </ac:cxnSpMkLst>
        </pc:cxnChg>
        <pc:cxnChg chg="add del mod">
          <ac:chgData name="Shashank Lokesha Reddy" userId="348959ee-59a1-4313-9b0d-6234a4fd0137" providerId="ADAL" clId="{18E31008-7EB6-4069-8D4C-46042C54E104}" dt="2022-02-17T22:36:20.666" v="8631" actId="478"/>
          <ac:cxnSpMkLst>
            <pc:docMk/>
            <pc:sldMk cId="2731186893" sldId="1964"/>
            <ac:cxnSpMk id="36" creationId="{EEE7951E-A845-4BAF-AED1-27F451E5911D}"/>
          </ac:cxnSpMkLst>
        </pc:cxnChg>
        <pc:cxnChg chg="add mod">
          <ac:chgData name="Shashank Lokesha Reddy" userId="348959ee-59a1-4313-9b0d-6234a4fd0137" providerId="ADAL" clId="{18E31008-7EB6-4069-8D4C-46042C54E104}" dt="2022-02-17T23:38:11.986" v="9524" actId="14100"/>
          <ac:cxnSpMkLst>
            <pc:docMk/>
            <pc:sldMk cId="2731186893" sldId="1964"/>
            <ac:cxnSpMk id="40" creationId="{21C0CCBE-DCCB-4F63-A69E-A46BB6D5DDAD}"/>
          </ac:cxnSpMkLst>
        </pc:cxnChg>
        <pc:cxnChg chg="mod">
          <ac:chgData name="Shashank Lokesha Reddy" userId="348959ee-59a1-4313-9b0d-6234a4fd0137" providerId="ADAL" clId="{18E31008-7EB6-4069-8D4C-46042C54E104}" dt="2022-02-19T19:21:30.090" v="12619" actId="14100"/>
          <ac:cxnSpMkLst>
            <pc:docMk/>
            <pc:sldMk cId="2731186893" sldId="1964"/>
            <ac:cxnSpMk id="41" creationId="{2881A61C-CFDF-4218-A1D6-0D6ED8C939A4}"/>
          </ac:cxnSpMkLst>
        </pc:cxnChg>
        <pc:cxnChg chg="add mod">
          <ac:chgData name="Shashank Lokesha Reddy" userId="348959ee-59a1-4313-9b0d-6234a4fd0137" providerId="ADAL" clId="{18E31008-7EB6-4069-8D4C-46042C54E104}" dt="2022-02-17T23:37:32.474" v="9519" actId="1076"/>
          <ac:cxnSpMkLst>
            <pc:docMk/>
            <pc:sldMk cId="2731186893" sldId="1964"/>
            <ac:cxnSpMk id="42" creationId="{9FA8601A-B5B8-4340-9A4B-D1A4E2A173AF}"/>
          </ac:cxnSpMkLst>
        </pc:cxnChg>
        <pc:cxnChg chg="del mod">
          <ac:chgData name="Shashank Lokesha Reddy" userId="348959ee-59a1-4313-9b0d-6234a4fd0137" providerId="ADAL" clId="{18E31008-7EB6-4069-8D4C-46042C54E104}" dt="2022-02-19T19:18:56.927" v="12599" actId="478"/>
          <ac:cxnSpMkLst>
            <pc:docMk/>
            <pc:sldMk cId="2731186893" sldId="1964"/>
            <ac:cxnSpMk id="43" creationId="{939B7303-3E3A-405D-9733-AA31BE74E2FD}"/>
          </ac:cxnSpMkLst>
        </pc:cxnChg>
        <pc:cxnChg chg="add mod">
          <ac:chgData name="Shashank Lokesha Reddy" userId="348959ee-59a1-4313-9b0d-6234a4fd0137" providerId="ADAL" clId="{18E31008-7EB6-4069-8D4C-46042C54E104}" dt="2022-02-17T23:37:32.474" v="9519" actId="1076"/>
          <ac:cxnSpMkLst>
            <pc:docMk/>
            <pc:sldMk cId="2731186893" sldId="1964"/>
            <ac:cxnSpMk id="47" creationId="{E8DB06FC-972C-40AF-8C01-3CB401CC469B}"/>
          </ac:cxnSpMkLst>
        </pc:cxnChg>
        <pc:cxnChg chg="add mod">
          <ac:chgData name="Shashank Lokesha Reddy" userId="348959ee-59a1-4313-9b0d-6234a4fd0137" providerId="ADAL" clId="{18E31008-7EB6-4069-8D4C-46042C54E104}" dt="2022-02-17T23:18:01.084" v="9257" actId="14100"/>
          <ac:cxnSpMkLst>
            <pc:docMk/>
            <pc:sldMk cId="2731186893" sldId="1964"/>
            <ac:cxnSpMk id="48" creationId="{1338BEDC-07BA-4153-8BB9-1319E902FF92}"/>
          </ac:cxnSpMkLst>
        </pc:cxnChg>
        <pc:cxnChg chg="add del mod">
          <ac:chgData name="Shashank Lokesha Reddy" userId="348959ee-59a1-4313-9b0d-6234a4fd0137" providerId="ADAL" clId="{18E31008-7EB6-4069-8D4C-46042C54E104}" dt="2022-02-17T22:35:12.578" v="8622" actId="478"/>
          <ac:cxnSpMkLst>
            <pc:docMk/>
            <pc:sldMk cId="2731186893" sldId="1964"/>
            <ac:cxnSpMk id="49" creationId="{793F2FE6-CEF1-4351-A194-FD0A17270946}"/>
          </ac:cxnSpMkLst>
        </pc:cxnChg>
        <pc:cxnChg chg="add del mod">
          <ac:chgData name="Shashank Lokesha Reddy" userId="348959ee-59a1-4313-9b0d-6234a4fd0137" providerId="ADAL" clId="{18E31008-7EB6-4069-8D4C-46042C54E104}" dt="2022-02-17T22:36:11.304" v="8629" actId="11529"/>
          <ac:cxnSpMkLst>
            <pc:docMk/>
            <pc:sldMk cId="2731186893" sldId="1964"/>
            <ac:cxnSpMk id="50" creationId="{17527A3C-155E-4C3C-8FD4-98F268B1F30E}"/>
          </ac:cxnSpMkLst>
        </pc:cxnChg>
        <pc:cxnChg chg="add mod">
          <ac:chgData name="Shashank Lokesha Reddy" userId="348959ee-59a1-4313-9b0d-6234a4fd0137" providerId="ADAL" clId="{18E31008-7EB6-4069-8D4C-46042C54E104}" dt="2022-02-19T19:26:30.843" v="12679" actId="14100"/>
          <ac:cxnSpMkLst>
            <pc:docMk/>
            <pc:sldMk cId="2731186893" sldId="1964"/>
            <ac:cxnSpMk id="53" creationId="{6A8B9FA6-C20E-46FD-84CE-E5973FFA4A5E}"/>
          </ac:cxnSpMkLst>
        </pc:cxnChg>
        <pc:cxnChg chg="del mod">
          <ac:chgData name="Shashank Lokesha Reddy" userId="348959ee-59a1-4313-9b0d-6234a4fd0137" providerId="ADAL" clId="{18E31008-7EB6-4069-8D4C-46042C54E104}" dt="2022-02-19T19:18:33.248" v="12596" actId="478"/>
          <ac:cxnSpMkLst>
            <pc:docMk/>
            <pc:sldMk cId="2731186893" sldId="1964"/>
            <ac:cxnSpMk id="55" creationId="{13BC4D01-604E-4EEE-944A-3C799D0E1FA5}"/>
          </ac:cxnSpMkLst>
        </pc:cxnChg>
        <pc:cxnChg chg="mod">
          <ac:chgData name="Shashank Lokesha Reddy" userId="348959ee-59a1-4313-9b0d-6234a4fd0137" providerId="ADAL" clId="{18E31008-7EB6-4069-8D4C-46042C54E104}" dt="2022-02-17T23:37:32.474" v="9519" actId="1076"/>
          <ac:cxnSpMkLst>
            <pc:docMk/>
            <pc:sldMk cId="2731186893" sldId="1964"/>
            <ac:cxnSpMk id="56" creationId="{76DEEADA-145B-4B2B-8169-84298A0A36FB}"/>
          </ac:cxnSpMkLst>
        </pc:cxnChg>
        <pc:cxnChg chg="del mod">
          <ac:chgData name="Shashank Lokesha Reddy" userId="348959ee-59a1-4313-9b0d-6234a4fd0137" providerId="ADAL" clId="{18E31008-7EB6-4069-8D4C-46042C54E104}" dt="2022-02-17T22:31:04.033" v="8595" actId="478"/>
          <ac:cxnSpMkLst>
            <pc:docMk/>
            <pc:sldMk cId="2731186893" sldId="1964"/>
            <ac:cxnSpMk id="58" creationId="{8756B525-396D-460C-A00D-DD1C91CD4995}"/>
          </ac:cxnSpMkLst>
        </pc:cxnChg>
        <pc:cxnChg chg="add mod">
          <ac:chgData name="Shashank Lokesha Reddy" userId="348959ee-59a1-4313-9b0d-6234a4fd0137" providerId="ADAL" clId="{18E31008-7EB6-4069-8D4C-46042C54E104}" dt="2022-02-17T23:37:32.474" v="9519" actId="1076"/>
          <ac:cxnSpMkLst>
            <pc:docMk/>
            <pc:sldMk cId="2731186893" sldId="1964"/>
            <ac:cxnSpMk id="93" creationId="{BFE8DCC1-35FD-4DC9-AD4D-D582A0241B15}"/>
          </ac:cxnSpMkLst>
        </pc:cxnChg>
        <pc:cxnChg chg="add mod">
          <ac:chgData name="Shashank Lokesha Reddy" userId="348959ee-59a1-4313-9b0d-6234a4fd0137" providerId="ADAL" clId="{18E31008-7EB6-4069-8D4C-46042C54E104}" dt="2022-02-17T23:38:20.164" v="9525" actId="14100"/>
          <ac:cxnSpMkLst>
            <pc:docMk/>
            <pc:sldMk cId="2731186893" sldId="1964"/>
            <ac:cxnSpMk id="99" creationId="{3363D08D-B5EF-4344-8CBB-C1C329A43108}"/>
          </ac:cxnSpMkLst>
        </pc:cxnChg>
        <pc:cxnChg chg="add mod">
          <ac:chgData name="Shashank Lokesha Reddy" userId="348959ee-59a1-4313-9b0d-6234a4fd0137" providerId="ADAL" clId="{18E31008-7EB6-4069-8D4C-46042C54E104}" dt="2022-02-17T23:19:38.162" v="9271" actId="14100"/>
          <ac:cxnSpMkLst>
            <pc:docMk/>
            <pc:sldMk cId="2731186893" sldId="1964"/>
            <ac:cxnSpMk id="103" creationId="{9084D37E-C40C-417E-984D-B0B32EB5969B}"/>
          </ac:cxnSpMkLst>
        </pc:cxnChg>
        <pc:cxnChg chg="add mod">
          <ac:chgData name="Shashank Lokesha Reddy" userId="348959ee-59a1-4313-9b0d-6234a4fd0137" providerId="ADAL" clId="{18E31008-7EB6-4069-8D4C-46042C54E104}" dt="2022-02-17T23:19:58.121" v="9276" actId="14100"/>
          <ac:cxnSpMkLst>
            <pc:docMk/>
            <pc:sldMk cId="2731186893" sldId="1964"/>
            <ac:cxnSpMk id="112" creationId="{22E258E1-0A78-47B9-8E62-4282C685EAFF}"/>
          </ac:cxnSpMkLst>
        </pc:cxnChg>
        <pc:cxnChg chg="add mod">
          <ac:chgData name="Shashank Lokesha Reddy" userId="348959ee-59a1-4313-9b0d-6234a4fd0137" providerId="ADAL" clId="{18E31008-7EB6-4069-8D4C-46042C54E104}" dt="2022-02-17T23:20:08.761" v="9278" actId="1076"/>
          <ac:cxnSpMkLst>
            <pc:docMk/>
            <pc:sldMk cId="2731186893" sldId="1964"/>
            <ac:cxnSpMk id="150" creationId="{5D111E0C-1E5E-4FFD-97BC-AF10BFDAC4FF}"/>
          </ac:cxnSpMkLst>
        </pc:cxnChg>
        <pc:cxnChg chg="add mod">
          <ac:chgData name="Shashank Lokesha Reddy" userId="348959ee-59a1-4313-9b0d-6234a4fd0137" providerId="ADAL" clId="{18E31008-7EB6-4069-8D4C-46042C54E104}" dt="2022-02-17T23:38:40.221" v="9527" actId="14100"/>
          <ac:cxnSpMkLst>
            <pc:docMk/>
            <pc:sldMk cId="2731186893" sldId="1964"/>
            <ac:cxnSpMk id="173" creationId="{9B75722E-993E-4BD3-A723-7D7087CE3A68}"/>
          </ac:cxnSpMkLst>
        </pc:cxnChg>
        <pc:cxnChg chg="add mod">
          <ac:chgData name="Shashank Lokesha Reddy" userId="348959ee-59a1-4313-9b0d-6234a4fd0137" providerId="ADAL" clId="{18E31008-7EB6-4069-8D4C-46042C54E104}" dt="2022-02-17T23:39:33.604" v="9529" actId="1076"/>
          <ac:cxnSpMkLst>
            <pc:docMk/>
            <pc:sldMk cId="2731186893" sldId="1964"/>
            <ac:cxnSpMk id="187" creationId="{9AC82002-7E30-4AF2-AC73-576E5B0DBD81}"/>
          </ac:cxnSpMkLst>
        </pc:cxnChg>
      </pc:sldChg>
      <pc:sldChg chg="delSp modSp add mod">
        <pc:chgData name="Shashank Lokesha Reddy" userId="348959ee-59a1-4313-9b0d-6234a4fd0137" providerId="ADAL" clId="{18E31008-7EB6-4069-8D4C-46042C54E104}" dt="2022-02-19T21:09:14.041" v="13358" actId="1076"/>
        <pc:sldMkLst>
          <pc:docMk/>
          <pc:sldMk cId="1258055748" sldId="1965"/>
        </pc:sldMkLst>
        <pc:spChg chg="mod">
          <ac:chgData name="Shashank Lokesha Reddy" userId="348959ee-59a1-4313-9b0d-6234a4fd0137" providerId="ADAL" clId="{18E31008-7EB6-4069-8D4C-46042C54E104}" dt="2022-02-19T19:32:39.057" v="12802" actId="207"/>
          <ac:spMkLst>
            <pc:docMk/>
            <pc:sldMk cId="1258055748" sldId="1965"/>
            <ac:spMk id="5" creationId="{B740606A-D750-4ACD-98D7-714DE4A1EC1B}"/>
          </ac:spMkLst>
        </pc:spChg>
        <pc:spChg chg="mod">
          <ac:chgData name="Shashank Lokesha Reddy" userId="348959ee-59a1-4313-9b0d-6234a4fd0137" providerId="ADAL" clId="{18E31008-7EB6-4069-8D4C-46042C54E104}" dt="2022-02-19T19:32:39.057" v="12802" actId="207"/>
          <ac:spMkLst>
            <pc:docMk/>
            <pc:sldMk cId="1258055748" sldId="1965"/>
            <ac:spMk id="6" creationId="{3326A09E-FC58-4ABC-A67A-E7E129F9BFEB}"/>
          </ac:spMkLst>
        </pc:spChg>
        <pc:spChg chg="mod">
          <ac:chgData name="Shashank Lokesha Reddy" userId="348959ee-59a1-4313-9b0d-6234a4fd0137" providerId="ADAL" clId="{18E31008-7EB6-4069-8D4C-46042C54E104}" dt="2022-02-19T19:32:39.057" v="12802" actId="207"/>
          <ac:spMkLst>
            <pc:docMk/>
            <pc:sldMk cId="1258055748" sldId="1965"/>
            <ac:spMk id="8" creationId="{245FC2B0-0E2B-4285-85DB-B6D83E8DCE4D}"/>
          </ac:spMkLst>
        </pc:spChg>
        <pc:spChg chg="mod">
          <ac:chgData name="Shashank Lokesha Reddy" userId="348959ee-59a1-4313-9b0d-6234a4fd0137" providerId="ADAL" clId="{18E31008-7EB6-4069-8D4C-46042C54E104}" dt="2022-02-19T19:32:39.057" v="12802" actId="207"/>
          <ac:spMkLst>
            <pc:docMk/>
            <pc:sldMk cId="1258055748" sldId="1965"/>
            <ac:spMk id="16" creationId="{2A73CE81-61C1-4FF2-A340-F1C01F853858}"/>
          </ac:spMkLst>
        </pc:spChg>
        <pc:spChg chg="mod">
          <ac:chgData name="Shashank Lokesha Reddy" userId="348959ee-59a1-4313-9b0d-6234a4fd0137" providerId="ADAL" clId="{18E31008-7EB6-4069-8D4C-46042C54E104}" dt="2022-02-19T19:32:39.057" v="12802" actId="207"/>
          <ac:spMkLst>
            <pc:docMk/>
            <pc:sldMk cId="1258055748" sldId="1965"/>
            <ac:spMk id="17" creationId="{8C0125F5-FFC3-4F9F-B632-3731E73D8396}"/>
          </ac:spMkLst>
        </pc:spChg>
        <pc:spChg chg="mod">
          <ac:chgData name="Shashank Lokesha Reddy" userId="348959ee-59a1-4313-9b0d-6234a4fd0137" providerId="ADAL" clId="{18E31008-7EB6-4069-8D4C-46042C54E104}" dt="2022-02-19T19:32:39.057" v="12802" actId="207"/>
          <ac:spMkLst>
            <pc:docMk/>
            <pc:sldMk cId="1258055748" sldId="1965"/>
            <ac:spMk id="18" creationId="{35BE9307-14DA-42A8-A41C-434D3F7859EB}"/>
          </ac:spMkLst>
        </pc:spChg>
        <pc:spChg chg="mod">
          <ac:chgData name="Shashank Lokesha Reddy" userId="348959ee-59a1-4313-9b0d-6234a4fd0137" providerId="ADAL" clId="{18E31008-7EB6-4069-8D4C-46042C54E104}" dt="2022-02-19T19:32:39.057" v="12802" actId="207"/>
          <ac:spMkLst>
            <pc:docMk/>
            <pc:sldMk cId="1258055748" sldId="1965"/>
            <ac:spMk id="19" creationId="{4D945099-6481-4677-B121-308CF1FBDA4C}"/>
          </ac:spMkLst>
        </pc:spChg>
        <pc:spChg chg="mod">
          <ac:chgData name="Shashank Lokesha Reddy" userId="348959ee-59a1-4313-9b0d-6234a4fd0137" providerId="ADAL" clId="{18E31008-7EB6-4069-8D4C-46042C54E104}" dt="2022-02-19T19:32:39.057" v="12802" actId="207"/>
          <ac:spMkLst>
            <pc:docMk/>
            <pc:sldMk cId="1258055748" sldId="1965"/>
            <ac:spMk id="25" creationId="{4608C375-4691-41FA-B721-68A20DF0BA92}"/>
          </ac:spMkLst>
        </pc:spChg>
        <pc:spChg chg="mod">
          <ac:chgData name="Shashank Lokesha Reddy" userId="348959ee-59a1-4313-9b0d-6234a4fd0137" providerId="ADAL" clId="{18E31008-7EB6-4069-8D4C-46042C54E104}" dt="2022-02-19T19:32:39.057" v="12802" actId="207"/>
          <ac:spMkLst>
            <pc:docMk/>
            <pc:sldMk cId="1258055748" sldId="1965"/>
            <ac:spMk id="26" creationId="{F214E216-C5F3-40AA-8F0A-4D0FFB33D842}"/>
          </ac:spMkLst>
        </pc:spChg>
        <pc:spChg chg="mod">
          <ac:chgData name="Shashank Lokesha Reddy" userId="348959ee-59a1-4313-9b0d-6234a4fd0137" providerId="ADAL" clId="{18E31008-7EB6-4069-8D4C-46042C54E104}" dt="2022-02-19T19:32:39.057" v="12802" actId="207"/>
          <ac:spMkLst>
            <pc:docMk/>
            <pc:sldMk cId="1258055748" sldId="1965"/>
            <ac:spMk id="28" creationId="{D4F43375-ED0E-4DA2-B688-FDA8DFDBA431}"/>
          </ac:spMkLst>
        </pc:spChg>
        <pc:spChg chg="mod">
          <ac:chgData name="Shashank Lokesha Reddy" userId="348959ee-59a1-4313-9b0d-6234a4fd0137" providerId="ADAL" clId="{18E31008-7EB6-4069-8D4C-46042C54E104}" dt="2022-02-19T19:32:39.057" v="12802" actId="207"/>
          <ac:spMkLst>
            <pc:docMk/>
            <pc:sldMk cId="1258055748" sldId="1965"/>
            <ac:spMk id="39" creationId="{C00C6AC8-C4B8-4AB6-8455-9AA35FA43840}"/>
          </ac:spMkLst>
        </pc:spChg>
        <pc:spChg chg="mod">
          <ac:chgData name="Shashank Lokesha Reddy" userId="348959ee-59a1-4313-9b0d-6234a4fd0137" providerId="ADAL" clId="{18E31008-7EB6-4069-8D4C-46042C54E104}" dt="2022-02-19T19:32:39.057" v="12802" actId="207"/>
          <ac:spMkLst>
            <pc:docMk/>
            <pc:sldMk cId="1258055748" sldId="1965"/>
            <ac:spMk id="44" creationId="{ECE7E382-0103-4017-ACAC-9560965242EA}"/>
          </ac:spMkLst>
        </pc:spChg>
        <pc:spChg chg="mod">
          <ac:chgData name="Shashank Lokesha Reddy" userId="348959ee-59a1-4313-9b0d-6234a4fd0137" providerId="ADAL" clId="{18E31008-7EB6-4069-8D4C-46042C54E104}" dt="2022-02-19T19:32:39.057" v="12802" actId="207"/>
          <ac:spMkLst>
            <pc:docMk/>
            <pc:sldMk cId="1258055748" sldId="1965"/>
            <ac:spMk id="46" creationId="{B065FF32-96D3-46EF-BF8B-6FD1AFF157D5}"/>
          </ac:spMkLst>
        </pc:spChg>
        <pc:spChg chg="mod">
          <ac:chgData name="Shashank Lokesha Reddy" userId="348959ee-59a1-4313-9b0d-6234a4fd0137" providerId="ADAL" clId="{18E31008-7EB6-4069-8D4C-46042C54E104}" dt="2022-02-19T19:32:39.057" v="12802" actId="207"/>
          <ac:spMkLst>
            <pc:docMk/>
            <pc:sldMk cId="1258055748" sldId="1965"/>
            <ac:spMk id="51" creationId="{B4850004-4F9F-485E-A5DA-35E0C8031685}"/>
          </ac:spMkLst>
        </pc:spChg>
        <pc:spChg chg="mod">
          <ac:chgData name="Shashank Lokesha Reddy" userId="348959ee-59a1-4313-9b0d-6234a4fd0137" providerId="ADAL" clId="{18E31008-7EB6-4069-8D4C-46042C54E104}" dt="2022-02-19T19:32:39.057" v="12802" actId="207"/>
          <ac:spMkLst>
            <pc:docMk/>
            <pc:sldMk cId="1258055748" sldId="1965"/>
            <ac:spMk id="59" creationId="{A36F1D87-FDE2-4C38-BEFD-C285DBF17EE4}"/>
          </ac:spMkLst>
        </pc:spChg>
        <pc:spChg chg="mod">
          <ac:chgData name="Shashank Lokesha Reddy" userId="348959ee-59a1-4313-9b0d-6234a4fd0137" providerId="ADAL" clId="{18E31008-7EB6-4069-8D4C-46042C54E104}" dt="2022-02-19T19:33:15.456" v="12820" actId="20577"/>
          <ac:spMkLst>
            <pc:docMk/>
            <pc:sldMk cId="1258055748" sldId="1965"/>
            <ac:spMk id="81" creationId="{C58408A8-9762-4B44-AD6D-6FE8F52921B8}"/>
          </ac:spMkLst>
        </pc:spChg>
        <pc:spChg chg="mod">
          <ac:chgData name="Shashank Lokesha Reddy" userId="348959ee-59a1-4313-9b0d-6234a4fd0137" providerId="ADAL" clId="{18E31008-7EB6-4069-8D4C-46042C54E104}" dt="2022-02-19T19:32:39.057" v="12802" actId="207"/>
          <ac:spMkLst>
            <pc:docMk/>
            <pc:sldMk cId="1258055748" sldId="1965"/>
            <ac:spMk id="110" creationId="{DED9CF92-4AA2-48A0-A56D-1C74A4AD0E92}"/>
          </ac:spMkLst>
        </pc:spChg>
        <pc:spChg chg="mod">
          <ac:chgData name="Shashank Lokesha Reddy" userId="348959ee-59a1-4313-9b0d-6234a4fd0137" providerId="ADAL" clId="{18E31008-7EB6-4069-8D4C-46042C54E104}" dt="2022-02-19T19:28:08.424" v="12736" actId="20577"/>
          <ac:spMkLst>
            <pc:docMk/>
            <pc:sldMk cId="1258055748" sldId="1965"/>
            <ac:spMk id="114" creationId="{C6233F2C-3E29-43BB-9864-B07C62ABD765}"/>
          </ac:spMkLst>
        </pc:spChg>
        <pc:spChg chg="mod">
          <ac:chgData name="Shashank Lokesha Reddy" userId="348959ee-59a1-4313-9b0d-6234a4fd0137" providerId="ADAL" clId="{18E31008-7EB6-4069-8D4C-46042C54E104}" dt="2022-02-19T19:28:00.449" v="12734" actId="20577"/>
          <ac:spMkLst>
            <pc:docMk/>
            <pc:sldMk cId="1258055748" sldId="1965"/>
            <ac:spMk id="115" creationId="{69E24728-2179-417F-8563-AB89679F6D65}"/>
          </ac:spMkLst>
        </pc:spChg>
        <pc:spChg chg="mod">
          <ac:chgData name="Shashank Lokesha Reddy" userId="348959ee-59a1-4313-9b0d-6234a4fd0137" providerId="ADAL" clId="{18E31008-7EB6-4069-8D4C-46042C54E104}" dt="2022-02-19T21:09:14.041" v="13358" actId="1076"/>
          <ac:spMkLst>
            <pc:docMk/>
            <pc:sldMk cId="1258055748" sldId="1965"/>
            <ac:spMk id="121" creationId="{961C2821-7CCA-4EA3-B282-7F2ADB187702}"/>
          </ac:spMkLst>
        </pc:spChg>
        <pc:spChg chg="mod">
          <ac:chgData name="Shashank Lokesha Reddy" userId="348959ee-59a1-4313-9b0d-6234a4fd0137" providerId="ADAL" clId="{18E31008-7EB6-4069-8D4C-46042C54E104}" dt="2022-02-19T19:28:12.515" v="12737"/>
          <ac:spMkLst>
            <pc:docMk/>
            <pc:sldMk cId="1258055748" sldId="1965"/>
            <ac:spMk id="122" creationId="{42018B8C-C29C-457A-B76B-144D59BECB02}"/>
          </ac:spMkLst>
        </pc:spChg>
        <pc:spChg chg="mod">
          <ac:chgData name="Shashank Lokesha Reddy" userId="348959ee-59a1-4313-9b0d-6234a4fd0137" providerId="ADAL" clId="{18E31008-7EB6-4069-8D4C-46042C54E104}" dt="2022-02-19T19:28:16.163" v="12738"/>
          <ac:spMkLst>
            <pc:docMk/>
            <pc:sldMk cId="1258055748" sldId="1965"/>
            <ac:spMk id="123" creationId="{ACD20470-6692-48B5-B1FB-0BEFF84BC1ED}"/>
          </ac:spMkLst>
        </pc:spChg>
        <pc:spChg chg="mod">
          <ac:chgData name="Shashank Lokesha Reddy" userId="348959ee-59a1-4313-9b0d-6234a4fd0137" providerId="ADAL" clId="{18E31008-7EB6-4069-8D4C-46042C54E104}" dt="2022-02-19T19:28:19.138" v="12739"/>
          <ac:spMkLst>
            <pc:docMk/>
            <pc:sldMk cId="1258055748" sldId="1965"/>
            <ac:spMk id="124" creationId="{470AB7BB-F31A-4AA9-9E8D-1CEFD5E1F18C}"/>
          </ac:spMkLst>
        </pc:spChg>
        <pc:spChg chg="mod">
          <ac:chgData name="Shashank Lokesha Reddy" userId="348959ee-59a1-4313-9b0d-6234a4fd0137" providerId="ADAL" clId="{18E31008-7EB6-4069-8D4C-46042C54E104}" dt="2022-02-19T19:31:14.453" v="12788" actId="20577"/>
          <ac:spMkLst>
            <pc:docMk/>
            <pc:sldMk cId="1258055748" sldId="1965"/>
            <ac:spMk id="182" creationId="{C8FA5B0F-0478-4732-B922-7FE857C43DBB}"/>
          </ac:spMkLst>
        </pc:spChg>
        <pc:spChg chg="mod">
          <ac:chgData name="Shashank Lokesha Reddy" userId="348959ee-59a1-4313-9b0d-6234a4fd0137" providerId="ADAL" clId="{18E31008-7EB6-4069-8D4C-46042C54E104}" dt="2022-02-19T19:31:18.312" v="12790" actId="20577"/>
          <ac:spMkLst>
            <pc:docMk/>
            <pc:sldMk cId="1258055748" sldId="1965"/>
            <ac:spMk id="184" creationId="{4D01A56F-1BC4-49E9-94F1-DEED40035C1B}"/>
          </ac:spMkLst>
        </pc:spChg>
        <pc:spChg chg="del">
          <ac:chgData name="Shashank Lokesha Reddy" userId="348959ee-59a1-4313-9b0d-6234a4fd0137" providerId="ADAL" clId="{18E31008-7EB6-4069-8D4C-46042C54E104}" dt="2022-02-19T19:30:33.196" v="12775" actId="478"/>
          <ac:spMkLst>
            <pc:docMk/>
            <pc:sldMk cId="1258055748" sldId="1965"/>
            <ac:spMk id="186" creationId="{383A65E0-3803-43CA-AC33-2EAD5F3608B2}"/>
          </ac:spMkLst>
        </pc:spChg>
        <pc:grpChg chg="mod">
          <ac:chgData name="Shashank Lokesha Reddy" userId="348959ee-59a1-4313-9b0d-6234a4fd0137" providerId="ADAL" clId="{18E31008-7EB6-4069-8D4C-46042C54E104}" dt="2022-02-19T19:32:39.057" v="12802" actId="207"/>
          <ac:grpSpMkLst>
            <pc:docMk/>
            <pc:sldMk cId="1258055748" sldId="1965"/>
            <ac:grpSpMk id="21" creationId="{B76E1629-E724-46E0-A896-0167E0B8F542}"/>
          </ac:grpSpMkLst>
        </pc:grpChg>
        <pc:cxnChg chg="mod">
          <ac:chgData name="Shashank Lokesha Reddy" userId="348959ee-59a1-4313-9b0d-6234a4fd0137" providerId="ADAL" clId="{18E31008-7EB6-4069-8D4C-46042C54E104}" dt="2022-02-19T21:09:10.086" v="13357" actId="14100"/>
          <ac:cxnSpMkLst>
            <pc:docMk/>
            <pc:sldMk cId="1258055748" sldId="1965"/>
            <ac:cxnSpMk id="10" creationId="{E1BE7933-5F6B-4296-96DE-75B1189C2CA7}"/>
          </ac:cxnSpMkLst>
        </pc:cxnChg>
        <pc:cxnChg chg="mod">
          <ac:chgData name="Shashank Lokesha Reddy" userId="348959ee-59a1-4313-9b0d-6234a4fd0137" providerId="ADAL" clId="{18E31008-7EB6-4069-8D4C-46042C54E104}" dt="2022-02-19T19:32:11.411" v="12800" actId="1076"/>
          <ac:cxnSpMkLst>
            <pc:docMk/>
            <pc:sldMk cId="1258055748" sldId="1965"/>
            <ac:cxnSpMk id="11" creationId="{07BA2598-B6B8-463F-95EF-F73470CDEFD3}"/>
          </ac:cxnSpMkLst>
        </pc:cxnChg>
        <pc:cxnChg chg="mod">
          <ac:chgData name="Shashank Lokesha Reddy" userId="348959ee-59a1-4313-9b0d-6234a4fd0137" providerId="ADAL" clId="{18E31008-7EB6-4069-8D4C-46042C54E104}" dt="2022-02-19T19:33:53.447" v="12823" actId="14100"/>
          <ac:cxnSpMkLst>
            <pc:docMk/>
            <pc:sldMk cId="1258055748" sldId="1965"/>
            <ac:cxnSpMk id="13" creationId="{46FD2622-64D2-4DF1-BC31-2EE5A444FA43}"/>
          </ac:cxnSpMkLst>
        </pc:cxnChg>
        <pc:cxnChg chg="mod">
          <ac:chgData name="Shashank Lokesha Reddy" userId="348959ee-59a1-4313-9b0d-6234a4fd0137" providerId="ADAL" clId="{18E31008-7EB6-4069-8D4C-46042C54E104}" dt="2022-02-19T19:32:11.411" v="12800" actId="1076"/>
          <ac:cxnSpMkLst>
            <pc:docMk/>
            <pc:sldMk cId="1258055748" sldId="1965"/>
            <ac:cxnSpMk id="29" creationId="{E0645E75-4D76-47F8-9C3A-B8AFBA925359}"/>
          </ac:cxnSpMkLst>
        </pc:cxnChg>
        <pc:cxnChg chg="mod">
          <ac:chgData name="Shashank Lokesha Reddy" userId="348959ee-59a1-4313-9b0d-6234a4fd0137" providerId="ADAL" clId="{18E31008-7EB6-4069-8D4C-46042C54E104}" dt="2022-02-19T19:33:29.695" v="12821" actId="14100"/>
          <ac:cxnSpMkLst>
            <pc:docMk/>
            <pc:sldMk cId="1258055748" sldId="1965"/>
            <ac:cxnSpMk id="31" creationId="{100628F3-862A-4B0E-B1F2-5AFC139862C1}"/>
          </ac:cxnSpMkLst>
        </pc:cxnChg>
        <pc:cxnChg chg="mod">
          <ac:chgData name="Shashank Lokesha Reddy" userId="348959ee-59a1-4313-9b0d-6234a4fd0137" providerId="ADAL" clId="{18E31008-7EB6-4069-8D4C-46042C54E104}" dt="2022-02-19T19:32:11.411" v="12800" actId="1076"/>
          <ac:cxnSpMkLst>
            <pc:docMk/>
            <pc:sldMk cId="1258055748" sldId="1965"/>
            <ac:cxnSpMk id="40" creationId="{21C0CCBE-DCCB-4F63-A69E-A46BB6D5DDAD}"/>
          </ac:cxnSpMkLst>
        </pc:cxnChg>
        <pc:cxnChg chg="mod">
          <ac:chgData name="Shashank Lokesha Reddy" userId="348959ee-59a1-4313-9b0d-6234a4fd0137" providerId="ADAL" clId="{18E31008-7EB6-4069-8D4C-46042C54E104}" dt="2022-02-19T19:32:11.411" v="12800" actId="1076"/>
          <ac:cxnSpMkLst>
            <pc:docMk/>
            <pc:sldMk cId="1258055748" sldId="1965"/>
            <ac:cxnSpMk id="41" creationId="{2881A61C-CFDF-4218-A1D6-0D6ED8C939A4}"/>
          </ac:cxnSpMkLst>
        </pc:cxnChg>
        <pc:cxnChg chg="mod">
          <ac:chgData name="Shashank Lokesha Reddy" userId="348959ee-59a1-4313-9b0d-6234a4fd0137" providerId="ADAL" clId="{18E31008-7EB6-4069-8D4C-46042C54E104}" dt="2022-02-19T19:32:11.411" v="12800" actId="1076"/>
          <ac:cxnSpMkLst>
            <pc:docMk/>
            <pc:sldMk cId="1258055748" sldId="1965"/>
            <ac:cxnSpMk id="42" creationId="{9FA8601A-B5B8-4340-9A4B-D1A4E2A173AF}"/>
          </ac:cxnSpMkLst>
        </pc:cxnChg>
        <pc:cxnChg chg="mod">
          <ac:chgData name="Shashank Lokesha Reddy" userId="348959ee-59a1-4313-9b0d-6234a4fd0137" providerId="ADAL" clId="{18E31008-7EB6-4069-8D4C-46042C54E104}" dt="2022-02-19T19:32:11.411" v="12800" actId="1076"/>
          <ac:cxnSpMkLst>
            <pc:docMk/>
            <pc:sldMk cId="1258055748" sldId="1965"/>
            <ac:cxnSpMk id="56" creationId="{76DEEADA-145B-4B2B-8169-84298A0A36FB}"/>
          </ac:cxnSpMkLst>
        </pc:cxnChg>
        <pc:cxnChg chg="mod">
          <ac:chgData name="Shashank Lokesha Reddy" userId="348959ee-59a1-4313-9b0d-6234a4fd0137" providerId="ADAL" clId="{18E31008-7EB6-4069-8D4C-46042C54E104}" dt="2022-02-19T19:32:11.411" v="12800" actId="1076"/>
          <ac:cxnSpMkLst>
            <pc:docMk/>
            <pc:sldMk cId="1258055748" sldId="1965"/>
            <ac:cxnSpMk id="93" creationId="{BFE8DCC1-35FD-4DC9-AD4D-D582A0241B15}"/>
          </ac:cxnSpMkLst>
        </pc:cxnChg>
        <pc:cxnChg chg="mod">
          <ac:chgData name="Shashank Lokesha Reddy" userId="348959ee-59a1-4313-9b0d-6234a4fd0137" providerId="ADAL" clId="{18E31008-7EB6-4069-8D4C-46042C54E104}" dt="2022-02-19T19:33:35.523" v="12822" actId="14100"/>
          <ac:cxnSpMkLst>
            <pc:docMk/>
            <pc:sldMk cId="1258055748" sldId="1965"/>
            <ac:cxnSpMk id="173" creationId="{9B75722E-993E-4BD3-A723-7D7087CE3A68}"/>
          </ac:cxnSpMkLst>
        </pc:cxnChg>
      </pc:sldChg>
      <pc:sldChg chg="addSp delSp modSp new del mod">
        <pc:chgData name="Shashank Lokesha Reddy" userId="348959ee-59a1-4313-9b0d-6234a4fd0137" providerId="ADAL" clId="{18E31008-7EB6-4069-8D4C-46042C54E104}" dt="2022-02-21T20:57:41.373" v="14733" actId="47"/>
        <pc:sldMkLst>
          <pc:docMk/>
          <pc:sldMk cId="2980469489" sldId="1966"/>
        </pc:sldMkLst>
        <pc:spChg chg="del">
          <ac:chgData name="Shashank Lokesha Reddy" userId="348959ee-59a1-4313-9b0d-6234a4fd0137" providerId="ADAL" clId="{18E31008-7EB6-4069-8D4C-46042C54E104}" dt="2022-02-21T15:12:39.861" v="14150" actId="478"/>
          <ac:spMkLst>
            <pc:docMk/>
            <pc:sldMk cId="2980469489" sldId="1966"/>
            <ac:spMk id="2" creationId="{D201EFBD-70D4-414C-865B-0DF9C105A3DD}"/>
          </ac:spMkLst>
        </pc:spChg>
        <pc:spChg chg="del">
          <ac:chgData name="Shashank Lokesha Reddy" userId="348959ee-59a1-4313-9b0d-6234a4fd0137" providerId="ADAL" clId="{18E31008-7EB6-4069-8D4C-46042C54E104}" dt="2022-02-21T15:12:42.379" v="14151" actId="478"/>
          <ac:spMkLst>
            <pc:docMk/>
            <pc:sldMk cId="2980469489" sldId="1966"/>
            <ac:spMk id="3" creationId="{862B0991-F24C-481D-B1FF-966246E9FE11}"/>
          </ac:spMkLst>
        </pc:spChg>
        <pc:spChg chg="del">
          <ac:chgData name="Shashank Lokesha Reddy" userId="348959ee-59a1-4313-9b0d-6234a4fd0137" providerId="ADAL" clId="{18E31008-7EB6-4069-8D4C-46042C54E104}" dt="2022-02-21T15:12:46.225" v="14152" actId="478"/>
          <ac:spMkLst>
            <pc:docMk/>
            <pc:sldMk cId="2980469489" sldId="1966"/>
            <ac:spMk id="4" creationId="{76B520CF-7B87-49AF-9873-9C1B42419B95}"/>
          </ac:spMkLst>
        </pc:spChg>
        <pc:spChg chg="add mod">
          <ac:chgData name="Shashank Lokesha Reddy" userId="348959ee-59a1-4313-9b0d-6234a4fd0137" providerId="ADAL" clId="{18E31008-7EB6-4069-8D4C-46042C54E104}" dt="2022-02-21T15:32:24.418" v="14671" actId="1076"/>
          <ac:spMkLst>
            <pc:docMk/>
            <pc:sldMk cId="2980469489" sldId="1966"/>
            <ac:spMk id="5" creationId="{4E3ED0B6-C97D-46D8-AFFE-613A9CAED325}"/>
          </ac:spMkLst>
        </pc:spChg>
        <pc:spChg chg="add del mod">
          <ac:chgData name="Shashank Lokesha Reddy" userId="348959ee-59a1-4313-9b0d-6234a4fd0137" providerId="ADAL" clId="{18E31008-7EB6-4069-8D4C-46042C54E104}" dt="2022-02-21T15:14:28.020" v="14180" actId="478"/>
          <ac:spMkLst>
            <pc:docMk/>
            <pc:sldMk cId="2980469489" sldId="1966"/>
            <ac:spMk id="6" creationId="{FA503DB9-3450-4D0B-8538-69AB8DBB58A1}"/>
          </ac:spMkLst>
        </pc:spChg>
        <pc:spChg chg="add del mod">
          <ac:chgData name="Shashank Lokesha Reddy" userId="348959ee-59a1-4313-9b0d-6234a4fd0137" providerId="ADAL" clId="{18E31008-7EB6-4069-8D4C-46042C54E104}" dt="2022-02-21T15:14:26.033" v="14179" actId="478"/>
          <ac:spMkLst>
            <pc:docMk/>
            <pc:sldMk cId="2980469489" sldId="1966"/>
            <ac:spMk id="7" creationId="{F720EF0F-DAD8-4D22-BF13-D1448C6F8F2A}"/>
          </ac:spMkLst>
        </pc:spChg>
        <pc:spChg chg="add del mod">
          <ac:chgData name="Shashank Lokesha Reddy" userId="348959ee-59a1-4313-9b0d-6234a4fd0137" providerId="ADAL" clId="{18E31008-7EB6-4069-8D4C-46042C54E104}" dt="2022-02-21T15:14:24.093" v="14178" actId="478"/>
          <ac:spMkLst>
            <pc:docMk/>
            <pc:sldMk cId="2980469489" sldId="1966"/>
            <ac:spMk id="8" creationId="{6C96BC35-B4D8-4152-8F8A-18B6F4CD8520}"/>
          </ac:spMkLst>
        </pc:spChg>
        <pc:spChg chg="add del mod">
          <ac:chgData name="Shashank Lokesha Reddy" userId="348959ee-59a1-4313-9b0d-6234a4fd0137" providerId="ADAL" clId="{18E31008-7EB6-4069-8D4C-46042C54E104}" dt="2022-02-21T15:14:21.476" v="14177" actId="478"/>
          <ac:spMkLst>
            <pc:docMk/>
            <pc:sldMk cId="2980469489" sldId="1966"/>
            <ac:spMk id="9" creationId="{AE69459E-D0C0-40D3-945A-3B737EB90597}"/>
          </ac:spMkLst>
        </pc:spChg>
        <pc:spChg chg="add del mod">
          <ac:chgData name="Shashank Lokesha Reddy" userId="348959ee-59a1-4313-9b0d-6234a4fd0137" providerId="ADAL" clId="{18E31008-7EB6-4069-8D4C-46042C54E104}" dt="2022-02-21T15:15:34.773" v="14187" actId="478"/>
          <ac:spMkLst>
            <pc:docMk/>
            <pc:sldMk cId="2980469489" sldId="1966"/>
            <ac:spMk id="10" creationId="{8198AEBB-C7E7-4BBD-98F3-C011CCEC23BC}"/>
          </ac:spMkLst>
        </pc:spChg>
        <pc:spChg chg="add del mod">
          <ac:chgData name="Shashank Lokesha Reddy" userId="348959ee-59a1-4313-9b0d-6234a4fd0137" providerId="ADAL" clId="{18E31008-7EB6-4069-8D4C-46042C54E104}" dt="2022-02-21T15:15:34.773" v="14187" actId="478"/>
          <ac:spMkLst>
            <pc:docMk/>
            <pc:sldMk cId="2980469489" sldId="1966"/>
            <ac:spMk id="11" creationId="{1669BE13-68D7-4A34-B200-ACD21AD88D39}"/>
          </ac:spMkLst>
        </pc:spChg>
        <pc:spChg chg="add mod">
          <ac:chgData name="Shashank Lokesha Reddy" userId="348959ee-59a1-4313-9b0d-6234a4fd0137" providerId="ADAL" clId="{18E31008-7EB6-4069-8D4C-46042C54E104}" dt="2022-02-21T15:32:24.418" v="14671" actId="1076"/>
          <ac:spMkLst>
            <pc:docMk/>
            <pc:sldMk cId="2980469489" sldId="1966"/>
            <ac:spMk id="12" creationId="{F199E97F-EF29-4E99-BFB5-682FD3CED6C2}"/>
          </ac:spMkLst>
        </pc:spChg>
        <pc:spChg chg="add del mod">
          <ac:chgData name="Shashank Lokesha Reddy" userId="348959ee-59a1-4313-9b0d-6234a4fd0137" providerId="ADAL" clId="{18E31008-7EB6-4069-8D4C-46042C54E104}" dt="2022-02-21T15:15:34.773" v="14187" actId="478"/>
          <ac:spMkLst>
            <pc:docMk/>
            <pc:sldMk cId="2980469489" sldId="1966"/>
            <ac:spMk id="13" creationId="{405632C7-ED19-4E58-8A6C-E565367E1F5C}"/>
          </ac:spMkLst>
        </pc:spChg>
        <pc:spChg chg="add del mod">
          <ac:chgData name="Shashank Lokesha Reddy" userId="348959ee-59a1-4313-9b0d-6234a4fd0137" providerId="ADAL" clId="{18E31008-7EB6-4069-8D4C-46042C54E104}" dt="2022-02-21T15:15:34.773" v="14187" actId="478"/>
          <ac:spMkLst>
            <pc:docMk/>
            <pc:sldMk cId="2980469489" sldId="1966"/>
            <ac:spMk id="14" creationId="{AD457B51-DF94-459C-B2B3-17100EE6E32F}"/>
          </ac:spMkLst>
        </pc:spChg>
        <pc:spChg chg="add del mod">
          <ac:chgData name="Shashank Lokesha Reddy" userId="348959ee-59a1-4313-9b0d-6234a4fd0137" providerId="ADAL" clId="{18E31008-7EB6-4069-8D4C-46042C54E104}" dt="2022-02-21T15:15:34.773" v="14187" actId="478"/>
          <ac:spMkLst>
            <pc:docMk/>
            <pc:sldMk cId="2980469489" sldId="1966"/>
            <ac:spMk id="15" creationId="{76EC1B8A-B471-45F1-8C79-354EEAD4EB88}"/>
          </ac:spMkLst>
        </pc:spChg>
        <pc:spChg chg="add del mod">
          <ac:chgData name="Shashank Lokesha Reddy" userId="348959ee-59a1-4313-9b0d-6234a4fd0137" providerId="ADAL" clId="{18E31008-7EB6-4069-8D4C-46042C54E104}" dt="2022-02-21T15:15:34.773" v="14187" actId="478"/>
          <ac:spMkLst>
            <pc:docMk/>
            <pc:sldMk cId="2980469489" sldId="1966"/>
            <ac:spMk id="16" creationId="{FC439DBD-B277-48AB-A150-0BED81D9AFB9}"/>
          </ac:spMkLst>
        </pc:spChg>
        <pc:spChg chg="add mod">
          <ac:chgData name="Shashank Lokesha Reddy" userId="348959ee-59a1-4313-9b0d-6234a4fd0137" providerId="ADAL" clId="{18E31008-7EB6-4069-8D4C-46042C54E104}" dt="2022-02-21T15:32:24.418" v="14671" actId="1076"/>
          <ac:spMkLst>
            <pc:docMk/>
            <pc:sldMk cId="2980469489" sldId="1966"/>
            <ac:spMk id="17" creationId="{CE246DA5-F8EB-4AF7-BEEC-0906E643031D}"/>
          </ac:spMkLst>
        </pc:spChg>
        <pc:spChg chg="add mod">
          <ac:chgData name="Shashank Lokesha Reddy" userId="348959ee-59a1-4313-9b0d-6234a4fd0137" providerId="ADAL" clId="{18E31008-7EB6-4069-8D4C-46042C54E104}" dt="2022-02-21T15:32:24.418" v="14671" actId="1076"/>
          <ac:spMkLst>
            <pc:docMk/>
            <pc:sldMk cId="2980469489" sldId="1966"/>
            <ac:spMk id="18" creationId="{0FCFB3B1-328F-44BA-A749-FE48BAA54B11}"/>
          </ac:spMkLst>
        </pc:spChg>
        <pc:spChg chg="add mod">
          <ac:chgData name="Shashank Lokesha Reddy" userId="348959ee-59a1-4313-9b0d-6234a4fd0137" providerId="ADAL" clId="{18E31008-7EB6-4069-8D4C-46042C54E104}" dt="2022-02-21T15:32:24.418" v="14671" actId="1076"/>
          <ac:spMkLst>
            <pc:docMk/>
            <pc:sldMk cId="2980469489" sldId="1966"/>
            <ac:spMk id="19" creationId="{71FAD97F-E571-4CF9-9BC8-A39D2D96779E}"/>
          </ac:spMkLst>
        </pc:spChg>
        <pc:spChg chg="add mod">
          <ac:chgData name="Shashank Lokesha Reddy" userId="348959ee-59a1-4313-9b0d-6234a4fd0137" providerId="ADAL" clId="{18E31008-7EB6-4069-8D4C-46042C54E104}" dt="2022-02-21T15:32:24.418" v="14671" actId="1076"/>
          <ac:spMkLst>
            <pc:docMk/>
            <pc:sldMk cId="2980469489" sldId="1966"/>
            <ac:spMk id="20" creationId="{B3491017-BBC9-4148-9BC3-15EC18066816}"/>
          </ac:spMkLst>
        </pc:spChg>
        <pc:spChg chg="add mod">
          <ac:chgData name="Shashank Lokesha Reddy" userId="348959ee-59a1-4313-9b0d-6234a4fd0137" providerId="ADAL" clId="{18E31008-7EB6-4069-8D4C-46042C54E104}" dt="2022-02-21T15:32:24.418" v="14671" actId="1076"/>
          <ac:spMkLst>
            <pc:docMk/>
            <pc:sldMk cId="2980469489" sldId="1966"/>
            <ac:spMk id="21" creationId="{951C69B0-9B26-429E-A4CF-A919678AE61D}"/>
          </ac:spMkLst>
        </pc:spChg>
        <pc:spChg chg="add mod">
          <ac:chgData name="Shashank Lokesha Reddy" userId="348959ee-59a1-4313-9b0d-6234a4fd0137" providerId="ADAL" clId="{18E31008-7EB6-4069-8D4C-46042C54E104}" dt="2022-02-21T15:32:24.418" v="14671" actId="1076"/>
          <ac:spMkLst>
            <pc:docMk/>
            <pc:sldMk cId="2980469489" sldId="1966"/>
            <ac:spMk id="22" creationId="{AE83DA48-B2B8-485D-AB6C-AC986026717A}"/>
          </ac:spMkLst>
        </pc:spChg>
        <pc:spChg chg="add mod">
          <ac:chgData name="Shashank Lokesha Reddy" userId="348959ee-59a1-4313-9b0d-6234a4fd0137" providerId="ADAL" clId="{18E31008-7EB6-4069-8D4C-46042C54E104}" dt="2022-02-21T15:32:24.418" v="14671" actId="1076"/>
          <ac:spMkLst>
            <pc:docMk/>
            <pc:sldMk cId="2980469489" sldId="1966"/>
            <ac:spMk id="23" creationId="{5C4A470C-F0CA-4ABE-A6AF-E87355DFABA0}"/>
          </ac:spMkLst>
        </pc:spChg>
        <pc:spChg chg="add mod">
          <ac:chgData name="Shashank Lokesha Reddy" userId="348959ee-59a1-4313-9b0d-6234a4fd0137" providerId="ADAL" clId="{18E31008-7EB6-4069-8D4C-46042C54E104}" dt="2022-02-21T15:36:56.376" v="14732" actId="20577"/>
          <ac:spMkLst>
            <pc:docMk/>
            <pc:sldMk cId="2980469489" sldId="1966"/>
            <ac:spMk id="24" creationId="{2EAED277-02BF-42F2-8F13-917E10326AE1}"/>
          </ac:spMkLst>
        </pc:spChg>
        <pc:spChg chg="add mod">
          <ac:chgData name="Shashank Lokesha Reddy" userId="348959ee-59a1-4313-9b0d-6234a4fd0137" providerId="ADAL" clId="{18E31008-7EB6-4069-8D4C-46042C54E104}" dt="2022-02-21T15:32:41.652" v="14673" actId="1076"/>
          <ac:spMkLst>
            <pc:docMk/>
            <pc:sldMk cId="2980469489" sldId="1966"/>
            <ac:spMk id="47" creationId="{BFB52A71-1270-44D3-8BF7-12C515722120}"/>
          </ac:spMkLst>
        </pc:spChg>
        <pc:spChg chg="add mod">
          <ac:chgData name="Shashank Lokesha Reddy" userId="348959ee-59a1-4313-9b0d-6234a4fd0137" providerId="ADAL" clId="{18E31008-7EB6-4069-8D4C-46042C54E104}" dt="2022-02-21T15:32:24.418" v="14671" actId="1076"/>
          <ac:spMkLst>
            <pc:docMk/>
            <pc:sldMk cId="2980469489" sldId="1966"/>
            <ac:spMk id="48" creationId="{453D9D8A-1A73-4C47-89D7-6E0A9A32D830}"/>
          </ac:spMkLst>
        </pc:spChg>
        <pc:spChg chg="add mod">
          <ac:chgData name="Shashank Lokesha Reddy" userId="348959ee-59a1-4313-9b0d-6234a4fd0137" providerId="ADAL" clId="{18E31008-7EB6-4069-8D4C-46042C54E104}" dt="2022-02-21T15:32:24.418" v="14671" actId="1076"/>
          <ac:spMkLst>
            <pc:docMk/>
            <pc:sldMk cId="2980469489" sldId="1966"/>
            <ac:spMk id="57" creationId="{B5698CB2-851D-4583-833F-73A58B0BAFE0}"/>
          </ac:spMkLst>
        </pc:spChg>
        <pc:spChg chg="add mod">
          <ac:chgData name="Shashank Lokesha Reddy" userId="348959ee-59a1-4313-9b0d-6234a4fd0137" providerId="ADAL" clId="{18E31008-7EB6-4069-8D4C-46042C54E104}" dt="2022-02-21T15:32:48.749" v="14674" actId="1076"/>
          <ac:spMkLst>
            <pc:docMk/>
            <pc:sldMk cId="2980469489" sldId="1966"/>
            <ac:spMk id="67" creationId="{4EA2F20D-D70C-48B5-9B05-157F1824C696}"/>
          </ac:spMkLst>
        </pc:spChg>
        <pc:spChg chg="add mod">
          <ac:chgData name="Shashank Lokesha Reddy" userId="348959ee-59a1-4313-9b0d-6234a4fd0137" providerId="ADAL" clId="{18E31008-7EB6-4069-8D4C-46042C54E104}" dt="2022-02-21T15:32:53.606" v="14675" actId="1076"/>
          <ac:spMkLst>
            <pc:docMk/>
            <pc:sldMk cId="2980469489" sldId="1966"/>
            <ac:spMk id="68" creationId="{C29D7337-DB7E-4B9B-BA1C-313FAFB58311}"/>
          </ac:spMkLst>
        </pc:spChg>
        <pc:spChg chg="add mod">
          <ac:chgData name="Shashank Lokesha Reddy" userId="348959ee-59a1-4313-9b0d-6234a4fd0137" providerId="ADAL" clId="{18E31008-7EB6-4069-8D4C-46042C54E104}" dt="2022-02-21T15:34:21.161" v="14709" actId="1076"/>
          <ac:spMkLst>
            <pc:docMk/>
            <pc:sldMk cId="2980469489" sldId="1966"/>
            <ac:spMk id="70" creationId="{74E01C47-422B-4D78-A257-768835D8E81F}"/>
          </ac:spMkLst>
        </pc:spChg>
        <pc:spChg chg="add mod">
          <ac:chgData name="Shashank Lokesha Reddy" userId="348959ee-59a1-4313-9b0d-6234a4fd0137" providerId="ADAL" clId="{18E31008-7EB6-4069-8D4C-46042C54E104}" dt="2022-02-21T15:34:21.161" v="14709" actId="1076"/>
          <ac:spMkLst>
            <pc:docMk/>
            <pc:sldMk cId="2980469489" sldId="1966"/>
            <ac:spMk id="71" creationId="{64282544-FDD2-480A-B40B-EC8044B4F99A}"/>
          </ac:spMkLst>
        </pc:spChg>
        <pc:spChg chg="add del mod">
          <ac:chgData name="Shashank Lokesha Reddy" userId="348959ee-59a1-4313-9b0d-6234a4fd0137" providerId="ADAL" clId="{18E31008-7EB6-4069-8D4C-46042C54E104}" dt="2022-02-21T15:34:21.161" v="14709" actId="1076"/>
          <ac:spMkLst>
            <pc:docMk/>
            <pc:sldMk cId="2980469489" sldId="1966"/>
            <ac:spMk id="72" creationId="{C51E650C-9F00-4898-BCC3-3E0F40CDF5D2}"/>
          </ac:spMkLst>
        </pc:spChg>
        <pc:cxnChg chg="add mod">
          <ac:chgData name="Shashank Lokesha Reddy" userId="348959ee-59a1-4313-9b0d-6234a4fd0137" providerId="ADAL" clId="{18E31008-7EB6-4069-8D4C-46042C54E104}" dt="2022-02-21T15:32:24.418" v="14671" actId="1076"/>
          <ac:cxnSpMkLst>
            <pc:docMk/>
            <pc:sldMk cId="2980469489" sldId="1966"/>
            <ac:cxnSpMk id="26" creationId="{B836A710-6704-4694-8E0B-B73D0E4C97EE}"/>
          </ac:cxnSpMkLst>
        </pc:cxnChg>
        <pc:cxnChg chg="add mod">
          <ac:chgData name="Shashank Lokesha Reddy" userId="348959ee-59a1-4313-9b0d-6234a4fd0137" providerId="ADAL" clId="{18E31008-7EB6-4069-8D4C-46042C54E104}" dt="2022-02-21T15:32:24.418" v="14671" actId="1076"/>
          <ac:cxnSpMkLst>
            <pc:docMk/>
            <pc:sldMk cId="2980469489" sldId="1966"/>
            <ac:cxnSpMk id="27" creationId="{3C877A6C-7E06-4E49-8F4C-B61AC757E7AC}"/>
          </ac:cxnSpMkLst>
        </pc:cxnChg>
        <pc:cxnChg chg="add mod">
          <ac:chgData name="Shashank Lokesha Reddy" userId="348959ee-59a1-4313-9b0d-6234a4fd0137" providerId="ADAL" clId="{18E31008-7EB6-4069-8D4C-46042C54E104}" dt="2022-02-21T15:32:24.418" v="14671" actId="1076"/>
          <ac:cxnSpMkLst>
            <pc:docMk/>
            <pc:sldMk cId="2980469489" sldId="1966"/>
            <ac:cxnSpMk id="28" creationId="{A31510AE-1916-4FAD-8CDE-ABD3BB14014F}"/>
          </ac:cxnSpMkLst>
        </pc:cxnChg>
        <pc:cxnChg chg="add mod">
          <ac:chgData name="Shashank Lokesha Reddy" userId="348959ee-59a1-4313-9b0d-6234a4fd0137" providerId="ADAL" clId="{18E31008-7EB6-4069-8D4C-46042C54E104}" dt="2022-02-21T15:32:24.418" v="14671" actId="1076"/>
          <ac:cxnSpMkLst>
            <pc:docMk/>
            <pc:sldMk cId="2980469489" sldId="1966"/>
            <ac:cxnSpMk id="29" creationId="{21339A16-F276-490B-9860-4E447CA1FDA9}"/>
          </ac:cxnSpMkLst>
        </pc:cxnChg>
        <pc:cxnChg chg="add mod">
          <ac:chgData name="Shashank Lokesha Reddy" userId="348959ee-59a1-4313-9b0d-6234a4fd0137" providerId="ADAL" clId="{18E31008-7EB6-4069-8D4C-46042C54E104}" dt="2022-02-21T15:32:24.418" v="14671" actId="1076"/>
          <ac:cxnSpMkLst>
            <pc:docMk/>
            <pc:sldMk cId="2980469489" sldId="1966"/>
            <ac:cxnSpMk id="30" creationId="{D84C8852-8C40-4C55-8C2F-29D65DB8CBF0}"/>
          </ac:cxnSpMkLst>
        </pc:cxnChg>
        <pc:cxnChg chg="add mod">
          <ac:chgData name="Shashank Lokesha Reddy" userId="348959ee-59a1-4313-9b0d-6234a4fd0137" providerId="ADAL" clId="{18E31008-7EB6-4069-8D4C-46042C54E104}" dt="2022-02-21T15:32:24.418" v="14671" actId="1076"/>
          <ac:cxnSpMkLst>
            <pc:docMk/>
            <pc:sldMk cId="2980469489" sldId="1966"/>
            <ac:cxnSpMk id="31" creationId="{63678AFB-9A3A-4AA3-9866-EA2B6DA30895}"/>
          </ac:cxnSpMkLst>
        </pc:cxnChg>
        <pc:cxnChg chg="add mod">
          <ac:chgData name="Shashank Lokesha Reddy" userId="348959ee-59a1-4313-9b0d-6234a4fd0137" providerId="ADAL" clId="{18E31008-7EB6-4069-8D4C-46042C54E104}" dt="2022-02-21T15:32:24.418" v="14671" actId="1076"/>
          <ac:cxnSpMkLst>
            <pc:docMk/>
            <pc:sldMk cId="2980469489" sldId="1966"/>
            <ac:cxnSpMk id="33" creationId="{3ED7A081-9871-4DCF-9796-363B0D370861}"/>
          </ac:cxnSpMkLst>
        </pc:cxnChg>
        <pc:cxnChg chg="add mod">
          <ac:chgData name="Shashank Lokesha Reddy" userId="348959ee-59a1-4313-9b0d-6234a4fd0137" providerId="ADAL" clId="{18E31008-7EB6-4069-8D4C-46042C54E104}" dt="2022-02-21T15:32:24.418" v="14671" actId="1076"/>
          <ac:cxnSpMkLst>
            <pc:docMk/>
            <pc:sldMk cId="2980469489" sldId="1966"/>
            <ac:cxnSpMk id="35" creationId="{BB4F85C7-05E4-4082-9FF9-6B059569EBB7}"/>
          </ac:cxnSpMkLst>
        </pc:cxnChg>
        <pc:cxnChg chg="add mod">
          <ac:chgData name="Shashank Lokesha Reddy" userId="348959ee-59a1-4313-9b0d-6234a4fd0137" providerId="ADAL" clId="{18E31008-7EB6-4069-8D4C-46042C54E104}" dt="2022-02-21T15:32:24.418" v="14671" actId="1076"/>
          <ac:cxnSpMkLst>
            <pc:docMk/>
            <pc:sldMk cId="2980469489" sldId="1966"/>
            <ac:cxnSpMk id="37" creationId="{62256EC8-66B7-4D90-9D57-6BAFFC5591D4}"/>
          </ac:cxnSpMkLst>
        </pc:cxnChg>
        <pc:cxnChg chg="add mod">
          <ac:chgData name="Shashank Lokesha Reddy" userId="348959ee-59a1-4313-9b0d-6234a4fd0137" providerId="ADAL" clId="{18E31008-7EB6-4069-8D4C-46042C54E104}" dt="2022-02-21T15:32:36.115" v="14672" actId="14100"/>
          <ac:cxnSpMkLst>
            <pc:docMk/>
            <pc:sldMk cId="2980469489" sldId="1966"/>
            <ac:cxnSpMk id="44" creationId="{D742EB0C-D510-446D-B79A-5BA5A7797DBB}"/>
          </ac:cxnSpMkLst>
        </pc:cxnChg>
        <pc:cxnChg chg="add mod">
          <ac:chgData name="Shashank Lokesha Reddy" userId="348959ee-59a1-4313-9b0d-6234a4fd0137" providerId="ADAL" clId="{18E31008-7EB6-4069-8D4C-46042C54E104}" dt="2022-02-21T15:32:24.418" v="14671" actId="1076"/>
          <ac:cxnSpMkLst>
            <pc:docMk/>
            <pc:sldMk cId="2980469489" sldId="1966"/>
            <ac:cxnSpMk id="50" creationId="{FE387CAB-C78A-4002-AC30-219549345627}"/>
          </ac:cxnSpMkLst>
        </pc:cxnChg>
        <pc:cxnChg chg="add mod">
          <ac:chgData name="Shashank Lokesha Reddy" userId="348959ee-59a1-4313-9b0d-6234a4fd0137" providerId="ADAL" clId="{18E31008-7EB6-4069-8D4C-46042C54E104}" dt="2022-02-21T15:32:24.418" v="14671" actId="1076"/>
          <ac:cxnSpMkLst>
            <pc:docMk/>
            <pc:sldMk cId="2980469489" sldId="1966"/>
            <ac:cxnSpMk id="55" creationId="{8F50ADC2-34B0-4663-8CD8-EF6F88ED211F}"/>
          </ac:cxnSpMkLst>
        </pc:cxnChg>
        <pc:cxnChg chg="add mod">
          <ac:chgData name="Shashank Lokesha Reddy" userId="348959ee-59a1-4313-9b0d-6234a4fd0137" providerId="ADAL" clId="{18E31008-7EB6-4069-8D4C-46042C54E104}" dt="2022-02-21T15:32:24.418" v="14671" actId="1076"/>
          <ac:cxnSpMkLst>
            <pc:docMk/>
            <pc:sldMk cId="2980469489" sldId="1966"/>
            <ac:cxnSpMk id="59" creationId="{65AA18DD-F4BE-4A0C-B63D-A3ACEB937FDB}"/>
          </ac:cxnSpMkLst>
        </pc:cxnChg>
        <pc:cxnChg chg="add mod">
          <ac:chgData name="Shashank Lokesha Reddy" userId="348959ee-59a1-4313-9b0d-6234a4fd0137" providerId="ADAL" clId="{18E31008-7EB6-4069-8D4C-46042C54E104}" dt="2022-02-21T15:32:24.418" v="14671" actId="1076"/>
          <ac:cxnSpMkLst>
            <pc:docMk/>
            <pc:sldMk cId="2980469489" sldId="1966"/>
            <ac:cxnSpMk id="62" creationId="{32D2804F-4D7D-4DFB-8AFD-959A3FAAA059}"/>
          </ac:cxnSpMkLst>
        </pc:cxnChg>
        <pc:cxnChg chg="add del">
          <ac:chgData name="Shashank Lokesha Reddy" userId="348959ee-59a1-4313-9b0d-6234a4fd0137" providerId="ADAL" clId="{18E31008-7EB6-4069-8D4C-46042C54E104}" dt="2022-02-21T15:34:49.284" v="14711" actId="11529"/>
          <ac:cxnSpMkLst>
            <pc:docMk/>
            <pc:sldMk cId="2980469489" sldId="1966"/>
            <ac:cxnSpMk id="74" creationId="{357E323A-85D0-4DB3-BB43-36145C87B48D}"/>
          </ac:cxnSpMkLst>
        </pc:cxnChg>
        <pc:cxnChg chg="add mod">
          <ac:chgData name="Shashank Lokesha Reddy" userId="348959ee-59a1-4313-9b0d-6234a4fd0137" providerId="ADAL" clId="{18E31008-7EB6-4069-8D4C-46042C54E104}" dt="2022-02-21T15:36:03.371" v="14721" actId="1076"/>
          <ac:cxnSpMkLst>
            <pc:docMk/>
            <pc:sldMk cId="2980469489" sldId="1966"/>
            <ac:cxnSpMk id="76" creationId="{A732FEBC-1E29-4A6D-9C41-BF13727F8C51}"/>
          </ac:cxnSpMkLst>
        </pc:cxnChg>
        <pc:cxnChg chg="add mod">
          <ac:chgData name="Shashank Lokesha Reddy" userId="348959ee-59a1-4313-9b0d-6234a4fd0137" providerId="ADAL" clId="{18E31008-7EB6-4069-8D4C-46042C54E104}" dt="2022-02-21T15:36:11.957" v="14723" actId="1076"/>
          <ac:cxnSpMkLst>
            <pc:docMk/>
            <pc:sldMk cId="2980469489" sldId="1966"/>
            <ac:cxnSpMk id="81" creationId="{30395F42-EBD3-439B-BC65-7A8F855037EF}"/>
          </ac:cxnSpMkLst>
        </pc:cxnChg>
        <pc:cxnChg chg="add mod">
          <ac:chgData name="Shashank Lokesha Reddy" userId="348959ee-59a1-4313-9b0d-6234a4fd0137" providerId="ADAL" clId="{18E31008-7EB6-4069-8D4C-46042C54E104}" dt="2022-02-21T15:36:19.172" v="14725" actId="1076"/>
          <ac:cxnSpMkLst>
            <pc:docMk/>
            <pc:sldMk cId="2980469489" sldId="1966"/>
            <ac:cxnSpMk id="82" creationId="{09EEFD69-AEA2-439A-8CED-F156C1760F20}"/>
          </ac:cxnSpMkLst>
        </pc:cxnChg>
        <pc:cxnChg chg="add mod">
          <ac:chgData name="Shashank Lokesha Reddy" userId="348959ee-59a1-4313-9b0d-6234a4fd0137" providerId="ADAL" clId="{18E31008-7EB6-4069-8D4C-46042C54E104}" dt="2022-02-21T15:36:28.085" v="14728" actId="14100"/>
          <ac:cxnSpMkLst>
            <pc:docMk/>
            <pc:sldMk cId="2980469489" sldId="1966"/>
            <ac:cxnSpMk id="83" creationId="{E467E092-A387-4AE1-A525-2DC214A5C605}"/>
          </ac:cxnSpMkLst>
        </pc:cxnChg>
        <pc:cxnChg chg="add mod">
          <ac:chgData name="Shashank Lokesha Reddy" userId="348959ee-59a1-4313-9b0d-6234a4fd0137" providerId="ADAL" clId="{18E31008-7EB6-4069-8D4C-46042C54E104}" dt="2022-02-21T15:36:38.032" v="14731" actId="14100"/>
          <ac:cxnSpMkLst>
            <pc:docMk/>
            <pc:sldMk cId="2980469489" sldId="1966"/>
            <ac:cxnSpMk id="85" creationId="{39CB19D6-F07C-4436-BB5B-4829FF3D209F}"/>
          </ac:cxnSpMkLst>
        </pc:cxnChg>
      </pc:sldChg>
      <pc:sldChg chg="addSp delSp modSp add mod">
        <pc:chgData name="Shashank Lokesha Reddy" userId="348959ee-59a1-4313-9b0d-6234a4fd0137" providerId="ADAL" clId="{18E31008-7EB6-4069-8D4C-46042C54E104}" dt="2022-02-27T21:16:05.900" v="15313" actId="14100"/>
        <pc:sldMkLst>
          <pc:docMk/>
          <pc:sldMk cId="3445343717" sldId="1966"/>
        </pc:sldMkLst>
        <pc:spChg chg="mod">
          <ac:chgData name="Shashank Lokesha Reddy" userId="348959ee-59a1-4313-9b0d-6234a4fd0137" providerId="ADAL" clId="{18E31008-7EB6-4069-8D4C-46042C54E104}" dt="2022-02-27T21:15:44.028" v="15311" actId="1076"/>
          <ac:spMkLst>
            <pc:docMk/>
            <pc:sldMk cId="3445343717" sldId="1966"/>
            <ac:spMk id="8" creationId="{ABC0A6B8-3248-4550-BD99-F43A26B60C2D}"/>
          </ac:spMkLst>
        </pc:spChg>
        <pc:spChg chg="mod">
          <ac:chgData name="Shashank Lokesha Reddy" userId="348959ee-59a1-4313-9b0d-6234a4fd0137" providerId="ADAL" clId="{18E31008-7EB6-4069-8D4C-46042C54E104}" dt="2022-02-27T21:15:03.256" v="15305" actId="1076"/>
          <ac:spMkLst>
            <pc:docMk/>
            <pc:sldMk cId="3445343717" sldId="1966"/>
            <ac:spMk id="10" creationId="{BC2DFB99-04CE-45FE-9D85-D9FD1FD25715}"/>
          </ac:spMkLst>
        </pc:spChg>
        <pc:spChg chg="mod">
          <ac:chgData name="Shashank Lokesha Reddy" userId="348959ee-59a1-4313-9b0d-6234a4fd0137" providerId="ADAL" clId="{18E31008-7EB6-4069-8D4C-46042C54E104}" dt="2022-02-27T21:13:56.151" v="15299" actId="1076"/>
          <ac:spMkLst>
            <pc:docMk/>
            <pc:sldMk cId="3445343717" sldId="1966"/>
            <ac:spMk id="11" creationId="{4ADCD9B9-1941-4C5E-A1D7-827E0007EF06}"/>
          </ac:spMkLst>
        </pc:spChg>
        <pc:spChg chg="mod">
          <ac:chgData name="Shashank Lokesha Reddy" userId="348959ee-59a1-4313-9b0d-6234a4fd0137" providerId="ADAL" clId="{18E31008-7EB6-4069-8D4C-46042C54E104}" dt="2022-02-27T21:13:56.151" v="15299" actId="1076"/>
          <ac:spMkLst>
            <pc:docMk/>
            <pc:sldMk cId="3445343717" sldId="1966"/>
            <ac:spMk id="31" creationId="{9A29E1E5-DE3A-461D-B9E1-297F24BCB070}"/>
          </ac:spMkLst>
        </pc:spChg>
        <pc:spChg chg="mod">
          <ac:chgData name="Shashank Lokesha Reddy" userId="348959ee-59a1-4313-9b0d-6234a4fd0137" providerId="ADAL" clId="{18E31008-7EB6-4069-8D4C-46042C54E104}" dt="2022-02-27T21:13:56.151" v="15299" actId="1076"/>
          <ac:spMkLst>
            <pc:docMk/>
            <pc:sldMk cId="3445343717" sldId="1966"/>
            <ac:spMk id="53" creationId="{83636A85-3B80-4A57-8612-FADCA444C16E}"/>
          </ac:spMkLst>
        </pc:spChg>
        <pc:spChg chg="mod">
          <ac:chgData name="Shashank Lokesha Reddy" userId="348959ee-59a1-4313-9b0d-6234a4fd0137" providerId="ADAL" clId="{18E31008-7EB6-4069-8D4C-46042C54E104}" dt="2022-02-27T21:13:56.151" v="15299" actId="1076"/>
          <ac:spMkLst>
            <pc:docMk/>
            <pc:sldMk cId="3445343717" sldId="1966"/>
            <ac:spMk id="54" creationId="{0B95BC64-1742-4974-B6DB-A28F96FCF45C}"/>
          </ac:spMkLst>
        </pc:spChg>
        <pc:spChg chg="mod">
          <ac:chgData name="Shashank Lokesha Reddy" userId="348959ee-59a1-4313-9b0d-6234a4fd0137" providerId="ADAL" clId="{18E31008-7EB6-4069-8D4C-46042C54E104}" dt="2022-02-27T20:12:41.404" v="15115" actId="1076"/>
          <ac:spMkLst>
            <pc:docMk/>
            <pc:sldMk cId="3445343717" sldId="1966"/>
            <ac:spMk id="80" creationId="{FAE8445C-3CEC-4832-9B83-4A6B521FCF3C}"/>
          </ac:spMkLst>
        </pc:spChg>
        <pc:spChg chg="mod">
          <ac:chgData name="Shashank Lokesha Reddy" userId="348959ee-59a1-4313-9b0d-6234a4fd0137" providerId="ADAL" clId="{18E31008-7EB6-4069-8D4C-46042C54E104}" dt="2022-02-27T16:38:50.929" v="14809"/>
          <ac:spMkLst>
            <pc:docMk/>
            <pc:sldMk cId="3445343717" sldId="1966"/>
            <ac:spMk id="82" creationId="{87520CC3-65BE-4D8C-BDBA-1FDA93B0AFF4}"/>
          </ac:spMkLst>
        </pc:spChg>
        <pc:spChg chg="mod">
          <ac:chgData name="Shashank Lokesha Reddy" userId="348959ee-59a1-4313-9b0d-6234a4fd0137" providerId="ADAL" clId="{18E31008-7EB6-4069-8D4C-46042C54E104}" dt="2022-02-27T16:39:45.499" v="14810"/>
          <ac:spMkLst>
            <pc:docMk/>
            <pc:sldMk cId="3445343717" sldId="1966"/>
            <ac:spMk id="83" creationId="{F9DE9FCE-EA38-41BE-8884-97ECA2F1D31C}"/>
          </ac:spMkLst>
        </pc:spChg>
        <pc:spChg chg="mod">
          <ac:chgData name="Shashank Lokesha Reddy" userId="348959ee-59a1-4313-9b0d-6234a4fd0137" providerId="ADAL" clId="{18E31008-7EB6-4069-8D4C-46042C54E104}" dt="2022-02-27T16:50:00.577" v="14822"/>
          <ac:spMkLst>
            <pc:docMk/>
            <pc:sldMk cId="3445343717" sldId="1966"/>
            <ac:spMk id="84" creationId="{277F347F-70F3-417B-A082-E6ACF8855371}"/>
          </ac:spMkLst>
        </pc:spChg>
        <pc:spChg chg="mod">
          <ac:chgData name="Shashank Lokesha Reddy" userId="348959ee-59a1-4313-9b0d-6234a4fd0137" providerId="ADAL" clId="{18E31008-7EB6-4069-8D4C-46042C54E104}" dt="2022-02-27T16:37:02.632" v="14807"/>
          <ac:spMkLst>
            <pc:docMk/>
            <pc:sldMk cId="3445343717" sldId="1966"/>
            <ac:spMk id="85" creationId="{D6FBCD32-805B-4DE0-96AE-8430FD67814F}"/>
          </ac:spMkLst>
        </pc:spChg>
        <pc:spChg chg="mod">
          <ac:chgData name="Shashank Lokesha Reddy" userId="348959ee-59a1-4313-9b0d-6234a4fd0137" providerId="ADAL" clId="{18E31008-7EB6-4069-8D4C-46042C54E104}" dt="2022-02-27T16:38:18.355" v="14808"/>
          <ac:spMkLst>
            <pc:docMk/>
            <pc:sldMk cId="3445343717" sldId="1966"/>
            <ac:spMk id="88" creationId="{0CA53301-1133-4A51-A9B5-DF32EA301199}"/>
          </ac:spMkLst>
        </pc:spChg>
        <pc:spChg chg="mod">
          <ac:chgData name="Shashank Lokesha Reddy" userId="348959ee-59a1-4313-9b0d-6234a4fd0137" providerId="ADAL" clId="{18E31008-7EB6-4069-8D4C-46042C54E104}" dt="2022-02-27T16:40:02.488" v="14811"/>
          <ac:spMkLst>
            <pc:docMk/>
            <pc:sldMk cId="3445343717" sldId="1966"/>
            <ac:spMk id="89" creationId="{89E7FF72-B8E6-4AA7-BF6D-AD62BC5A9A6F}"/>
          </ac:spMkLst>
        </pc:spChg>
        <pc:spChg chg="mod">
          <ac:chgData name="Shashank Lokesha Reddy" userId="348959ee-59a1-4313-9b0d-6234a4fd0137" providerId="ADAL" clId="{18E31008-7EB6-4069-8D4C-46042C54E104}" dt="2022-02-27T16:45:26.762" v="14816"/>
          <ac:spMkLst>
            <pc:docMk/>
            <pc:sldMk cId="3445343717" sldId="1966"/>
            <ac:spMk id="90" creationId="{78B95555-8BC8-4357-A43A-C5A31A7FD6D5}"/>
          </ac:spMkLst>
        </pc:spChg>
        <pc:spChg chg="mod">
          <ac:chgData name="Shashank Lokesha Reddy" userId="348959ee-59a1-4313-9b0d-6234a4fd0137" providerId="ADAL" clId="{18E31008-7EB6-4069-8D4C-46042C54E104}" dt="2022-02-27T16:54:42.310" v="14827" actId="20577"/>
          <ac:spMkLst>
            <pc:docMk/>
            <pc:sldMk cId="3445343717" sldId="1966"/>
            <ac:spMk id="91" creationId="{62844457-C944-4FF8-A577-DF06F2939989}"/>
          </ac:spMkLst>
        </pc:spChg>
        <pc:spChg chg="mod">
          <ac:chgData name="Shashank Lokesha Reddy" userId="348959ee-59a1-4313-9b0d-6234a4fd0137" providerId="ADAL" clId="{18E31008-7EB6-4069-8D4C-46042C54E104}" dt="2022-02-27T16:45:59.187" v="14817"/>
          <ac:spMkLst>
            <pc:docMk/>
            <pc:sldMk cId="3445343717" sldId="1966"/>
            <ac:spMk id="92" creationId="{52A8A178-A6F9-4082-8784-38B48FE6FA1F}"/>
          </ac:spMkLst>
        </pc:spChg>
        <pc:spChg chg="del mod">
          <ac:chgData name="Shashank Lokesha Reddy" userId="348959ee-59a1-4313-9b0d-6234a4fd0137" providerId="ADAL" clId="{18E31008-7EB6-4069-8D4C-46042C54E104}" dt="2022-02-27T20:37:10.997" v="15141" actId="478"/>
          <ac:spMkLst>
            <pc:docMk/>
            <pc:sldMk cId="3445343717" sldId="1966"/>
            <ac:spMk id="94" creationId="{C5203B11-90AC-478D-A7D9-056DF1B93559}"/>
          </ac:spMkLst>
        </pc:spChg>
        <pc:spChg chg="mod">
          <ac:chgData name="Shashank Lokesha Reddy" userId="348959ee-59a1-4313-9b0d-6234a4fd0137" providerId="ADAL" clId="{18E31008-7EB6-4069-8D4C-46042C54E104}" dt="2022-02-27T16:48:33.550" v="14819"/>
          <ac:spMkLst>
            <pc:docMk/>
            <pc:sldMk cId="3445343717" sldId="1966"/>
            <ac:spMk id="104" creationId="{BF6417FD-4B00-4AAE-B460-926624372BCE}"/>
          </ac:spMkLst>
        </pc:spChg>
        <pc:spChg chg="mod">
          <ac:chgData name="Shashank Lokesha Reddy" userId="348959ee-59a1-4313-9b0d-6234a4fd0137" providerId="ADAL" clId="{18E31008-7EB6-4069-8D4C-46042C54E104}" dt="2022-02-27T17:23:57.128" v="15078" actId="555"/>
          <ac:spMkLst>
            <pc:docMk/>
            <pc:sldMk cId="3445343717" sldId="1966"/>
            <ac:spMk id="105" creationId="{4F234C56-5375-4CC3-A958-7EC353FB8DC3}"/>
          </ac:spMkLst>
        </pc:spChg>
        <pc:spChg chg="mod">
          <ac:chgData name="Shashank Lokesha Reddy" userId="348959ee-59a1-4313-9b0d-6234a4fd0137" providerId="ADAL" clId="{18E31008-7EB6-4069-8D4C-46042C54E104}" dt="2022-02-27T17:23:57.128" v="15078" actId="555"/>
          <ac:spMkLst>
            <pc:docMk/>
            <pc:sldMk cId="3445343717" sldId="1966"/>
            <ac:spMk id="109" creationId="{3CFA5474-A3ED-40FC-9B4B-14DF56384332}"/>
          </ac:spMkLst>
        </pc:spChg>
        <pc:spChg chg="mod">
          <ac:chgData name="Shashank Lokesha Reddy" userId="348959ee-59a1-4313-9b0d-6234a4fd0137" providerId="ADAL" clId="{18E31008-7EB6-4069-8D4C-46042C54E104}" dt="2022-02-27T17:33:36.152" v="15102" actId="113"/>
          <ac:spMkLst>
            <pc:docMk/>
            <pc:sldMk cId="3445343717" sldId="1966"/>
            <ac:spMk id="111" creationId="{A97473C4-65AD-42EF-AD87-EAB8F0418C6E}"/>
          </ac:spMkLst>
        </pc:spChg>
        <pc:spChg chg="del mod">
          <ac:chgData name="Shashank Lokesha Reddy" userId="348959ee-59a1-4313-9b0d-6234a4fd0137" providerId="ADAL" clId="{18E31008-7EB6-4069-8D4C-46042C54E104}" dt="2022-02-27T21:15:49.083" v="15312" actId="478"/>
          <ac:spMkLst>
            <pc:docMk/>
            <pc:sldMk cId="3445343717" sldId="1966"/>
            <ac:spMk id="112" creationId="{CD19D19D-FCAE-41FF-94BE-E838063A7730}"/>
          </ac:spMkLst>
        </pc:spChg>
        <pc:spChg chg="mod">
          <ac:chgData name="Shashank Lokesha Reddy" userId="348959ee-59a1-4313-9b0d-6234a4fd0137" providerId="ADAL" clId="{18E31008-7EB6-4069-8D4C-46042C54E104}" dt="2022-02-27T17:22:32.571" v="15070" actId="1076"/>
          <ac:spMkLst>
            <pc:docMk/>
            <pc:sldMk cId="3445343717" sldId="1966"/>
            <ac:spMk id="114" creationId="{3C6640E9-C745-41E3-9B45-2A8D872E34B6}"/>
          </ac:spMkLst>
        </pc:spChg>
        <pc:spChg chg="mod">
          <ac:chgData name="Shashank Lokesha Reddy" userId="348959ee-59a1-4313-9b0d-6234a4fd0137" providerId="ADAL" clId="{18E31008-7EB6-4069-8D4C-46042C54E104}" dt="2022-02-27T20:47:35.809" v="15216" actId="20577"/>
          <ac:spMkLst>
            <pc:docMk/>
            <pc:sldMk cId="3445343717" sldId="1966"/>
            <ac:spMk id="137" creationId="{E0F589F6-06D7-4491-89B7-67B6E8312FC6}"/>
          </ac:spMkLst>
        </pc:spChg>
        <pc:spChg chg="mod">
          <ac:chgData name="Shashank Lokesha Reddy" userId="348959ee-59a1-4313-9b0d-6234a4fd0137" providerId="ADAL" clId="{18E31008-7EB6-4069-8D4C-46042C54E104}" dt="2022-02-27T20:46:44.255" v="15214" actId="20577"/>
          <ac:spMkLst>
            <pc:docMk/>
            <pc:sldMk cId="3445343717" sldId="1966"/>
            <ac:spMk id="142" creationId="{9A824001-3167-443B-841F-B0BB06237286}"/>
          </ac:spMkLst>
        </pc:spChg>
        <pc:spChg chg="mod">
          <ac:chgData name="Shashank Lokesha Reddy" userId="348959ee-59a1-4313-9b0d-6234a4fd0137" providerId="ADAL" clId="{18E31008-7EB6-4069-8D4C-46042C54E104}" dt="2022-02-27T20:33:12.396" v="15125"/>
          <ac:spMkLst>
            <pc:docMk/>
            <pc:sldMk cId="3445343717" sldId="1966"/>
            <ac:spMk id="144" creationId="{C3ABF63D-505C-4314-AD27-B975F5B881DC}"/>
          </ac:spMkLst>
        </pc:spChg>
        <pc:spChg chg="mod">
          <ac:chgData name="Shashank Lokesha Reddy" userId="348959ee-59a1-4313-9b0d-6234a4fd0137" providerId="ADAL" clId="{18E31008-7EB6-4069-8D4C-46042C54E104}" dt="2022-02-27T17:31:29.569" v="15096" actId="14100"/>
          <ac:spMkLst>
            <pc:docMk/>
            <pc:sldMk cId="3445343717" sldId="1966"/>
            <ac:spMk id="160" creationId="{90B3CDE1-3750-47A2-A4EB-FDD153681590}"/>
          </ac:spMkLst>
        </pc:spChg>
        <pc:spChg chg="mod">
          <ac:chgData name="Shashank Lokesha Reddy" userId="348959ee-59a1-4313-9b0d-6234a4fd0137" providerId="ADAL" clId="{18E31008-7EB6-4069-8D4C-46042C54E104}" dt="2022-02-27T20:45:58.228" v="15213" actId="14100"/>
          <ac:spMkLst>
            <pc:docMk/>
            <pc:sldMk cId="3445343717" sldId="1966"/>
            <ac:spMk id="161" creationId="{4209C107-DE33-405B-8049-3F9FF170945A}"/>
          </ac:spMkLst>
        </pc:spChg>
        <pc:spChg chg="mod">
          <ac:chgData name="Shashank Lokesha Reddy" userId="348959ee-59a1-4313-9b0d-6234a4fd0137" providerId="ADAL" clId="{18E31008-7EB6-4069-8D4C-46042C54E104}" dt="2022-02-27T20:43:51.904" v="15205" actId="14100"/>
          <ac:spMkLst>
            <pc:docMk/>
            <pc:sldMk cId="3445343717" sldId="1966"/>
            <ac:spMk id="162" creationId="{9446917E-5383-41F8-9AEC-274D0757F8D3}"/>
          </ac:spMkLst>
        </pc:spChg>
        <pc:spChg chg="del">
          <ac:chgData name="Shashank Lokesha Reddy" userId="348959ee-59a1-4313-9b0d-6234a4fd0137" providerId="ADAL" clId="{18E31008-7EB6-4069-8D4C-46042C54E104}" dt="2022-02-27T20:38:55.795" v="15150" actId="478"/>
          <ac:spMkLst>
            <pc:docMk/>
            <pc:sldMk cId="3445343717" sldId="1966"/>
            <ac:spMk id="169" creationId="{A0F6562D-C468-4B0C-9806-29AEB626A5E8}"/>
          </ac:spMkLst>
        </pc:spChg>
        <pc:spChg chg="add del mod">
          <ac:chgData name="Shashank Lokesha Reddy" userId="348959ee-59a1-4313-9b0d-6234a4fd0137" providerId="ADAL" clId="{18E31008-7EB6-4069-8D4C-46042C54E104}" dt="2022-02-27T20:38:45.286" v="15149" actId="478"/>
          <ac:spMkLst>
            <pc:docMk/>
            <pc:sldMk cId="3445343717" sldId="1966"/>
            <ac:spMk id="171" creationId="{4A85A26B-C396-4794-88EC-EEBC21E94113}"/>
          </ac:spMkLst>
        </pc:spChg>
        <pc:graphicFrameChg chg="modGraphic">
          <ac:chgData name="Shashank Lokesha Reddy" userId="348959ee-59a1-4313-9b0d-6234a4fd0137" providerId="ADAL" clId="{18E31008-7EB6-4069-8D4C-46042C54E104}" dt="2022-02-27T20:36:57.833" v="15139"/>
          <ac:graphicFrameMkLst>
            <pc:docMk/>
            <pc:sldMk cId="3445343717" sldId="1966"/>
            <ac:graphicFrameMk id="145" creationId="{3DDF8FB5-693B-4229-A3FE-A2F13F2AC89C}"/>
          </ac:graphicFrameMkLst>
        </pc:graphicFrameChg>
        <pc:picChg chg="del">
          <ac:chgData name="Shashank Lokesha Reddy" userId="348959ee-59a1-4313-9b0d-6234a4fd0137" providerId="ADAL" clId="{18E31008-7EB6-4069-8D4C-46042C54E104}" dt="2022-02-27T17:02:50.816" v="14879" actId="478"/>
          <ac:picMkLst>
            <pc:docMk/>
            <pc:sldMk cId="3445343717" sldId="1966"/>
            <ac:picMk id="3" creationId="{C958FCC0-2187-40AE-9670-C4C350DE9C7B}"/>
          </ac:picMkLst>
        </pc:picChg>
        <pc:picChg chg="add mod">
          <ac:chgData name="Shashank Lokesha Reddy" userId="348959ee-59a1-4313-9b0d-6234a4fd0137" providerId="ADAL" clId="{18E31008-7EB6-4069-8D4C-46042C54E104}" dt="2022-02-27T17:02:27.240" v="14878"/>
          <ac:picMkLst>
            <pc:docMk/>
            <pc:sldMk cId="3445343717" sldId="1966"/>
            <ac:picMk id="4" creationId="{8DCB3C11-FACB-49C2-B29C-A4EA213D20DA}"/>
          </ac:picMkLst>
        </pc:picChg>
        <pc:picChg chg="add del mod">
          <ac:chgData name="Shashank Lokesha Reddy" userId="348959ee-59a1-4313-9b0d-6234a4fd0137" providerId="ADAL" clId="{18E31008-7EB6-4069-8D4C-46042C54E104}" dt="2022-02-27T17:06:14.910" v="14884" actId="478"/>
          <ac:picMkLst>
            <pc:docMk/>
            <pc:sldMk cId="3445343717" sldId="1966"/>
            <ac:picMk id="6" creationId="{604670A7-2F84-40A3-BEA1-4051A9A73292}"/>
          </ac:picMkLst>
        </pc:picChg>
        <pc:picChg chg="add del mod modCrop">
          <ac:chgData name="Shashank Lokesha Reddy" userId="348959ee-59a1-4313-9b0d-6234a4fd0137" providerId="ADAL" clId="{18E31008-7EB6-4069-8D4C-46042C54E104}" dt="2022-02-27T17:07:21.997" v="14891" actId="478"/>
          <ac:picMkLst>
            <pc:docMk/>
            <pc:sldMk cId="3445343717" sldId="1966"/>
            <ac:picMk id="9" creationId="{C385DA88-4E0D-4D32-B469-20185D650287}"/>
          </ac:picMkLst>
        </pc:picChg>
        <pc:picChg chg="add mod">
          <ac:chgData name="Shashank Lokesha Reddy" userId="348959ee-59a1-4313-9b0d-6234a4fd0137" providerId="ADAL" clId="{18E31008-7EB6-4069-8D4C-46042C54E104}" dt="2022-02-27T17:10:26.958" v="14908" actId="1076"/>
          <ac:picMkLst>
            <pc:docMk/>
            <pc:sldMk cId="3445343717" sldId="1966"/>
            <ac:picMk id="14" creationId="{C8F4E4D0-16DB-4D04-BF1C-0E64BC31C330}"/>
          </ac:picMkLst>
        </pc:picChg>
        <pc:picChg chg="add del mod">
          <ac:chgData name="Shashank Lokesha Reddy" userId="348959ee-59a1-4313-9b0d-6234a4fd0137" providerId="ADAL" clId="{18E31008-7EB6-4069-8D4C-46042C54E104}" dt="2022-02-27T17:13:03.689" v="14913"/>
          <ac:picMkLst>
            <pc:docMk/>
            <pc:sldMk cId="3445343717" sldId="1966"/>
            <ac:picMk id="19" creationId="{E7101F94-5DDE-46FD-8BAA-A3CC5F7E2949}"/>
          </ac:picMkLst>
        </pc:picChg>
        <pc:picChg chg="add del mod">
          <ac:chgData name="Shashank Lokesha Reddy" userId="348959ee-59a1-4313-9b0d-6234a4fd0137" providerId="ADAL" clId="{18E31008-7EB6-4069-8D4C-46042C54E104}" dt="2022-02-27T17:13:21.457" v="14915"/>
          <ac:picMkLst>
            <pc:docMk/>
            <pc:sldMk cId="3445343717" sldId="1966"/>
            <ac:picMk id="21" creationId="{D3EB2526-C919-4726-BCD3-B8AECEF4FCAC}"/>
          </ac:picMkLst>
        </pc:picChg>
        <pc:picChg chg="add del mod">
          <ac:chgData name="Shashank Lokesha Reddy" userId="348959ee-59a1-4313-9b0d-6234a4fd0137" providerId="ADAL" clId="{18E31008-7EB6-4069-8D4C-46042C54E104}" dt="2022-02-27T17:21:09.169" v="15057" actId="478"/>
          <ac:picMkLst>
            <pc:docMk/>
            <pc:sldMk cId="3445343717" sldId="1966"/>
            <ac:picMk id="24" creationId="{94D9D4B6-9F6C-4F81-B7BC-5B7991E04F87}"/>
          </ac:picMkLst>
        </pc:picChg>
        <pc:picChg chg="add mod">
          <ac:chgData name="Shashank Lokesha Reddy" userId="348959ee-59a1-4313-9b0d-6234a4fd0137" providerId="ADAL" clId="{18E31008-7EB6-4069-8D4C-46042C54E104}" dt="2022-02-27T17:21:36.945" v="15059" actId="1076"/>
          <ac:picMkLst>
            <pc:docMk/>
            <pc:sldMk cId="3445343717" sldId="1966"/>
            <ac:picMk id="26" creationId="{C0F38305-4C91-4E99-9D03-C18DEAC8F92B}"/>
          </ac:picMkLst>
        </pc:picChg>
        <pc:picChg chg="add mod">
          <ac:chgData name="Shashank Lokesha Reddy" userId="348959ee-59a1-4313-9b0d-6234a4fd0137" providerId="ADAL" clId="{18E31008-7EB6-4069-8D4C-46042C54E104}" dt="2022-02-27T17:22:06.891" v="15067" actId="1076"/>
          <ac:picMkLst>
            <pc:docMk/>
            <pc:sldMk cId="3445343717" sldId="1966"/>
            <ac:picMk id="28" creationId="{43A5C612-30F5-4F31-831C-CAE77215BDF1}"/>
          </ac:picMkLst>
        </pc:picChg>
        <pc:picChg chg="add mod">
          <ac:chgData name="Shashank Lokesha Reddy" userId="348959ee-59a1-4313-9b0d-6234a4fd0137" providerId="ADAL" clId="{18E31008-7EB6-4069-8D4C-46042C54E104}" dt="2022-02-27T17:23:45.645" v="15076" actId="1076"/>
          <ac:picMkLst>
            <pc:docMk/>
            <pc:sldMk cId="3445343717" sldId="1966"/>
            <ac:picMk id="30" creationId="{A056AF23-8CB0-4629-9F45-9ADB4C2297E7}"/>
          </ac:picMkLst>
        </pc:picChg>
        <pc:picChg chg="del">
          <ac:chgData name="Shashank Lokesha Reddy" userId="348959ee-59a1-4313-9b0d-6234a4fd0137" providerId="ADAL" clId="{18E31008-7EB6-4069-8D4C-46042C54E104}" dt="2022-02-27T17:14:04.111" v="14919" actId="478"/>
          <ac:picMkLst>
            <pc:docMk/>
            <pc:sldMk cId="3445343717" sldId="1966"/>
            <ac:picMk id="107" creationId="{8A9ECF9D-B4E9-40B3-835E-AED9B1EA6D0C}"/>
          </ac:picMkLst>
        </pc:picChg>
        <pc:picChg chg="del">
          <ac:chgData name="Shashank Lokesha Reddy" userId="348959ee-59a1-4313-9b0d-6234a4fd0137" providerId="ADAL" clId="{18E31008-7EB6-4069-8D4C-46042C54E104}" dt="2022-02-27T17:23:03.560" v="15072" actId="478"/>
          <ac:picMkLst>
            <pc:docMk/>
            <pc:sldMk cId="3445343717" sldId="1966"/>
            <ac:picMk id="108" creationId="{EB92F499-D724-4699-A223-319123172652}"/>
          </ac:picMkLst>
        </pc:picChg>
        <pc:picChg chg="del">
          <ac:chgData name="Shashank Lokesha Reddy" userId="348959ee-59a1-4313-9b0d-6234a4fd0137" providerId="ADAL" clId="{18E31008-7EB6-4069-8D4C-46042C54E104}" dt="2022-02-27T16:58:45.594" v="14828" actId="478"/>
          <ac:picMkLst>
            <pc:docMk/>
            <pc:sldMk cId="3445343717" sldId="1966"/>
            <ac:picMk id="115" creationId="{3BCBF054-3D4A-47C7-AC65-C7617317081E}"/>
          </ac:picMkLst>
        </pc:picChg>
        <pc:picChg chg="del">
          <ac:chgData name="Shashank Lokesha Reddy" userId="348959ee-59a1-4313-9b0d-6234a4fd0137" providerId="ADAL" clId="{18E31008-7EB6-4069-8D4C-46042C54E104}" dt="2022-02-27T16:58:45.594" v="14828" actId="478"/>
          <ac:picMkLst>
            <pc:docMk/>
            <pc:sldMk cId="3445343717" sldId="1966"/>
            <ac:picMk id="119" creationId="{843A1AEF-52CF-4566-AA1D-55335CCB8170}"/>
          </ac:picMkLst>
        </pc:picChg>
        <pc:picChg chg="del">
          <ac:chgData name="Shashank Lokesha Reddy" userId="348959ee-59a1-4313-9b0d-6234a4fd0137" providerId="ADAL" clId="{18E31008-7EB6-4069-8D4C-46042C54E104}" dt="2022-02-27T16:58:45.594" v="14828" actId="478"/>
          <ac:picMkLst>
            <pc:docMk/>
            <pc:sldMk cId="3445343717" sldId="1966"/>
            <ac:picMk id="120" creationId="{642A91D3-CDE2-409F-B660-D887C49194CD}"/>
          </ac:picMkLst>
        </pc:picChg>
        <pc:cxnChg chg="mod">
          <ac:chgData name="Shashank Lokesha Reddy" userId="348959ee-59a1-4313-9b0d-6234a4fd0137" providerId="ADAL" clId="{18E31008-7EB6-4069-8D4C-46042C54E104}" dt="2022-02-27T21:16:05.900" v="15313" actId="14100"/>
          <ac:cxnSpMkLst>
            <pc:docMk/>
            <pc:sldMk cId="3445343717" sldId="1966"/>
            <ac:cxnSpMk id="12" creationId="{B0274043-26DC-44E4-95B5-B70278FAE9DF}"/>
          </ac:cxnSpMkLst>
        </pc:cxnChg>
        <pc:cxnChg chg="mod">
          <ac:chgData name="Shashank Lokesha Reddy" userId="348959ee-59a1-4313-9b0d-6234a4fd0137" providerId="ADAL" clId="{18E31008-7EB6-4069-8D4C-46042C54E104}" dt="2022-02-27T20:37:34.243" v="15142" actId="14100"/>
          <ac:cxnSpMkLst>
            <pc:docMk/>
            <pc:sldMk cId="3445343717" sldId="1966"/>
            <ac:cxnSpMk id="99" creationId="{416EAF35-962A-4E5D-94DC-D18BA20D1C1A}"/>
          </ac:cxnSpMkLst>
        </pc:cxnChg>
        <pc:cxnChg chg="mod">
          <ac:chgData name="Shashank Lokesha Reddy" userId="348959ee-59a1-4313-9b0d-6234a4fd0137" providerId="ADAL" clId="{18E31008-7EB6-4069-8D4C-46042C54E104}" dt="2022-02-27T17:10:16.911" v="14907" actId="14100"/>
          <ac:cxnSpMkLst>
            <pc:docMk/>
            <pc:sldMk cId="3445343717" sldId="1966"/>
            <ac:cxnSpMk id="100" creationId="{495AF9B9-18DC-484C-B3AA-7DA174A30EF3}"/>
          </ac:cxnSpMkLst>
        </pc:cxnChg>
        <pc:cxnChg chg="mod">
          <ac:chgData name="Shashank Lokesha Reddy" userId="348959ee-59a1-4313-9b0d-6234a4fd0137" providerId="ADAL" clId="{18E31008-7EB6-4069-8D4C-46042C54E104}" dt="2022-02-27T17:24:09.575" v="15080" actId="1076"/>
          <ac:cxnSpMkLst>
            <pc:docMk/>
            <pc:sldMk cId="3445343717" sldId="1966"/>
            <ac:cxnSpMk id="101" creationId="{0C097714-5E59-4FBA-842E-8D7EE6E03263}"/>
          </ac:cxnSpMkLst>
        </pc:cxnChg>
        <pc:cxnChg chg="mod">
          <ac:chgData name="Shashank Lokesha Reddy" userId="348959ee-59a1-4313-9b0d-6234a4fd0137" providerId="ADAL" clId="{18E31008-7EB6-4069-8D4C-46042C54E104}" dt="2022-02-27T20:38:15.547" v="15146" actId="14100"/>
          <ac:cxnSpMkLst>
            <pc:docMk/>
            <pc:sldMk cId="3445343717" sldId="1966"/>
            <ac:cxnSpMk id="103" creationId="{21A83AA9-9756-4554-B51B-15D68E6B3488}"/>
          </ac:cxnSpMkLst>
        </pc:cxnChg>
        <pc:cxnChg chg="mod">
          <ac:chgData name="Shashank Lokesha Reddy" userId="348959ee-59a1-4313-9b0d-6234a4fd0137" providerId="ADAL" clId="{18E31008-7EB6-4069-8D4C-46042C54E104}" dt="2022-02-27T20:37:40.552" v="15144" actId="14100"/>
          <ac:cxnSpMkLst>
            <pc:docMk/>
            <pc:sldMk cId="3445343717" sldId="1966"/>
            <ac:cxnSpMk id="173" creationId="{7802A4C1-EE12-4080-B531-47D9F720503D}"/>
          </ac:cxnSpMkLst>
        </pc:cxnChg>
      </pc:sldChg>
      <pc:sldChg chg="addSp delSp modSp add del mod">
        <pc:chgData name="Shashank Lokesha Reddy" userId="348959ee-59a1-4313-9b0d-6234a4fd0137" providerId="ADAL" clId="{18E31008-7EB6-4069-8D4C-46042C54E104}" dt="2022-01-29T17:07:01.588" v="227" actId="2696"/>
        <pc:sldMkLst>
          <pc:docMk/>
          <pc:sldMk cId="447913651" sldId="1971"/>
        </pc:sldMkLst>
        <pc:spChg chg="mod">
          <ac:chgData name="Shashank Lokesha Reddy" userId="348959ee-59a1-4313-9b0d-6234a4fd0137" providerId="ADAL" clId="{18E31008-7EB6-4069-8D4C-46042C54E104}" dt="2022-01-29T14:01:55.269" v="154" actId="1076"/>
          <ac:spMkLst>
            <pc:docMk/>
            <pc:sldMk cId="447913651" sldId="1971"/>
            <ac:spMk id="37" creationId="{9B722010-4AD7-45B0-A2EC-AED79CCBC54F}"/>
          </ac:spMkLst>
        </pc:spChg>
        <pc:spChg chg="del mod">
          <ac:chgData name="Shashank Lokesha Reddy" userId="348959ee-59a1-4313-9b0d-6234a4fd0137" providerId="ADAL" clId="{18E31008-7EB6-4069-8D4C-46042C54E104}" dt="2022-01-29T13:58:03.789" v="120" actId="478"/>
          <ac:spMkLst>
            <pc:docMk/>
            <pc:sldMk cId="447913651" sldId="1971"/>
            <ac:spMk id="40" creationId="{7FE9158D-140C-4058-8169-D507CB5C6F7E}"/>
          </ac:spMkLst>
        </pc:spChg>
        <pc:spChg chg="mod">
          <ac:chgData name="Shashank Lokesha Reddy" userId="348959ee-59a1-4313-9b0d-6234a4fd0137" providerId="ADAL" clId="{18E31008-7EB6-4069-8D4C-46042C54E104}" dt="2022-01-29T13:54:43.471" v="117" actId="27636"/>
          <ac:spMkLst>
            <pc:docMk/>
            <pc:sldMk cId="447913651" sldId="1971"/>
            <ac:spMk id="43" creationId="{C931E16F-3023-4889-AAC9-C5DEBD16E831}"/>
          </ac:spMkLst>
        </pc:spChg>
        <pc:spChg chg="add mod">
          <ac:chgData name="Shashank Lokesha Reddy" userId="348959ee-59a1-4313-9b0d-6234a4fd0137" providerId="ADAL" clId="{18E31008-7EB6-4069-8D4C-46042C54E104}" dt="2022-01-29T14:15:51.326" v="201" actId="1076"/>
          <ac:spMkLst>
            <pc:docMk/>
            <pc:sldMk cId="447913651" sldId="1971"/>
            <ac:spMk id="44" creationId="{F1A2CF27-DF40-4090-8BC5-DE9037AB1D5E}"/>
          </ac:spMkLst>
        </pc:spChg>
        <pc:spChg chg="mod">
          <ac:chgData name="Shashank Lokesha Reddy" userId="348959ee-59a1-4313-9b0d-6234a4fd0137" providerId="ADAL" clId="{18E31008-7EB6-4069-8D4C-46042C54E104}" dt="2022-01-29T15:27:39.491" v="208" actId="20577"/>
          <ac:spMkLst>
            <pc:docMk/>
            <pc:sldMk cId="447913651" sldId="1971"/>
            <ac:spMk id="58" creationId="{F5EF678B-2B28-4AB7-A177-24EEBCB06175}"/>
          </ac:spMkLst>
        </pc:spChg>
        <pc:spChg chg="mod">
          <ac:chgData name="Shashank Lokesha Reddy" userId="348959ee-59a1-4313-9b0d-6234a4fd0137" providerId="ADAL" clId="{18E31008-7EB6-4069-8D4C-46042C54E104}" dt="2022-01-29T14:03:29.852" v="168" actId="20577"/>
          <ac:spMkLst>
            <pc:docMk/>
            <pc:sldMk cId="447913651" sldId="1971"/>
            <ac:spMk id="64" creationId="{8C41EDEC-D065-4D40-B08E-4A15F3000368}"/>
          </ac:spMkLst>
        </pc:spChg>
        <pc:spChg chg="mod">
          <ac:chgData name="Shashank Lokesha Reddy" userId="348959ee-59a1-4313-9b0d-6234a4fd0137" providerId="ADAL" clId="{18E31008-7EB6-4069-8D4C-46042C54E104}" dt="2022-01-29T14:03:15.833" v="164" actId="20577"/>
          <ac:spMkLst>
            <pc:docMk/>
            <pc:sldMk cId="447913651" sldId="1971"/>
            <ac:spMk id="89" creationId="{C9C711D3-9BEF-46EA-9128-7E1255213533}"/>
          </ac:spMkLst>
        </pc:spChg>
        <pc:spChg chg="mod">
          <ac:chgData name="Shashank Lokesha Reddy" userId="348959ee-59a1-4313-9b0d-6234a4fd0137" providerId="ADAL" clId="{18E31008-7EB6-4069-8D4C-46042C54E104}" dt="2022-01-29T14:00:53.075" v="131" actId="14100"/>
          <ac:spMkLst>
            <pc:docMk/>
            <pc:sldMk cId="447913651" sldId="1971"/>
            <ac:spMk id="92" creationId="{8EB8075E-381A-4D2F-B694-1BA1C9AAE659}"/>
          </ac:spMkLst>
        </pc:spChg>
        <pc:spChg chg="del">
          <ac:chgData name="Shashank Lokesha Reddy" userId="348959ee-59a1-4313-9b0d-6234a4fd0137" providerId="ADAL" clId="{18E31008-7EB6-4069-8D4C-46042C54E104}" dt="2022-01-29T13:57:54.736" v="118" actId="478"/>
          <ac:spMkLst>
            <pc:docMk/>
            <pc:sldMk cId="447913651" sldId="1971"/>
            <ac:spMk id="101" creationId="{149C6DDE-A064-431A-96FC-66E2216620D5}"/>
          </ac:spMkLst>
        </pc:spChg>
        <pc:spChg chg="mod">
          <ac:chgData name="Shashank Lokesha Reddy" userId="348959ee-59a1-4313-9b0d-6234a4fd0137" providerId="ADAL" clId="{18E31008-7EB6-4069-8D4C-46042C54E104}" dt="2022-01-29T14:03:22.016" v="166" actId="20577"/>
          <ac:spMkLst>
            <pc:docMk/>
            <pc:sldMk cId="447913651" sldId="1971"/>
            <ac:spMk id="102" creationId="{0D438FC7-F89A-4C56-9CFD-8596D5DABB04}"/>
          </ac:spMkLst>
        </pc:spChg>
        <pc:spChg chg="del">
          <ac:chgData name="Shashank Lokesha Reddy" userId="348959ee-59a1-4313-9b0d-6234a4fd0137" providerId="ADAL" clId="{18E31008-7EB6-4069-8D4C-46042C54E104}" dt="2022-01-29T14:00:11.119" v="128" actId="478"/>
          <ac:spMkLst>
            <pc:docMk/>
            <pc:sldMk cId="447913651" sldId="1971"/>
            <ac:spMk id="103" creationId="{E6A94F09-12D2-4F2F-9A73-771B402B14C1}"/>
          </ac:spMkLst>
        </pc:spChg>
        <pc:spChg chg="mod">
          <ac:chgData name="Shashank Lokesha Reddy" userId="348959ee-59a1-4313-9b0d-6234a4fd0137" providerId="ADAL" clId="{18E31008-7EB6-4069-8D4C-46042C54E104}" dt="2022-01-29T14:01:37.302" v="153" actId="20577"/>
          <ac:spMkLst>
            <pc:docMk/>
            <pc:sldMk cId="447913651" sldId="1971"/>
            <ac:spMk id="105" creationId="{65885544-7B82-4E66-9C13-4E50FA3B33E2}"/>
          </ac:spMkLst>
        </pc:spChg>
        <pc:spChg chg="del mod">
          <ac:chgData name="Shashank Lokesha Reddy" userId="348959ee-59a1-4313-9b0d-6234a4fd0137" providerId="ADAL" clId="{18E31008-7EB6-4069-8D4C-46042C54E104}" dt="2022-01-29T14:00:08.638" v="127" actId="478"/>
          <ac:spMkLst>
            <pc:docMk/>
            <pc:sldMk cId="447913651" sldId="1971"/>
            <ac:spMk id="109" creationId="{44949EE7-86BB-4911-8C9A-7C19DDFF8C1B}"/>
          </ac:spMkLst>
        </pc:spChg>
        <pc:spChg chg="del">
          <ac:chgData name="Shashank Lokesha Reddy" userId="348959ee-59a1-4313-9b0d-6234a4fd0137" providerId="ADAL" clId="{18E31008-7EB6-4069-8D4C-46042C54E104}" dt="2022-01-29T13:58:52.471" v="125" actId="478"/>
          <ac:spMkLst>
            <pc:docMk/>
            <pc:sldMk cId="447913651" sldId="1971"/>
            <ac:spMk id="112" creationId="{21A4FF6F-2BA8-4E0E-907C-8423BFAA40D3}"/>
          </ac:spMkLst>
        </pc:spChg>
        <pc:spChg chg="del">
          <ac:chgData name="Shashank Lokesha Reddy" userId="348959ee-59a1-4313-9b0d-6234a4fd0137" providerId="ADAL" clId="{18E31008-7EB6-4069-8D4C-46042C54E104}" dt="2022-01-29T14:00:14.168" v="129" actId="478"/>
          <ac:spMkLst>
            <pc:docMk/>
            <pc:sldMk cId="447913651" sldId="1971"/>
            <ac:spMk id="114" creationId="{3AAB889C-330B-4EA5-8137-627697807626}"/>
          </ac:spMkLst>
        </pc:spChg>
        <pc:cxnChg chg="mod">
          <ac:chgData name="Shashank Lokesha Reddy" userId="348959ee-59a1-4313-9b0d-6234a4fd0137" providerId="ADAL" clId="{18E31008-7EB6-4069-8D4C-46042C54E104}" dt="2022-01-29T14:14:28.946" v="173" actId="14100"/>
          <ac:cxnSpMkLst>
            <pc:docMk/>
            <pc:sldMk cId="447913651" sldId="1971"/>
            <ac:cxnSpMk id="14" creationId="{560003A4-39B4-4336-81C3-216FA77A600C}"/>
          </ac:cxnSpMkLst>
        </pc:cxnChg>
        <pc:cxnChg chg="del mod">
          <ac:chgData name="Shashank Lokesha Reddy" userId="348959ee-59a1-4313-9b0d-6234a4fd0137" providerId="ADAL" clId="{18E31008-7EB6-4069-8D4C-46042C54E104}" dt="2022-01-29T13:58:10.217" v="122" actId="478"/>
          <ac:cxnSpMkLst>
            <pc:docMk/>
            <pc:sldMk cId="447913651" sldId="1971"/>
            <ac:cxnSpMk id="50" creationId="{06626FE8-C46D-4FFB-8DFD-ADB984723CE0}"/>
          </ac:cxnSpMkLst>
        </pc:cxnChg>
        <pc:cxnChg chg="add mod">
          <ac:chgData name="Shashank Lokesha Reddy" userId="348959ee-59a1-4313-9b0d-6234a4fd0137" providerId="ADAL" clId="{18E31008-7EB6-4069-8D4C-46042C54E104}" dt="2022-01-29T14:14:42.305" v="175" actId="1076"/>
          <ac:cxnSpMkLst>
            <pc:docMk/>
            <pc:sldMk cId="447913651" sldId="1971"/>
            <ac:cxnSpMk id="51" creationId="{7C5335C1-C52C-4EF0-9BC0-A61FBD3650CD}"/>
          </ac:cxnSpMkLst>
        </pc:cxnChg>
        <pc:cxnChg chg="mod">
          <ac:chgData name="Shashank Lokesha Reddy" userId="348959ee-59a1-4313-9b0d-6234a4fd0137" providerId="ADAL" clId="{18E31008-7EB6-4069-8D4C-46042C54E104}" dt="2022-01-29T14:00:53.075" v="131" actId="14100"/>
          <ac:cxnSpMkLst>
            <pc:docMk/>
            <pc:sldMk cId="447913651" sldId="1971"/>
            <ac:cxnSpMk id="91" creationId="{785DB653-477A-4A45-8D25-E30B77B734E4}"/>
          </ac:cxnSpMkLst>
        </pc:cxnChg>
        <pc:cxnChg chg="mod">
          <ac:chgData name="Shashank Lokesha Reddy" userId="348959ee-59a1-4313-9b0d-6234a4fd0137" providerId="ADAL" clId="{18E31008-7EB6-4069-8D4C-46042C54E104}" dt="2022-01-29T14:04:47.269" v="170" actId="14100"/>
          <ac:cxnSpMkLst>
            <pc:docMk/>
            <pc:sldMk cId="447913651" sldId="1971"/>
            <ac:cxnSpMk id="104" creationId="{2FBEE671-C0C9-43CE-8CA4-2836733F8D95}"/>
          </ac:cxnSpMkLst>
        </pc:cxnChg>
        <pc:cxnChg chg="del mod">
          <ac:chgData name="Shashank Lokesha Reddy" userId="348959ee-59a1-4313-9b0d-6234a4fd0137" providerId="ADAL" clId="{18E31008-7EB6-4069-8D4C-46042C54E104}" dt="2022-01-29T13:58:48.194" v="124" actId="478"/>
          <ac:cxnSpMkLst>
            <pc:docMk/>
            <pc:sldMk cId="447913651" sldId="1971"/>
            <ac:cxnSpMk id="111" creationId="{E339664E-C1EE-41EF-AD03-B2328E0AB20E}"/>
          </ac:cxnSpMkLst>
        </pc:cxnChg>
        <pc:cxnChg chg="mod">
          <ac:chgData name="Shashank Lokesha Reddy" userId="348959ee-59a1-4313-9b0d-6234a4fd0137" providerId="ADAL" clId="{18E31008-7EB6-4069-8D4C-46042C54E104}" dt="2022-01-29T14:02:44.634" v="162" actId="14100"/>
          <ac:cxnSpMkLst>
            <pc:docMk/>
            <pc:sldMk cId="447913651" sldId="1971"/>
            <ac:cxnSpMk id="117" creationId="{1A4A2778-086F-4FD5-89B0-DD1189B3F789}"/>
          </ac:cxnSpMkLst>
        </pc:cxnChg>
        <pc:cxnChg chg="mod">
          <ac:chgData name="Shashank Lokesha Reddy" userId="348959ee-59a1-4313-9b0d-6234a4fd0137" providerId="ADAL" clId="{18E31008-7EB6-4069-8D4C-46042C54E104}" dt="2022-01-29T14:09:53.474" v="171" actId="1076"/>
          <ac:cxnSpMkLst>
            <pc:docMk/>
            <pc:sldMk cId="447913651" sldId="1971"/>
            <ac:cxnSpMk id="126" creationId="{BDA6EFDE-B82F-48C8-9875-80EF1DE1CBB2}"/>
          </ac:cxnSpMkLst>
        </pc:cxnChg>
      </pc:sldChg>
      <pc:sldChg chg="addSp delSp modSp add del mod setBg">
        <pc:chgData name="Shashank Lokesha Reddy" userId="348959ee-59a1-4313-9b0d-6234a4fd0137" providerId="ADAL" clId="{18E31008-7EB6-4069-8D4C-46042C54E104}" dt="2022-01-29T17:07:01.588" v="227" actId="2696"/>
        <pc:sldMkLst>
          <pc:docMk/>
          <pc:sldMk cId="1533823520" sldId="2017"/>
        </pc:sldMkLst>
        <pc:spChg chg="del">
          <ac:chgData name="Shashank Lokesha Reddy" userId="348959ee-59a1-4313-9b0d-6234a4fd0137" providerId="ADAL" clId="{18E31008-7EB6-4069-8D4C-46042C54E104}" dt="2022-01-29T13:29:20.409" v="22" actId="478"/>
          <ac:spMkLst>
            <pc:docMk/>
            <pc:sldMk cId="1533823520" sldId="2017"/>
            <ac:spMk id="2" creationId="{2D892923-0C2E-4CB2-AF15-1625F7A35524}"/>
          </ac:spMkLst>
        </pc:spChg>
        <pc:spChg chg="mod">
          <ac:chgData name="Shashank Lokesha Reddy" userId="348959ee-59a1-4313-9b0d-6234a4fd0137" providerId="ADAL" clId="{18E31008-7EB6-4069-8D4C-46042C54E104}" dt="2022-01-29T15:53:35.711" v="224" actId="1076"/>
          <ac:spMkLst>
            <pc:docMk/>
            <pc:sldMk cId="1533823520" sldId="2017"/>
            <ac:spMk id="5" creationId="{00000000-0000-0000-0000-000000000000}"/>
          </ac:spMkLst>
        </pc:spChg>
        <pc:spChg chg="mod">
          <ac:chgData name="Shashank Lokesha Reddy" userId="348959ee-59a1-4313-9b0d-6234a4fd0137" providerId="ADAL" clId="{18E31008-7EB6-4069-8D4C-46042C54E104}" dt="2022-01-29T13:26:55.800" v="21" actId="27636"/>
          <ac:spMkLst>
            <pc:docMk/>
            <pc:sldMk cId="1533823520" sldId="2017"/>
            <ac:spMk id="9" creationId="{00000000-0000-0000-0000-000000000000}"/>
          </ac:spMkLst>
        </pc:spChg>
        <pc:spChg chg="mod">
          <ac:chgData name="Shashank Lokesha Reddy" userId="348959ee-59a1-4313-9b0d-6234a4fd0137" providerId="ADAL" clId="{18E31008-7EB6-4069-8D4C-46042C54E104}" dt="2022-01-29T15:53:21.153" v="223" actId="1076"/>
          <ac:spMkLst>
            <pc:docMk/>
            <pc:sldMk cId="1533823520" sldId="2017"/>
            <ac:spMk id="10" creationId="{8F41C6E5-2509-41C8-A873-3FD20191C41E}"/>
          </ac:spMkLst>
        </pc:spChg>
        <pc:spChg chg="add del mod">
          <ac:chgData name="Shashank Lokesha Reddy" userId="348959ee-59a1-4313-9b0d-6234a4fd0137" providerId="ADAL" clId="{18E31008-7EB6-4069-8D4C-46042C54E104}" dt="2022-01-29T15:52:21.312" v="214" actId="478"/>
          <ac:spMkLst>
            <pc:docMk/>
            <pc:sldMk cId="1533823520" sldId="2017"/>
            <ac:spMk id="11" creationId="{394B3EC8-6E25-45CB-AB04-124C376C5C0F}"/>
          </ac:spMkLst>
        </pc:spChg>
        <pc:spChg chg="mod">
          <ac:chgData name="Shashank Lokesha Reddy" userId="348959ee-59a1-4313-9b0d-6234a4fd0137" providerId="ADAL" clId="{18E31008-7EB6-4069-8D4C-46042C54E104}" dt="2022-01-29T15:53:35.711" v="224" actId="1076"/>
          <ac:spMkLst>
            <pc:docMk/>
            <pc:sldMk cId="1533823520" sldId="2017"/>
            <ac:spMk id="21" creationId="{00000000-0000-0000-0000-000000000000}"/>
          </ac:spMkLst>
        </pc:spChg>
        <pc:spChg chg="mod">
          <ac:chgData name="Shashank Lokesha Reddy" userId="348959ee-59a1-4313-9b0d-6234a4fd0137" providerId="ADAL" clId="{18E31008-7EB6-4069-8D4C-46042C54E104}" dt="2022-01-29T15:53:21.153" v="223" actId="1076"/>
          <ac:spMkLst>
            <pc:docMk/>
            <pc:sldMk cId="1533823520" sldId="2017"/>
            <ac:spMk id="37" creationId="{00000000-0000-0000-0000-000000000000}"/>
          </ac:spMkLst>
        </pc:spChg>
        <pc:spChg chg="add mod">
          <ac:chgData name="Shashank Lokesha Reddy" userId="348959ee-59a1-4313-9b0d-6234a4fd0137" providerId="ADAL" clId="{18E31008-7EB6-4069-8D4C-46042C54E104}" dt="2022-01-29T15:53:21.153" v="223" actId="1076"/>
          <ac:spMkLst>
            <pc:docMk/>
            <pc:sldMk cId="1533823520" sldId="2017"/>
            <ac:spMk id="40" creationId="{E8AF4244-21E6-4AA6-9646-78CC258BB16F}"/>
          </ac:spMkLst>
        </pc:spChg>
        <pc:spChg chg="add mod">
          <ac:chgData name="Shashank Lokesha Reddy" userId="348959ee-59a1-4313-9b0d-6234a4fd0137" providerId="ADAL" clId="{18E31008-7EB6-4069-8D4C-46042C54E104}" dt="2022-01-29T15:53:21.153" v="223" actId="1076"/>
          <ac:spMkLst>
            <pc:docMk/>
            <pc:sldMk cId="1533823520" sldId="2017"/>
            <ac:spMk id="42" creationId="{4E2B4321-C97F-4D2B-9DBA-81EA2F9F80FE}"/>
          </ac:spMkLst>
        </pc:spChg>
        <pc:spChg chg="add mod">
          <ac:chgData name="Shashank Lokesha Reddy" userId="348959ee-59a1-4313-9b0d-6234a4fd0137" providerId="ADAL" clId="{18E31008-7EB6-4069-8D4C-46042C54E104}" dt="2022-01-29T15:53:21.153" v="223" actId="1076"/>
          <ac:spMkLst>
            <pc:docMk/>
            <pc:sldMk cId="1533823520" sldId="2017"/>
            <ac:spMk id="43" creationId="{B5EAF7CF-4655-455C-8B55-E6346E5A92C0}"/>
          </ac:spMkLst>
        </pc:spChg>
        <pc:spChg chg="add del mod">
          <ac:chgData name="Shashank Lokesha Reddy" userId="348959ee-59a1-4313-9b0d-6234a4fd0137" providerId="ADAL" clId="{18E31008-7EB6-4069-8D4C-46042C54E104}" dt="2022-01-29T15:52:24.120" v="215" actId="478"/>
          <ac:spMkLst>
            <pc:docMk/>
            <pc:sldMk cId="1533823520" sldId="2017"/>
            <ac:spMk id="46" creationId="{6262D9CB-5F34-49AA-8DAF-6C9B22EBE86B}"/>
          </ac:spMkLst>
        </pc:spChg>
        <pc:spChg chg="add mod">
          <ac:chgData name="Shashank Lokesha Reddy" userId="348959ee-59a1-4313-9b0d-6234a4fd0137" providerId="ADAL" clId="{18E31008-7EB6-4069-8D4C-46042C54E104}" dt="2022-01-29T15:53:21.153" v="223" actId="1076"/>
          <ac:spMkLst>
            <pc:docMk/>
            <pc:sldMk cId="1533823520" sldId="2017"/>
            <ac:spMk id="47" creationId="{8543A66D-AF14-4D36-984D-F95B39CF7AEF}"/>
          </ac:spMkLst>
        </pc:spChg>
        <pc:spChg chg="add mod">
          <ac:chgData name="Shashank Lokesha Reddy" userId="348959ee-59a1-4313-9b0d-6234a4fd0137" providerId="ADAL" clId="{18E31008-7EB6-4069-8D4C-46042C54E104}" dt="2022-01-29T15:52:50.835" v="220" actId="1076"/>
          <ac:spMkLst>
            <pc:docMk/>
            <pc:sldMk cId="1533823520" sldId="2017"/>
            <ac:spMk id="48" creationId="{A5AB42E6-704A-43A8-BE82-AF9742369CC7}"/>
          </ac:spMkLst>
        </pc:spChg>
        <pc:spChg chg="add mod">
          <ac:chgData name="Shashank Lokesha Reddy" userId="348959ee-59a1-4313-9b0d-6234a4fd0137" providerId="ADAL" clId="{18E31008-7EB6-4069-8D4C-46042C54E104}" dt="2022-01-29T15:53:07.272" v="222" actId="1076"/>
          <ac:spMkLst>
            <pc:docMk/>
            <pc:sldMk cId="1533823520" sldId="2017"/>
            <ac:spMk id="49" creationId="{60C65888-F1B9-4AFF-8E12-2FF28DB1F466}"/>
          </ac:spMkLst>
        </pc:spChg>
        <pc:spChg chg="mod">
          <ac:chgData name="Shashank Lokesha Reddy" userId="348959ee-59a1-4313-9b0d-6234a4fd0137" providerId="ADAL" clId="{18E31008-7EB6-4069-8D4C-46042C54E104}" dt="2022-01-29T15:53:44.190" v="226" actId="14100"/>
          <ac:spMkLst>
            <pc:docMk/>
            <pc:sldMk cId="1533823520" sldId="2017"/>
            <ac:spMk id="64" creationId="{00000000-0000-0000-0000-000000000000}"/>
          </ac:spMkLst>
        </pc:spChg>
        <pc:spChg chg="mod">
          <ac:chgData name="Shashank Lokesha Reddy" userId="348959ee-59a1-4313-9b0d-6234a4fd0137" providerId="ADAL" clId="{18E31008-7EB6-4069-8D4C-46042C54E104}" dt="2022-01-29T15:53:21.153" v="223" actId="1076"/>
          <ac:spMkLst>
            <pc:docMk/>
            <pc:sldMk cId="1533823520" sldId="2017"/>
            <ac:spMk id="115" creationId="{00000000-0000-0000-0000-000000000000}"/>
          </ac:spMkLst>
        </pc:spChg>
        <pc:spChg chg="mod">
          <ac:chgData name="Shashank Lokesha Reddy" userId="348959ee-59a1-4313-9b0d-6234a4fd0137" providerId="ADAL" clId="{18E31008-7EB6-4069-8D4C-46042C54E104}" dt="2022-01-29T15:53:21.153" v="223" actId="1076"/>
          <ac:spMkLst>
            <pc:docMk/>
            <pc:sldMk cId="1533823520" sldId="2017"/>
            <ac:spMk id="345" creationId="{0E3ADADA-E54B-4A5D-B868-FE2176AA28B0}"/>
          </ac:spMkLst>
        </pc:spChg>
        <pc:grpChg chg="mod">
          <ac:chgData name="Shashank Lokesha Reddy" userId="348959ee-59a1-4313-9b0d-6234a4fd0137" providerId="ADAL" clId="{18E31008-7EB6-4069-8D4C-46042C54E104}" dt="2022-01-29T15:53:21.153" v="223" actId="1076"/>
          <ac:grpSpMkLst>
            <pc:docMk/>
            <pc:sldMk cId="1533823520" sldId="2017"/>
            <ac:grpSpMk id="31" creationId="{4781853F-B84E-4E2A-ACAA-AB8980FBE737}"/>
          </ac:grpSpMkLst>
        </pc:grpChg>
        <pc:grpChg chg="mod">
          <ac:chgData name="Shashank Lokesha Reddy" userId="348959ee-59a1-4313-9b0d-6234a4fd0137" providerId="ADAL" clId="{18E31008-7EB6-4069-8D4C-46042C54E104}" dt="2022-01-29T15:53:21.153" v="223" actId="1076"/>
          <ac:grpSpMkLst>
            <pc:docMk/>
            <pc:sldMk cId="1533823520" sldId="2017"/>
            <ac:grpSpMk id="288" creationId="{776FD9E7-9249-414D-A412-ECEC2101E6C0}"/>
          </ac:grpSpMkLst>
        </pc:grpChg>
        <pc:picChg chg="add del mod modCrop">
          <ac:chgData name="Shashank Lokesha Reddy" userId="348959ee-59a1-4313-9b0d-6234a4fd0137" providerId="ADAL" clId="{18E31008-7EB6-4069-8D4C-46042C54E104}" dt="2022-01-29T13:35:47.419" v="72" actId="478"/>
          <ac:picMkLst>
            <pc:docMk/>
            <pc:sldMk cId="1533823520" sldId="2017"/>
            <ac:picMk id="4" creationId="{775CF077-C892-4832-8845-2D99CDD76A93}"/>
          </ac:picMkLst>
        </pc:picChg>
        <pc:picChg chg="mod">
          <ac:chgData name="Shashank Lokesha Reddy" userId="348959ee-59a1-4313-9b0d-6234a4fd0137" providerId="ADAL" clId="{18E31008-7EB6-4069-8D4C-46042C54E104}" dt="2022-01-29T15:53:35.711" v="224" actId="1076"/>
          <ac:picMkLst>
            <pc:docMk/>
            <pc:sldMk cId="1533823520" sldId="2017"/>
            <ac:picMk id="7" creationId="{C8D658F3-4D4F-4257-82F3-01727EAB1999}"/>
          </ac:picMkLst>
        </pc:picChg>
        <pc:picChg chg="add mod modCrop">
          <ac:chgData name="Shashank Lokesha Reddy" userId="348959ee-59a1-4313-9b0d-6234a4fd0137" providerId="ADAL" clId="{18E31008-7EB6-4069-8D4C-46042C54E104}" dt="2022-01-29T15:53:21.153" v="223" actId="1076"/>
          <ac:picMkLst>
            <pc:docMk/>
            <pc:sldMk cId="1533823520" sldId="2017"/>
            <ac:picMk id="8" creationId="{BC3FE498-073C-4D7A-8430-3781A59CAFD5}"/>
          </ac:picMkLst>
        </pc:picChg>
        <pc:picChg chg="mod">
          <ac:chgData name="Shashank Lokesha Reddy" userId="348959ee-59a1-4313-9b0d-6234a4fd0137" providerId="ADAL" clId="{18E31008-7EB6-4069-8D4C-46042C54E104}" dt="2022-01-29T15:53:21.153" v="223" actId="1076"/>
          <ac:picMkLst>
            <pc:docMk/>
            <pc:sldMk cId="1533823520" sldId="2017"/>
            <ac:picMk id="33" creationId="{CED9FB91-7EA0-4D76-8E9E-72ED44F3CE90}"/>
          </ac:picMkLst>
        </pc:picChg>
        <pc:picChg chg="mod">
          <ac:chgData name="Shashank Lokesha Reddy" userId="348959ee-59a1-4313-9b0d-6234a4fd0137" providerId="ADAL" clId="{18E31008-7EB6-4069-8D4C-46042C54E104}" dt="2022-01-29T15:53:21.153" v="223" actId="1076"/>
          <ac:picMkLst>
            <pc:docMk/>
            <pc:sldMk cId="1533823520" sldId="2017"/>
            <ac:picMk id="35" creationId="{03937722-4A70-40DD-837B-4A69889AC40F}"/>
          </ac:picMkLst>
        </pc:picChg>
        <pc:picChg chg="mod">
          <ac:chgData name="Shashank Lokesha Reddy" userId="348959ee-59a1-4313-9b0d-6234a4fd0137" providerId="ADAL" clId="{18E31008-7EB6-4069-8D4C-46042C54E104}" dt="2022-01-29T15:53:21.153" v="223" actId="1076"/>
          <ac:picMkLst>
            <pc:docMk/>
            <pc:sldMk cId="1533823520" sldId="2017"/>
            <ac:picMk id="38" creationId="{0BAE8037-7E4A-4F8B-938F-F67BA6AE8AFC}"/>
          </ac:picMkLst>
        </pc:picChg>
        <pc:picChg chg="mod">
          <ac:chgData name="Shashank Lokesha Reddy" userId="348959ee-59a1-4313-9b0d-6234a4fd0137" providerId="ADAL" clId="{18E31008-7EB6-4069-8D4C-46042C54E104}" dt="2022-01-29T15:53:21.153" v="223" actId="1076"/>
          <ac:picMkLst>
            <pc:docMk/>
            <pc:sldMk cId="1533823520" sldId="2017"/>
            <ac:picMk id="39" creationId="{F273960F-22C3-4905-9E48-E9B7DF91C92F}"/>
          </ac:picMkLst>
        </pc:picChg>
        <pc:picChg chg="mod">
          <ac:chgData name="Shashank Lokesha Reddy" userId="348959ee-59a1-4313-9b0d-6234a4fd0137" providerId="ADAL" clId="{18E31008-7EB6-4069-8D4C-46042C54E104}" dt="2022-01-29T15:53:21.153" v="223" actId="1076"/>
          <ac:picMkLst>
            <pc:docMk/>
            <pc:sldMk cId="1533823520" sldId="2017"/>
            <ac:picMk id="41" creationId="{78E2129B-3185-431C-AAF1-E5B7026113D3}"/>
          </ac:picMkLst>
        </pc:picChg>
        <pc:picChg chg="mod">
          <ac:chgData name="Shashank Lokesha Reddy" userId="348959ee-59a1-4313-9b0d-6234a4fd0137" providerId="ADAL" clId="{18E31008-7EB6-4069-8D4C-46042C54E104}" dt="2022-01-29T15:53:21.153" v="223" actId="1076"/>
          <ac:picMkLst>
            <pc:docMk/>
            <pc:sldMk cId="1533823520" sldId="2017"/>
            <ac:picMk id="78" creationId="{78E7DF2D-BF64-4111-8F46-0F6D27E5D5A7}"/>
          </ac:picMkLst>
        </pc:picChg>
      </pc:sldChg>
      <pc:sldChg chg="add del">
        <pc:chgData name="Shashank Lokesha Reddy" userId="348959ee-59a1-4313-9b0d-6234a4fd0137" providerId="ADAL" clId="{18E31008-7EB6-4069-8D4C-46042C54E104}" dt="2022-02-16T15:47:55.167" v="4234"/>
        <pc:sldMkLst>
          <pc:docMk/>
          <pc:sldMk cId="3426790530" sldId="3622"/>
        </pc:sldMkLst>
      </pc:sldChg>
      <pc:sldMasterChg chg="delSldLayout">
        <pc:chgData name="Shashank Lokesha Reddy" userId="348959ee-59a1-4313-9b0d-6234a4fd0137" providerId="ADAL" clId="{18E31008-7EB6-4069-8D4C-46042C54E104}" dt="2022-01-29T17:07:01.588" v="227" actId="2696"/>
        <pc:sldMasterMkLst>
          <pc:docMk/>
          <pc:sldMasterMk cId="4036756083" sldId="2147483648"/>
        </pc:sldMasterMkLst>
        <pc:sldLayoutChg chg="del">
          <pc:chgData name="Shashank Lokesha Reddy" userId="348959ee-59a1-4313-9b0d-6234a4fd0137" providerId="ADAL" clId="{18E31008-7EB6-4069-8D4C-46042C54E104}" dt="2022-01-29T17:07:01.588" v="227" actId="2696"/>
          <pc:sldLayoutMkLst>
            <pc:docMk/>
            <pc:sldMasterMk cId="4036756083" sldId="2147483648"/>
            <pc:sldLayoutMk cId="1753504301" sldId="2147483661"/>
          </pc:sldLayoutMkLst>
        </pc:sldLayoutChg>
      </pc:sldMasterChg>
    </pc:docChg>
  </pc:docChgLst>
  <pc:docChgLst>
    <pc:chgData name="Asmar, Laban" userId="6fcd5cfb-7157-4acb-b8c2-a0fa5fac819b" providerId="ADAL" clId="{9C3BC972-0A50-4A98-B44F-41105577D98C}"/>
    <pc:docChg chg="undo custSel addSld modSld">
      <pc:chgData name="Asmar, Laban" userId="6fcd5cfb-7157-4acb-b8c2-a0fa5fac819b" providerId="ADAL" clId="{9C3BC972-0A50-4A98-B44F-41105577D98C}" dt="2022-02-16T15:18:56.339" v="660" actId="20577"/>
      <pc:docMkLst>
        <pc:docMk/>
      </pc:docMkLst>
      <pc:sldChg chg="addSp delSp modSp mod">
        <pc:chgData name="Asmar, Laban" userId="6fcd5cfb-7157-4acb-b8c2-a0fa5fac819b" providerId="ADAL" clId="{9C3BC972-0A50-4A98-B44F-41105577D98C}" dt="2022-02-15T11:11:36.466" v="412" actId="21"/>
        <pc:sldMkLst>
          <pc:docMk/>
          <pc:sldMk cId="1993802040" sldId="1909"/>
        </pc:sldMkLst>
        <pc:spChg chg="add del mod">
          <ac:chgData name="Asmar, Laban" userId="6fcd5cfb-7157-4acb-b8c2-a0fa5fac819b" providerId="ADAL" clId="{9C3BC972-0A50-4A98-B44F-41105577D98C}" dt="2022-02-15T11:11:03.487" v="404" actId="21"/>
          <ac:spMkLst>
            <pc:docMk/>
            <pc:sldMk cId="1993802040" sldId="1909"/>
            <ac:spMk id="2" creationId="{C0592A6E-C59C-4CFA-B65D-2A06D0E370A4}"/>
          </ac:spMkLst>
        </pc:spChg>
        <pc:spChg chg="mod">
          <ac:chgData name="Asmar, Laban" userId="6fcd5cfb-7157-4acb-b8c2-a0fa5fac819b" providerId="ADAL" clId="{9C3BC972-0A50-4A98-B44F-41105577D98C}" dt="2022-02-14T09:18:19.871" v="245" actId="14100"/>
          <ac:spMkLst>
            <pc:docMk/>
            <pc:sldMk cId="1993802040" sldId="1909"/>
            <ac:spMk id="10" creationId="{BC2DFB99-04CE-45FE-9D85-D9FD1FD25715}"/>
          </ac:spMkLst>
        </pc:spChg>
        <pc:spChg chg="mod">
          <ac:chgData name="Asmar, Laban" userId="6fcd5cfb-7157-4acb-b8c2-a0fa5fac819b" providerId="ADAL" clId="{9C3BC972-0A50-4A98-B44F-41105577D98C}" dt="2022-02-15T11:11:21.215" v="405" actId="1076"/>
          <ac:spMkLst>
            <pc:docMk/>
            <pc:sldMk cId="1993802040" sldId="1909"/>
            <ac:spMk id="11" creationId="{4ADCD9B9-1941-4C5E-A1D7-827E0007EF06}"/>
          </ac:spMkLst>
        </pc:spChg>
        <pc:spChg chg="add del mod">
          <ac:chgData name="Asmar, Laban" userId="6fcd5cfb-7157-4acb-b8c2-a0fa5fac819b" providerId="ADAL" clId="{9C3BC972-0A50-4A98-B44F-41105577D98C}" dt="2022-02-14T09:18:14.135" v="244" actId="1035"/>
          <ac:spMkLst>
            <pc:docMk/>
            <pc:sldMk cId="1993802040" sldId="1909"/>
            <ac:spMk id="23" creationId="{B8C8196D-7522-4A47-AD1F-44DB260AFC29}"/>
          </ac:spMkLst>
        </pc:spChg>
        <pc:spChg chg="mod">
          <ac:chgData name="Asmar, Laban" userId="6fcd5cfb-7157-4acb-b8c2-a0fa5fac819b" providerId="ADAL" clId="{9C3BC972-0A50-4A98-B44F-41105577D98C}" dt="2022-02-14T09:18:14.135" v="244" actId="1035"/>
          <ac:spMkLst>
            <pc:docMk/>
            <pc:sldMk cId="1993802040" sldId="1909"/>
            <ac:spMk id="84" creationId="{BB17BF79-AECD-4540-8244-52DDE193C9E3}"/>
          </ac:spMkLst>
        </pc:spChg>
        <pc:spChg chg="add del mod">
          <ac:chgData name="Asmar, Laban" userId="6fcd5cfb-7157-4acb-b8c2-a0fa5fac819b" providerId="ADAL" clId="{9C3BC972-0A50-4A98-B44F-41105577D98C}" dt="2022-02-15T11:11:36.466" v="412" actId="21"/>
          <ac:spMkLst>
            <pc:docMk/>
            <pc:sldMk cId="1993802040" sldId="1909"/>
            <ac:spMk id="86" creationId="{4A4C1D92-E4DA-495C-94E4-721DC902AB7A}"/>
          </ac:spMkLst>
        </pc:spChg>
        <pc:spChg chg="add del mod">
          <ac:chgData name="Asmar, Laban" userId="6fcd5cfb-7157-4acb-b8c2-a0fa5fac819b" providerId="ADAL" clId="{9C3BC972-0A50-4A98-B44F-41105577D98C}" dt="2022-02-14T09:18:14.135" v="244" actId="1035"/>
          <ac:spMkLst>
            <pc:docMk/>
            <pc:sldMk cId="1993802040" sldId="1909"/>
            <ac:spMk id="88" creationId="{BAC1F5EE-C545-4FE9-AD00-3074E75A3588}"/>
          </ac:spMkLst>
        </pc:spChg>
        <pc:spChg chg="mod">
          <ac:chgData name="Asmar, Laban" userId="6fcd5cfb-7157-4acb-b8c2-a0fa5fac819b" providerId="ADAL" clId="{9C3BC972-0A50-4A98-B44F-41105577D98C}" dt="2022-02-14T09:18:01.240" v="234" actId="1036"/>
          <ac:spMkLst>
            <pc:docMk/>
            <pc:sldMk cId="1993802040" sldId="1909"/>
            <ac:spMk id="96" creationId="{06A60633-6CAA-4DAE-949C-A99304CF6637}"/>
          </ac:spMkLst>
        </pc:spChg>
        <pc:spChg chg="mod">
          <ac:chgData name="Asmar, Laban" userId="6fcd5cfb-7157-4acb-b8c2-a0fa5fac819b" providerId="ADAL" clId="{9C3BC972-0A50-4A98-B44F-41105577D98C}" dt="2022-02-14T09:18:01.240" v="234" actId="1036"/>
          <ac:spMkLst>
            <pc:docMk/>
            <pc:sldMk cId="1993802040" sldId="1909"/>
            <ac:spMk id="97" creationId="{B03AC0EC-154E-4341-82B2-94CC39076B05}"/>
          </ac:spMkLst>
        </pc:spChg>
        <pc:spChg chg="add del mod">
          <ac:chgData name="Asmar, Laban" userId="6fcd5cfb-7157-4acb-b8c2-a0fa5fac819b" providerId="ADAL" clId="{9C3BC972-0A50-4A98-B44F-41105577D98C}" dt="2022-02-14T09:18:14.135" v="244" actId="1035"/>
          <ac:spMkLst>
            <pc:docMk/>
            <pc:sldMk cId="1993802040" sldId="1909"/>
            <ac:spMk id="100" creationId="{E1770643-A965-4820-B9E7-12AB95A2E7EA}"/>
          </ac:spMkLst>
        </pc:spChg>
        <pc:spChg chg="add del mod">
          <ac:chgData name="Asmar, Laban" userId="6fcd5cfb-7157-4acb-b8c2-a0fa5fac819b" providerId="ADAL" clId="{9C3BC972-0A50-4A98-B44F-41105577D98C}" dt="2022-02-14T09:18:14.135" v="244" actId="1035"/>
          <ac:spMkLst>
            <pc:docMk/>
            <pc:sldMk cId="1993802040" sldId="1909"/>
            <ac:spMk id="106" creationId="{7C99D383-56EC-4F55-966C-B51FCB980F02}"/>
          </ac:spMkLst>
        </pc:spChg>
        <pc:spChg chg="add del mod">
          <ac:chgData name="Asmar, Laban" userId="6fcd5cfb-7157-4acb-b8c2-a0fa5fac819b" providerId="ADAL" clId="{9C3BC972-0A50-4A98-B44F-41105577D98C}" dt="2022-02-14T09:18:14.135" v="244" actId="1035"/>
          <ac:spMkLst>
            <pc:docMk/>
            <pc:sldMk cId="1993802040" sldId="1909"/>
            <ac:spMk id="107" creationId="{02401AFB-47AE-4F4E-AE27-57F2A6290EFB}"/>
          </ac:spMkLst>
        </pc:spChg>
        <pc:spChg chg="add del mod">
          <ac:chgData name="Asmar, Laban" userId="6fcd5cfb-7157-4acb-b8c2-a0fa5fac819b" providerId="ADAL" clId="{9C3BC972-0A50-4A98-B44F-41105577D98C}" dt="2022-02-14T09:18:14.135" v="244" actId="1035"/>
          <ac:spMkLst>
            <pc:docMk/>
            <pc:sldMk cId="1993802040" sldId="1909"/>
            <ac:spMk id="108" creationId="{91649D50-F49C-459C-8586-12BACD5D3C53}"/>
          </ac:spMkLst>
        </pc:spChg>
        <pc:spChg chg="add del mod">
          <ac:chgData name="Asmar, Laban" userId="6fcd5cfb-7157-4acb-b8c2-a0fa5fac819b" providerId="ADAL" clId="{9C3BC972-0A50-4A98-B44F-41105577D98C}" dt="2022-02-14T09:18:14.135" v="244" actId="1035"/>
          <ac:spMkLst>
            <pc:docMk/>
            <pc:sldMk cId="1993802040" sldId="1909"/>
            <ac:spMk id="109" creationId="{C0ED648E-8C29-4B93-AB8B-1859B7676876}"/>
          </ac:spMkLst>
        </pc:spChg>
        <pc:spChg chg="add del mod">
          <ac:chgData name="Asmar, Laban" userId="6fcd5cfb-7157-4acb-b8c2-a0fa5fac819b" providerId="ADAL" clId="{9C3BC972-0A50-4A98-B44F-41105577D98C}" dt="2022-02-14T09:18:14.135" v="244" actId="1035"/>
          <ac:spMkLst>
            <pc:docMk/>
            <pc:sldMk cId="1993802040" sldId="1909"/>
            <ac:spMk id="110" creationId="{7317EBF4-ACD0-4A7F-AA28-C2FAA001A9CF}"/>
          </ac:spMkLst>
        </pc:spChg>
        <pc:spChg chg="add del mod">
          <ac:chgData name="Asmar, Laban" userId="6fcd5cfb-7157-4acb-b8c2-a0fa5fac819b" providerId="ADAL" clId="{9C3BC972-0A50-4A98-B44F-41105577D98C}" dt="2022-02-14T09:18:14.135" v="244" actId="1035"/>
          <ac:spMkLst>
            <pc:docMk/>
            <pc:sldMk cId="1993802040" sldId="1909"/>
            <ac:spMk id="111" creationId="{05EC3261-1624-49A7-9F6D-7118A280A21C}"/>
          </ac:spMkLst>
        </pc:spChg>
        <pc:spChg chg="add del mod">
          <ac:chgData name="Asmar, Laban" userId="6fcd5cfb-7157-4acb-b8c2-a0fa5fac819b" providerId="ADAL" clId="{9C3BC972-0A50-4A98-B44F-41105577D98C}" dt="2022-02-14T09:18:14.135" v="244" actId="1035"/>
          <ac:spMkLst>
            <pc:docMk/>
            <pc:sldMk cId="1993802040" sldId="1909"/>
            <ac:spMk id="113" creationId="{B685BA35-6E4D-432D-8C8A-20754C587281}"/>
          </ac:spMkLst>
        </pc:spChg>
        <pc:spChg chg="add del mod">
          <ac:chgData name="Asmar, Laban" userId="6fcd5cfb-7157-4acb-b8c2-a0fa5fac819b" providerId="ADAL" clId="{9C3BC972-0A50-4A98-B44F-41105577D98C}" dt="2022-02-14T09:18:14.135" v="244" actId="1035"/>
          <ac:spMkLst>
            <pc:docMk/>
            <pc:sldMk cId="1993802040" sldId="1909"/>
            <ac:spMk id="114" creationId="{172744A9-0760-4AB3-BC9A-4C61B2823226}"/>
          </ac:spMkLst>
        </pc:spChg>
        <pc:spChg chg="add del mod">
          <ac:chgData name="Asmar, Laban" userId="6fcd5cfb-7157-4acb-b8c2-a0fa5fac819b" providerId="ADAL" clId="{9C3BC972-0A50-4A98-B44F-41105577D98C}" dt="2022-02-14T09:18:14.135" v="244" actId="1035"/>
          <ac:spMkLst>
            <pc:docMk/>
            <pc:sldMk cId="1993802040" sldId="1909"/>
            <ac:spMk id="115" creationId="{5FD037F4-2B74-432E-85FF-560603AF8D3E}"/>
          </ac:spMkLst>
        </pc:spChg>
        <pc:spChg chg="add del mod">
          <ac:chgData name="Asmar, Laban" userId="6fcd5cfb-7157-4acb-b8c2-a0fa5fac819b" providerId="ADAL" clId="{9C3BC972-0A50-4A98-B44F-41105577D98C}" dt="2022-02-14T09:18:14.135" v="244" actId="1035"/>
          <ac:spMkLst>
            <pc:docMk/>
            <pc:sldMk cId="1993802040" sldId="1909"/>
            <ac:spMk id="118" creationId="{782C87E9-4CDD-48A4-8535-76F8BF229786}"/>
          </ac:spMkLst>
        </pc:spChg>
        <pc:spChg chg="add del mod">
          <ac:chgData name="Asmar, Laban" userId="6fcd5cfb-7157-4acb-b8c2-a0fa5fac819b" providerId="ADAL" clId="{9C3BC972-0A50-4A98-B44F-41105577D98C}" dt="2022-02-14T09:18:14.135" v="244" actId="1035"/>
          <ac:spMkLst>
            <pc:docMk/>
            <pc:sldMk cId="1993802040" sldId="1909"/>
            <ac:spMk id="120" creationId="{9453EA7E-7045-4FEB-A457-E3086DCB132D}"/>
          </ac:spMkLst>
        </pc:spChg>
        <pc:spChg chg="add del mod">
          <ac:chgData name="Asmar, Laban" userId="6fcd5cfb-7157-4acb-b8c2-a0fa5fac819b" providerId="ADAL" clId="{9C3BC972-0A50-4A98-B44F-41105577D98C}" dt="2022-02-14T09:18:14.135" v="244" actId="1035"/>
          <ac:spMkLst>
            <pc:docMk/>
            <pc:sldMk cId="1993802040" sldId="1909"/>
            <ac:spMk id="121" creationId="{8750DDC7-8AA2-480C-ABFA-6B9E6A3E6CF0}"/>
          </ac:spMkLst>
        </pc:spChg>
        <pc:spChg chg="mod">
          <ac:chgData name="Asmar, Laban" userId="6fcd5cfb-7157-4acb-b8c2-a0fa5fac819b" providerId="ADAL" clId="{9C3BC972-0A50-4A98-B44F-41105577D98C}" dt="2022-02-14T09:18:01.240" v="234" actId="1036"/>
          <ac:spMkLst>
            <pc:docMk/>
            <pc:sldMk cId="1993802040" sldId="1909"/>
            <ac:spMk id="122" creationId="{4C6929B7-EBB3-42B6-82E1-C427AF656815}"/>
          </ac:spMkLst>
        </pc:spChg>
        <pc:spChg chg="mod">
          <ac:chgData name="Asmar, Laban" userId="6fcd5cfb-7157-4acb-b8c2-a0fa5fac819b" providerId="ADAL" clId="{9C3BC972-0A50-4A98-B44F-41105577D98C}" dt="2022-02-14T09:18:01.240" v="234" actId="1036"/>
          <ac:spMkLst>
            <pc:docMk/>
            <pc:sldMk cId="1993802040" sldId="1909"/>
            <ac:spMk id="123" creationId="{9384453F-3054-4F1B-8F08-E538E16BD306}"/>
          </ac:spMkLst>
        </pc:spChg>
        <pc:spChg chg="mod">
          <ac:chgData name="Asmar, Laban" userId="6fcd5cfb-7157-4acb-b8c2-a0fa5fac819b" providerId="ADAL" clId="{9C3BC972-0A50-4A98-B44F-41105577D98C}" dt="2022-02-14T09:18:01.240" v="234" actId="1036"/>
          <ac:spMkLst>
            <pc:docMk/>
            <pc:sldMk cId="1993802040" sldId="1909"/>
            <ac:spMk id="125" creationId="{438D08F5-E25A-4F32-B1D3-61FB83AC666A}"/>
          </ac:spMkLst>
        </pc:spChg>
        <pc:spChg chg="add del mod">
          <ac:chgData name="Asmar, Laban" userId="6fcd5cfb-7157-4acb-b8c2-a0fa5fac819b" providerId="ADAL" clId="{9C3BC972-0A50-4A98-B44F-41105577D98C}" dt="2022-02-14T09:18:14.135" v="244" actId="1035"/>
          <ac:spMkLst>
            <pc:docMk/>
            <pc:sldMk cId="1993802040" sldId="1909"/>
            <ac:spMk id="135" creationId="{A02B404B-6DBB-42C6-88A0-26364E6F8635}"/>
          </ac:spMkLst>
        </pc:spChg>
        <pc:spChg chg="add del mod">
          <ac:chgData name="Asmar, Laban" userId="6fcd5cfb-7157-4acb-b8c2-a0fa5fac819b" providerId="ADAL" clId="{9C3BC972-0A50-4A98-B44F-41105577D98C}" dt="2022-02-14T09:18:14.135" v="244" actId="1035"/>
          <ac:spMkLst>
            <pc:docMk/>
            <pc:sldMk cId="1993802040" sldId="1909"/>
            <ac:spMk id="136" creationId="{982F10E7-8125-4F7E-BC5B-DD6185FFDC7A}"/>
          </ac:spMkLst>
        </pc:spChg>
        <pc:spChg chg="add del mod">
          <ac:chgData name="Asmar, Laban" userId="6fcd5cfb-7157-4acb-b8c2-a0fa5fac819b" providerId="ADAL" clId="{9C3BC972-0A50-4A98-B44F-41105577D98C}" dt="2022-02-14T09:18:14.135" v="244" actId="1035"/>
          <ac:spMkLst>
            <pc:docMk/>
            <pc:sldMk cId="1993802040" sldId="1909"/>
            <ac:spMk id="137" creationId="{38ADADBB-74FC-46B6-BA07-4F5872F89F5E}"/>
          </ac:spMkLst>
        </pc:spChg>
        <pc:spChg chg="mod">
          <ac:chgData name="Asmar, Laban" userId="6fcd5cfb-7157-4acb-b8c2-a0fa5fac819b" providerId="ADAL" clId="{9C3BC972-0A50-4A98-B44F-41105577D98C}" dt="2022-02-14T09:18:01.240" v="234" actId="1036"/>
          <ac:spMkLst>
            <pc:docMk/>
            <pc:sldMk cId="1993802040" sldId="1909"/>
            <ac:spMk id="140" creationId="{52C4D873-23B7-40F5-89BA-21F635494C7B}"/>
          </ac:spMkLst>
        </pc:spChg>
        <pc:spChg chg="add del mod">
          <ac:chgData name="Asmar, Laban" userId="6fcd5cfb-7157-4acb-b8c2-a0fa5fac819b" providerId="ADAL" clId="{9C3BC972-0A50-4A98-B44F-41105577D98C}" dt="2022-02-14T09:18:14.135" v="244" actId="1035"/>
          <ac:spMkLst>
            <pc:docMk/>
            <pc:sldMk cId="1993802040" sldId="1909"/>
            <ac:spMk id="158" creationId="{C77EBF5C-CC0F-48E3-991D-E117A930105E}"/>
          </ac:spMkLst>
        </pc:spChg>
        <pc:spChg chg="add del mod">
          <ac:chgData name="Asmar, Laban" userId="6fcd5cfb-7157-4acb-b8c2-a0fa5fac819b" providerId="ADAL" clId="{9C3BC972-0A50-4A98-B44F-41105577D98C}" dt="2022-02-14T09:18:14.135" v="244" actId="1035"/>
          <ac:spMkLst>
            <pc:docMk/>
            <pc:sldMk cId="1993802040" sldId="1909"/>
            <ac:spMk id="159" creationId="{63691026-E911-40CA-B157-534346E1A5B5}"/>
          </ac:spMkLst>
        </pc:spChg>
        <pc:spChg chg="add del mod">
          <ac:chgData name="Asmar, Laban" userId="6fcd5cfb-7157-4acb-b8c2-a0fa5fac819b" providerId="ADAL" clId="{9C3BC972-0A50-4A98-B44F-41105577D98C}" dt="2022-02-14T09:18:14.135" v="244" actId="1035"/>
          <ac:spMkLst>
            <pc:docMk/>
            <pc:sldMk cId="1993802040" sldId="1909"/>
            <ac:spMk id="160" creationId="{C7FA508E-37BB-42DA-99C6-8D931B7A194E}"/>
          </ac:spMkLst>
        </pc:spChg>
        <pc:spChg chg="add del mod">
          <ac:chgData name="Asmar, Laban" userId="6fcd5cfb-7157-4acb-b8c2-a0fa5fac819b" providerId="ADAL" clId="{9C3BC972-0A50-4A98-B44F-41105577D98C}" dt="2022-02-14T09:18:14.135" v="244" actId="1035"/>
          <ac:spMkLst>
            <pc:docMk/>
            <pc:sldMk cId="1993802040" sldId="1909"/>
            <ac:spMk id="161" creationId="{E9B48E4C-B223-44D8-ADAA-6E3143FAD9BE}"/>
          </ac:spMkLst>
        </pc:spChg>
        <pc:spChg chg="add del mod">
          <ac:chgData name="Asmar, Laban" userId="6fcd5cfb-7157-4acb-b8c2-a0fa5fac819b" providerId="ADAL" clId="{9C3BC972-0A50-4A98-B44F-41105577D98C}" dt="2022-02-14T09:18:14.135" v="244" actId="1035"/>
          <ac:spMkLst>
            <pc:docMk/>
            <pc:sldMk cId="1993802040" sldId="1909"/>
            <ac:spMk id="165" creationId="{8852A42C-4C42-4AD9-BCE9-A02642F844A3}"/>
          </ac:spMkLst>
        </pc:spChg>
        <pc:spChg chg="add del mod">
          <ac:chgData name="Asmar, Laban" userId="6fcd5cfb-7157-4acb-b8c2-a0fa5fac819b" providerId="ADAL" clId="{9C3BC972-0A50-4A98-B44F-41105577D98C}" dt="2022-02-14T09:18:14.135" v="244" actId="1035"/>
          <ac:spMkLst>
            <pc:docMk/>
            <pc:sldMk cId="1993802040" sldId="1909"/>
            <ac:spMk id="166" creationId="{2DBA5164-E769-4231-AF8F-3F4EA3889AA9}"/>
          </ac:spMkLst>
        </pc:spChg>
        <pc:spChg chg="add del mod">
          <ac:chgData name="Asmar, Laban" userId="6fcd5cfb-7157-4acb-b8c2-a0fa5fac819b" providerId="ADAL" clId="{9C3BC972-0A50-4A98-B44F-41105577D98C}" dt="2022-02-14T09:18:14.135" v="244" actId="1035"/>
          <ac:spMkLst>
            <pc:docMk/>
            <pc:sldMk cId="1993802040" sldId="1909"/>
            <ac:spMk id="167" creationId="{346ECD14-08D9-41BE-ABA4-F274967E5D50}"/>
          </ac:spMkLst>
        </pc:spChg>
        <pc:spChg chg="add del mod">
          <ac:chgData name="Asmar, Laban" userId="6fcd5cfb-7157-4acb-b8c2-a0fa5fac819b" providerId="ADAL" clId="{9C3BC972-0A50-4A98-B44F-41105577D98C}" dt="2022-02-14T09:18:14.135" v="244" actId="1035"/>
          <ac:spMkLst>
            <pc:docMk/>
            <pc:sldMk cId="1993802040" sldId="1909"/>
            <ac:spMk id="174" creationId="{FE1F72A6-B77D-4805-8641-417C499B4502}"/>
          </ac:spMkLst>
        </pc:spChg>
        <pc:graphicFrameChg chg="add del mod">
          <ac:chgData name="Asmar, Laban" userId="6fcd5cfb-7157-4acb-b8c2-a0fa5fac819b" providerId="ADAL" clId="{9C3BC972-0A50-4A98-B44F-41105577D98C}" dt="2022-02-14T09:18:14.135" v="244" actId="1035"/>
          <ac:graphicFrameMkLst>
            <pc:docMk/>
            <pc:sldMk cId="1993802040" sldId="1909"/>
            <ac:graphicFrameMk id="22" creationId="{1D33653D-FBF1-42BA-8162-0C5F3970FD07}"/>
          </ac:graphicFrameMkLst>
        </pc:graphicFrameChg>
        <pc:graphicFrameChg chg="add del mod">
          <ac:chgData name="Asmar, Laban" userId="6fcd5cfb-7157-4acb-b8c2-a0fa5fac819b" providerId="ADAL" clId="{9C3BC972-0A50-4A98-B44F-41105577D98C}" dt="2022-02-14T09:18:14.135" v="244" actId="1035"/>
          <ac:graphicFrameMkLst>
            <pc:docMk/>
            <pc:sldMk cId="1993802040" sldId="1909"/>
            <ac:graphicFrameMk id="60" creationId="{A8E23A18-A211-4CA6-B7E1-332A7E5DD65A}"/>
          </ac:graphicFrameMkLst>
        </pc:graphicFrameChg>
        <pc:graphicFrameChg chg="mod modGraphic">
          <ac:chgData name="Asmar, Laban" userId="6fcd5cfb-7157-4acb-b8c2-a0fa5fac819b" providerId="ADAL" clId="{9C3BC972-0A50-4A98-B44F-41105577D98C}" dt="2022-02-14T09:18:14.135" v="244" actId="1035"/>
          <ac:graphicFrameMkLst>
            <pc:docMk/>
            <pc:sldMk cId="1993802040" sldId="1909"/>
            <ac:graphicFrameMk id="85" creationId="{7E6F719A-24C7-4D18-8AC6-959187C5EEEB}"/>
          </ac:graphicFrameMkLst>
        </pc:graphicFrameChg>
        <pc:graphicFrameChg chg="add del mod">
          <ac:chgData name="Asmar, Laban" userId="6fcd5cfb-7157-4acb-b8c2-a0fa5fac819b" providerId="ADAL" clId="{9C3BC972-0A50-4A98-B44F-41105577D98C}" dt="2022-02-14T09:18:14.135" v="244" actId="1035"/>
          <ac:graphicFrameMkLst>
            <pc:docMk/>
            <pc:sldMk cId="1993802040" sldId="1909"/>
            <ac:graphicFrameMk id="170" creationId="{87280CCD-9E3F-427E-86FE-54E9814D5A41}"/>
          </ac:graphicFrameMkLst>
        </pc:graphicFrameChg>
        <pc:picChg chg="mod">
          <ac:chgData name="Asmar, Laban" userId="6fcd5cfb-7157-4acb-b8c2-a0fa5fac819b" providerId="ADAL" clId="{9C3BC972-0A50-4A98-B44F-41105577D98C}" dt="2022-02-14T09:18:29.839" v="246" actId="1076"/>
          <ac:picMkLst>
            <pc:docMk/>
            <pc:sldMk cId="1993802040" sldId="1909"/>
            <ac:picMk id="3" creationId="{3E6F4A89-6B7E-4216-8B58-F5EC80FD14C7}"/>
          </ac:picMkLst>
        </pc:picChg>
        <pc:picChg chg="mod">
          <ac:chgData name="Asmar, Laban" userId="6fcd5cfb-7157-4acb-b8c2-a0fa5fac819b" providerId="ADAL" clId="{9C3BC972-0A50-4A98-B44F-41105577D98C}" dt="2022-02-14T09:18:01.240" v="234" actId="1036"/>
          <ac:picMkLst>
            <pc:docMk/>
            <pc:sldMk cId="1993802040" sldId="1909"/>
            <ac:picMk id="16" creationId="{E6EDD2A6-C868-45B9-A61E-9550C46937DF}"/>
          </ac:picMkLst>
        </pc:picChg>
        <pc:picChg chg="mod">
          <ac:chgData name="Asmar, Laban" userId="6fcd5cfb-7157-4acb-b8c2-a0fa5fac819b" providerId="ADAL" clId="{9C3BC972-0A50-4A98-B44F-41105577D98C}" dt="2022-02-14T09:18:01.240" v="234" actId="1036"/>
          <ac:picMkLst>
            <pc:docMk/>
            <pc:sldMk cId="1993802040" sldId="1909"/>
            <ac:picMk id="30" creationId="{0DACCEA7-295A-48FA-BDC5-00987CC986C9}"/>
          </ac:picMkLst>
        </pc:picChg>
        <pc:picChg chg="mod">
          <ac:chgData name="Asmar, Laban" userId="6fcd5cfb-7157-4acb-b8c2-a0fa5fac819b" providerId="ADAL" clId="{9C3BC972-0A50-4A98-B44F-41105577D98C}" dt="2022-02-14T09:18:01.240" v="234" actId="1036"/>
          <ac:picMkLst>
            <pc:docMk/>
            <pc:sldMk cId="1993802040" sldId="1909"/>
            <ac:picMk id="33" creationId="{DA4C8104-4E46-4510-A6FB-FF9742E28AD2}"/>
          </ac:picMkLst>
        </pc:picChg>
        <pc:picChg chg="mod">
          <ac:chgData name="Asmar, Laban" userId="6fcd5cfb-7157-4acb-b8c2-a0fa5fac819b" providerId="ADAL" clId="{9C3BC972-0A50-4A98-B44F-41105577D98C}" dt="2022-02-14T09:18:01.240" v="234" actId="1036"/>
          <ac:picMkLst>
            <pc:docMk/>
            <pc:sldMk cId="1993802040" sldId="1909"/>
            <ac:picMk id="37" creationId="{D63BDF4B-8668-4DD9-A64E-2A8B0A4A35EA}"/>
          </ac:picMkLst>
        </pc:picChg>
        <pc:picChg chg="mod">
          <ac:chgData name="Asmar, Laban" userId="6fcd5cfb-7157-4acb-b8c2-a0fa5fac819b" providerId="ADAL" clId="{9C3BC972-0A50-4A98-B44F-41105577D98C}" dt="2022-02-14T09:18:01.240" v="234" actId="1036"/>
          <ac:picMkLst>
            <pc:docMk/>
            <pc:sldMk cId="1993802040" sldId="1909"/>
            <ac:picMk id="39" creationId="{B5F1CBCB-4EEC-4ADA-A9AC-A74D0876A8DC}"/>
          </ac:picMkLst>
        </pc:picChg>
        <pc:picChg chg="mod">
          <ac:chgData name="Asmar, Laban" userId="6fcd5cfb-7157-4acb-b8c2-a0fa5fac819b" providerId="ADAL" clId="{9C3BC972-0A50-4A98-B44F-41105577D98C}" dt="2022-02-14T09:18:01.240" v="234" actId="1036"/>
          <ac:picMkLst>
            <pc:docMk/>
            <pc:sldMk cId="1993802040" sldId="1909"/>
            <ac:picMk id="41" creationId="{E98CCEB3-DB06-41C3-A57C-02989FFE1FE8}"/>
          </ac:picMkLst>
        </pc:picChg>
        <pc:picChg chg="mod">
          <ac:chgData name="Asmar, Laban" userId="6fcd5cfb-7157-4acb-b8c2-a0fa5fac819b" providerId="ADAL" clId="{9C3BC972-0A50-4A98-B44F-41105577D98C}" dt="2022-02-14T09:18:01.240" v="234" actId="1036"/>
          <ac:picMkLst>
            <pc:docMk/>
            <pc:sldMk cId="1993802040" sldId="1909"/>
            <ac:picMk id="90" creationId="{E92E99B3-929F-49B4-944C-DB9FBE94B515}"/>
          </ac:picMkLst>
        </pc:picChg>
        <pc:picChg chg="mod">
          <ac:chgData name="Asmar, Laban" userId="6fcd5cfb-7157-4acb-b8c2-a0fa5fac819b" providerId="ADAL" clId="{9C3BC972-0A50-4A98-B44F-41105577D98C}" dt="2022-02-14T09:18:01.240" v="234" actId="1036"/>
          <ac:picMkLst>
            <pc:docMk/>
            <pc:sldMk cId="1993802040" sldId="1909"/>
            <ac:picMk id="93" creationId="{F2C8287D-0D18-4BE9-B1B6-52FE3E7C5F1E}"/>
          </ac:picMkLst>
        </pc:picChg>
        <pc:picChg chg="mod">
          <ac:chgData name="Asmar, Laban" userId="6fcd5cfb-7157-4acb-b8c2-a0fa5fac819b" providerId="ADAL" clId="{9C3BC972-0A50-4A98-B44F-41105577D98C}" dt="2022-02-14T09:18:01.240" v="234" actId="1036"/>
          <ac:picMkLst>
            <pc:docMk/>
            <pc:sldMk cId="1993802040" sldId="1909"/>
            <ac:picMk id="139" creationId="{60D623A2-2883-48DC-893B-63387552D7C9}"/>
          </ac:picMkLst>
        </pc:picChg>
        <pc:cxnChg chg="add del mod">
          <ac:chgData name="Asmar, Laban" userId="6fcd5cfb-7157-4acb-b8c2-a0fa5fac819b" providerId="ADAL" clId="{9C3BC972-0A50-4A98-B44F-41105577D98C}" dt="2022-02-14T09:18:14.135" v="244" actId="1035"/>
          <ac:cxnSpMkLst>
            <pc:docMk/>
            <pc:sldMk cId="1993802040" sldId="1909"/>
            <ac:cxnSpMk id="68" creationId="{DBAA6E35-DA16-4C45-A0D5-26024A37DFBD}"/>
          </ac:cxnSpMkLst>
        </pc:cxnChg>
        <pc:cxnChg chg="mod">
          <ac:chgData name="Asmar, Laban" userId="6fcd5cfb-7157-4acb-b8c2-a0fa5fac819b" providerId="ADAL" clId="{9C3BC972-0A50-4A98-B44F-41105577D98C}" dt="2022-02-14T09:17:50.732" v="218" actId="1035"/>
          <ac:cxnSpMkLst>
            <pc:docMk/>
            <pc:sldMk cId="1993802040" sldId="1909"/>
            <ac:cxnSpMk id="69" creationId="{E0010E75-A623-4E25-A7F3-609A3F40E6E8}"/>
          </ac:cxnSpMkLst>
        </pc:cxnChg>
        <pc:cxnChg chg="mod">
          <ac:chgData name="Asmar, Laban" userId="6fcd5cfb-7157-4acb-b8c2-a0fa5fac819b" providerId="ADAL" clId="{9C3BC972-0A50-4A98-B44F-41105577D98C}" dt="2022-02-14T09:18:01.240" v="234" actId="1036"/>
          <ac:cxnSpMkLst>
            <pc:docMk/>
            <pc:sldMk cId="1993802040" sldId="1909"/>
            <ac:cxnSpMk id="98" creationId="{69C01D9F-1010-4679-AF4A-4D434B2FE82E}"/>
          </ac:cxnSpMkLst>
        </pc:cxnChg>
        <pc:cxnChg chg="mod">
          <ac:chgData name="Asmar, Laban" userId="6fcd5cfb-7157-4acb-b8c2-a0fa5fac819b" providerId="ADAL" clId="{9C3BC972-0A50-4A98-B44F-41105577D98C}" dt="2022-02-14T09:18:01.240" v="234" actId="1036"/>
          <ac:cxnSpMkLst>
            <pc:docMk/>
            <pc:sldMk cId="1993802040" sldId="1909"/>
            <ac:cxnSpMk id="99" creationId="{8D36C3F9-A44C-4AFB-8AA4-A3E30772690E}"/>
          </ac:cxnSpMkLst>
        </pc:cxnChg>
        <pc:cxnChg chg="add del mod">
          <ac:chgData name="Asmar, Laban" userId="6fcd5cfb-7157-4acb-b8c2-a0fa5fac819b" providerId="ADAL" clId="{9C3BC972-0A50-4A98-B44F-41105577D98C}" dt="2022-02-14T09:18:14.135" v="244" actId="1035"/>
          <ac:cxnSpMkLst>
            <pc:docMk/>
            <pc:sldMk cId="1993802040" sldId="1909"/>
            <ac:cxnSpMk id="103" creationId="{301FF6C3-E125-4767-BBC8-7C3F284D025D}"/>
          </ac:cxnSpMkLst>
        </pc:cxnChg>
        <pc:cxnChg chg="add del mod">
          <ac:chgData name="Asmar, Laban" userId="6fcd5cfb-7157-4acb-b8c2-a0fa5fac819b" providerId="ADAL" clId="{9C3BC972-0A50-4A98-B44F-41105577D98C}" dt="2022-02-14T09:18:14.135" v="244" actId="1035"/>
          <ac:cxnSpMkLst>
            <pc:docMk/>
            <pc:sldMk cId="1993802040" sldId="1909"/>
            <ac:cxnSpMk id="104" creationId="{E11C5327-F4EC-4538-98A5-8333E53E0E9E}"/>
          </ac:cxnSpMkLst>
        </pc:cxnChg>
        <pc:cxnChg chg="add del mod">
          <ac:chgData name="Asmar, Laban" userId="6fcd5cfb-7157-4acb-b8c2-a0fa5fac819b" providerId="ADAL" clId="{9C3BC972-0A50-4A98-B44F-41105577D98C}" dt="2022-02-14T09:18:14.135" v="244" actId="1035"/>
          <ac:cxnSpMkLst>
            <pc:docMk/>
            <pc:sldMk cId="1993802040" sldId="1909"/>
            <ac:cxnSpMk id="105" creationId="{E4112FC4-993B-423F-B452-9BE670F97B16}"/>
          </ac:cxnSpMkLst>
        </pc:cxnChg>
        <pc:cxnChg chg="add del mod">
          <ac:chgData name="Asmar, Laban" userId="6fcd5cfb-7157-4acb-b8c2-a0fa5fac819b" providerId="ADAL" clId="{9C3BC972-0A50-4A98-B44F-41105577D98C}" dt="2022-02-14T09:18:14.135" v="244" actId="1035"/>
          <ac:cxnSpMkLst>
            <pc:docMk/>
            <pc:sldMk cId="1993802040" sldId="1909"/>
            <ac:cxnSpMk id="112" creationId="{9DC4AF2F-646F-44C3-A751-0EAA58340A39}"/>
          </ac:cxnSpMkLst>
        </pc:cxnChg>
        <pc:cxnChg chg="mod">
          <ac:chgData name="Asmar, Laban" userId="6fcd5cfb-7157-4acb-b8c2-a0fa5fac819b" providerId="ADAL" clId="{9C3BC972-0A50-4A98-B44F-41105577D98C}" dt="2022-02-14T09:18:01.240" v="234" actId="1036"/>
          <ac:cxnSpMkLst>
            <pc:docMk/>
            <pc:sldMk cId="1993802040" sldId="1909"/>
            <ac:cxnSpMk id="119" creationId="{2DBDAEFB-B6D7-4590-9C65-86CA6DB7A696}"/>
          </ac:cxnSpMkLst>
        </pc:cxnChg>
        <pc:cxnChg chg="add del mod">
          <ac:chgData name="Asmar, Laban" userId="6fcd5cfb-7157-4acb-b8c2-a0fa5fac819b" providerId="ADAL" clId="{9C3BC972-0A50-4A98-B44F-41105577D98C}" dt="2022-02-14T09:18:14.135" v="244" actId="1035"/>
          <ac:cxnSpMkLst>
            <pc:docMk/>
            <pc:sldMk cId="1993802040" sldId="1909"/>
            <ac:cxnSpMk id="146" creationId="{D32DDE0D-6E2E-46C7-ACFD-CA8C3B8448C5}"/>
          </ac:cxnSpMkLst>
        </pc:cxnChg>
        <pc:cxnChg chg="add del mod">
          <ac:chgData name="Asmar, Laban" userId="6fcd5cfb-7157-4acb-b8c2-a0fa5fac819b" providerId="ADAL" clId="{9C3BC972-0A50-4A98-B44F-41105577D98C}" dt="2022-02-14T09:18:14.135" v="244" actId="1035"/>
          <ac:cxnSpMkLst>
            <pc:docMk/>
            <pc:sldMk cId="1993802040" sldId="1909"/>
            <ac:cxnSpMk id="157" creationId="{7246D94D-BEF5-4271-82C2-6012EA784F8A}"/>
          </ac:cxnSpMkLst>
        </pc:cxnChg>
        <pc:cxnChg chg="add del mod">
          <ac:chgData name="Asmar, Laban" userId="6fcd5cfb-7157-4acb-b8c2-a0fa5fac819b" providerId="ADAL" clId="{9C3BC972-0A50-4A98-B44F-41105577D98C}" dt="2022-02-14T09:18:14.135" v="244" actId="1035"/>
          <ac:cxnSpMkLst>
            <pc:docMk/>
            <pc:sldMk cId="1993802040" sldId="1909"/>
            <ac:cxnSpMk id="169" creationId="{3308679A-E6C6-4B62-85D3-8448C286EB21}"/>
          </ac:cxnSpMkLst>
        </pc:cxnChg>
        <pc:cxnChg chg="add del mod">
          <ac:chgData name="Asmar, Laban" userId="6fcd5cfb-7157-4acb-b8c2-a0fa5fac819b" providerId="ADAL" clId="{9C3BC972-0A50-4A98-B44F-41105577D98C}" dt="2022-02-14T09:18:14.135" v="244" actId="1035"/>
          <ac:cxnSpMkLst>
            <pc:docMk/>
            <pc:sldMk cId="1993802040" sldId="1909"/>
            <ac:cxnSpMk id="171" creationId="{FE3B90F0-8636-47AF-96C2-DF832EB08428}"/>
          </ac:cxnSpMkLst>
        </pc:cxnChg>
        <pc:cxnChg chg="add del mod">
          <ac:chgData name="Asmar, Laban" userId="6fcd5cfb-7157-4acb-b8c2-a0fa5fac819b" providerId="ADAL" clId="{9C3BC972-0A50-4A98-B44F-41105577D98C}" dt="2022-02-14T09:18:14.135" v="244" actId="1035"/>
          <ac:cxnSpMkLst>
            <pc:docMk/>
            <pc:sldMk cId="1993802040" sldId="1909"/>
            <ac:cxnSpMk id="172" creationId="{850570B7-B112-4B0F-8EBE-4199AA7981F7}"/>
          </ac:cxnSpMkLst>
        </pc:cxnChg>
        <pc:cxnChg chg="add del mod">
          <ac:chgData name="Asmar, Laban" userId="6fcd5cfb-7157-4acb-b8c2-a0fa5fac819b" providerId="ADAL" clId="{9C3BC972-0A50-4A98-B44F-41105577D98C}" dt="2022-02-14T09:18:14.135" v="244" actId="1035"/>
          <ac:cxnSpMkLst>
            <pc:docMk/>
            <pc:sldMk cId="1993802040" sldId="1909"/>
            <ac:cxnSpMk id="173" creationId="{557A0996-DC1B-4B27-9090-515C775EB1DF}"/>
          </ac:cxnSpMkLst>
        </pc:cxnChg>
      </pc:sldChg>
      <pc:sldChg chg="addSp delSp modSp mod">
        <pc:chgData name="Asmar, Laban" userId="6fcd5cfb-7157-4acb-b8c2-a0fa5fac819b" providerId="ADAL" clId="{9C3BC972-0A50-4A98-B44F-41105577D98C}" dt="2022-02-14T09:24:41.936" v="396" actId="14100"/>
        <pc:sldMkLst>
          <pc:docMk/>
          <pc:sldMk cId="3379719249" sldId="1925"/>
        </pc:sldMkLst>
        <pc:spChg chg="mod">
          <ac:chgData name="Asmar, Laban" userId="6fcd5cfb-7157-4acb-b8c2-a0fa5fac819b" providerId="ADAL" clId="{9C3BC972-0A50-4A98-B44F-41105577D98C}" dt="2022-02-14T09:24:41.936" v="396" actId="14100"/>
          <ac:spMkLst>
            <pc:docMk/>
            <pc:sldMk cId="3379719249" sldId="1925"/>
            <ac:spMk id="10" creationId="{BC2DFB99-04CE-45FE-9D85-D9FD1FD25715}"/>
          </ac:spMkLst>
        </pc:spChg>
        <pc:spChg chg="mod">
          <ac:chgData name="Asmar, Laban" userId="6fcd5cfb-7157-4acb-b8c2-a0fa5fac819b" providerId="ADAL" clId="{9C3BC972-0A50-4A98-B44F-41105577D98C}" dt="2022-02-14T09:24:31.898" v="393" actId="1035"/>
          <ac:spMkLst>
            <pc:docMk/>
            <pc:sldMk cId="3379719249" sldId="1925"/>
            <ac:spMk id="23" creationId="{B8C8196D-7522-4A47-AD1F-44DB260AFC29}"/>
          </ac:spMkLst>
        </pc:spChg>
        <pc:spChg chg="mod">
          <ac:chgData name="Asmar, Laban" userId="6fcd5cfb-7157-4acb-b8c2-a0fa5fac819b" providerId="ADAL" clId="{9C3BC972-0A50-4A98-B44F-41105577D98C}" dt="2022-02-14T09:20:35.575" v="259" actId="20577"/>
          <ac:spMkLst>
            <pc:docMk/>
            <pc:sldMk cId="3379719249" sldId="1925"/>
            <ac:spMk id="62" creationId="{697AA170-680D-4B09-B2BB-FBA4D0098502}"/>
          </ac:spMkLst>
        </pc:spChg>
        <pc:spChg chg="mod">
          <ac:chgData name="Asmar, Laban" userId="6fcd5cfb-7157-4acb-b8c2-a0fa5fac819b" providerId="ADAL" clId="{9C3BC972-0A50-4A98-B44F-41105577D98C}" dt="2022-02-14T09:24:31.898" v="393" actId="1035"/>
          <ac:spMkLst>
            <pc:docMk/>
            <pc:sldMk cId="3379719249" sldId="1925"/>
            <ac:spMk id="76" creationId="{1E04D6A0-750D-449D-9357-D65134506F37}"/>
          </ac:spMkLst>
        </pc:spChg>
        <pc:spChg chg="add mod">
          <ac:chgData name="Asmar, Laban" userId="6fcd5cfb-7157-4acb-b8c2-a0fa5fac819b" providerId="ADAL" clId="{9C3BC972-0A50-4A98-B44F-41105577D98C}" dt="2022-02-14T09:21:00.081" v="261" actId="1076"/>
          <ac:spMkLst>
            <pc:docMk/>
            <pc:sldMk cId="3379719249" sldId="1925"/>
            <ac:spMk id="81" creationId="{EB0EEB3A-D906-4818-BC84-81E21ADF420A}"/>
          </ac:spMkLst>
        </pc:spChg>
        <pc:spChg chg="mod">
          <ac:chgData name="Asmar, Laban" userId="6fcd5cfb-7157-4acb-b8c2-a0fa5fac819b" providerId="ADAL" clId="{9C3BC972-0A50-4A98-B44F-41105577D98C}" dt="2022-02-14T09:24:31.898" v="393" actId="1035"/>
          <ac:spMkLst>
            <pc:docMk/>
            <pc:sldMk cId="3379719249" sldId="1925"/>
            <ac:spMk id="84" creationId="{85AF41D0-EABE-4F05-90E9-63D8139ECBD1}"/>
          </ac:spMkLst>
        </pc:spChg>
        <pc:spChg chg="mod">
          <ac:chgData name="Asmar, Laban" userId="6fcd5cfb-7157-4acb-b8c2-a0fa5fac819b" providerId="ADAL" clId="{9C3BC972-0A50-4A98-B44F-41105577D98C}" dt="2022-02-14T09:24:31.898" v="393" actId="1035"/>
          <ac:spMkLst>
            <pc:docMk/>
            <pc:sldMk cId="3379719249" sldId="1925"/>
            <ac:spMk id="85" creationId="{A2CA391C-CA0C-4403-975B-B6D3CF3A4130}"/>
          </ac:spMkLst>
        </pc:spChg>
        <pc:spChg chg="add mod">
          <ac:chgData name="Asmar, Laban" userId="6fcd5cfb-7157-4acb-b8c2-a0fa5fac819b" providerId="ADAL" clId="{9C3BC972-0A50-4A98-B44F-41105577D98C}" dt="2022-02-14T09:21:00.081" v="261" actId="1076"/>
          <ac:spMkLst>
            <pc:docMk/>
            <pc:sldMk cId="3379719249" sldId="1925"/>
            <ac:spMk id="86" creationId="{EDF8B79C-DCBC-4EF4-9BA6-AEEA65073111}"/>
          </ac:spMkLst>
        </pc:spChg>
        <pc:spChg chg="mod">
          <ac:chgData name="Asmar, Laban" userId="6fcd5cfb-7157-4acb-b8c2-a0fa5fac819b" providerId="ADAL" clId="{9C3BC972-0A50-4A98-B44F-41105577D98C}" dt="2022-02-14T09:24:31.898" v="393" actId="1035"/>
          <ac:spMkLst>
            <pc:docMk/>
            <pc:sldMk cId="3379719249" sldId="1925"/>
            <ac:spMk id="88" creationId="{BAC1F5EE-C545-4FE9-AD00-3074E75A3588}"/>
          </ac:spMkLst>
        </pc:spChg>
        <pc:spChg chg="del">
          <ac:chgData name="Asmar, Laban" userId="6fcd5cfb-7157-4acb-b8c2-a0fa5fac819b" providerId="ADAL" clId="{9C3BC972-0A50-4A98-B44F-41105577D98C}" dt="2022-02-14T09:21:46.815" v="262" actId="21"/>
          <ac:spMkLst>
            <pc:docMk/>
            <pc:sldMk cId="3379719249" sldId="1925"/>
            <ac:spMk id="106" creationId="{F1025E88-E88C-4945-8781-F17ECD4503AD}"/>
          </ac:spMkLst>
        </pc:spChg>
        <pc:spChg chg="mod">
          <ac:chgData name="Asmar, Laban" userId="6fcd5cfb-7157-4acb-b8c2-a0fa5fac819b" providerId="ADAL" clId="{9C3BC972-0A50-4A98-B44F-41105577D98C}" dt="2022-02-14T09:24:31.898" v="393" actId="1035"/>
          <ac:spMkLst>
            <pc:docMk/>
            <pc:sldMk cId="3379719249" sldId="1925"/>
            <ac:spMk id="109" creationId="{C0ED648E-8C29-4B93-AB8B-1859B7676876}"/>
          </ac:spMkLst>
        </pc:spChg>
        <pc:spChg chg="mod">
          <ac:chgData name="Asmar, Laban" userId="6fcd5cfb-7157-4acb-b8c2-a0fa5fac819b" providerId="ADAL" clId="{9C3BC972-0A50-4A98-B44F-41105577D98C}" dt="2022-02-14T09:24:31.898" v="393" actId="1035"/>
          <ac:spMkLst>
            <pc:docMk/>
            <pc:sldMk cId="3379719249" sldId="1925"/>
            <ac:spMk id="112" creationId="{E8A3B549-937F-4D9E-A6A4-D16363E16A8A}"/>
          </ac:spMkLst>
        </pc:spChg>
        <pc:spChg chg="mod">
          <ac:chgData name="Asmar, Laban" userId="6fcd5cfb-7157-4acb-b8c2-a0fa5fac819b" providerId="ADAL" clId="{9C3BC972-0A50-4A98-B44F-41105577D98C}" dt="2022-02-14T09:24:31.898" v="393" actId="1035"/>
          <ac:spMkLst>
            <pc:docMk/>
            <pc:sldMk cId="3379719249" sldId="1925"/>
            <ac:spMk id="121" creationId="{8750DDC7-8AA2-480C-ABFA-6B9E6A3E6CF0}"/>
          </ac:spMkLst>
        </pc:spChg>
        <pc:spChg chg="mod">
          <ac:chgData name="Asmar, Laban" userId="6fcd5cfb-7157-4acb-b8c2-a0fa5fac819b" providerId="ADAL" clId="{9C3BC972-0A50-4A98-B44F-41105577D98C}" dt="2022-02-14T09:24:31.898" v="393" actId="1035"/>
          <ac:spMkLst>
            <pc:docMk/>
            <pc:sldMk cId="3379719249" sldId="1925"/>
            <ac:spMk id="124" creationId="{37B0A76D-6AD3-43A2-BCFE-5DDA4313F9ED}"/>
          </ac:spMkLst>
        </pc:spChg>
        <pc:spChg chg="mod">
          <ac:chgData name="Asmar, Laban" userId="6fcd5cfb-7157-4acb-b8c2-a0fa5fac819b" providerId="ADAL" clId="{9C3BC972-0A50-4A98-B44F-41105577D98C}" dt="2022-02-14T09:24:31.898" v="393" actId="1035"/>
          <ac:spMkLst>
            <pc:docMk/>
            <pc:sldMk cId="3379719249" sldId="1925"/>
            <ac:spMk id="125" creationId="{9708E3AF-287B-4DBE-8EE1-1AEF1AE565BB}"/>
          </ac:spMkLst>
        </pc:spChg>
        <pc:spChg chg="mod">
          <ac:chgData name="Asmar, Laban" userId="6fcd5cfb-7157-4acb-b8c2-a0fa5fac819b" providerId="ADAL" clId="{9C3BC972-0A50-4A98-B44F-41105577D98C}" dt="2022-02-14T09:24:31.898" v="393" actId="1035"/>
          <ac:spMkLst>
            <pc:docMk/>
            <pc:sldMk cId="3379719249" sldId="1925"/>
            <ac:spMk id="127" creationId="{B8B39B15-E21F-4F38-ABCD-52B20EE5800E}"/>
          </ac:spMkLst>
        </pc:spChg>
        <pc:spChg chg="mod">
          <ac:chgData name="Asmar, Laban" userId="6fcd5cfb-7157-4acb-b8c2-a0fa5fac819b" providerId="ADAL" clId="{9C3BC972-0A50-4A98-B44F-41105577D98C}" dt="2022-02-14T09:24:31.898" v="393" actId="1035"/>
          <ac:spMkLst>
            <pc:docMk/>
            <pc:sldMk cId="3379719249" sldId="1925"/>
            <ac:spMk id="129" creationId="{632B922B-3BEB-47A9-8B0E-93EE777A155F}"/>
          </ac:spMkLst>
        </pc:spChg>
        <pc:spChg chg="mod">
          <ac:chgData name="Asmar, Laban" userId="6fcd5cfb-7157-4acb-b8c2-a0fa5fac819b" providerId="ADAL" clId="{9C3BC972-0A50-4A98-B44F-41105577D98C}" dt="2022-02-14T09:24:31.898" v="393" actId="1035"/>
          <ac:spMkLst>
            <pc:docMk/>
            <pc:sldMk cId="3379719249" sldId="1925"/>
            <ac:spMk id="130" creationId="{2A49186A-D76C-4610-A4E8-CE504CA983B0}"/>
          </ac:spMkLst>
        </pc:spChg>
        <pc:spChg chg="mod">
          <ac:chgData name="Asmar, Laban" userId="6fcd5cfb-7157-4acb-b8c2-a0fa5fac819b" providerId="ADAL" clId="{9C3BC972-0A50-4A98-B44F-41105577D98C}" dt="2022-02-14T09:24:31.898" v="393" actId="1035"/>
          <ac:spMkLst>
            <pc:docMk/>
            <pc:sldMk cId="3379719249" sldId="1925"/>
            <ac:spMk id="132" creationId="{15F24BDD-C5EE-46D0-86E8-98D796D0459F}"/>
          </ac:spMkLst>
        </pc:spChg>
        <pc:spChg chg="mod">
          <ac:chgData name="Asmar, Laban" userId="6fcd5cfb-7157-4acb-b8c2-a0fa5fac819b" providerId="ADAL" clId="{9C3BC972-0A50-4A98-B44F-41105577D98C}" dt="2022-02-14T09:24:31.898" v="393" actId="1035"/>
          <ac:spMkLst>
            <pc:docMk/>
            <pc:sldMk cId="3379719249" sldId="1925"/>
            <ac:spMk id="133" creationId="{C0F544D3-42C2-4734-A074-FBE0DE78ADB5}"/>
          </ac:spMkLst>
        </pc:spChg>
        <pc:spChg chg="mod">
          <ac:chgData name="Asmar, Laban" userId="6fcd5cfb-7157-4acb-b8c2-a0fa5fac819b" providerId="ADAL" clId="{9C3BC972-0A50-4A98-B44F-41105577D98C}" dt="2022-02-14T09:24:31.898" v="393" actId="1035"/>
          <ac:spMkLst>
            <pc:docMk/>
            <pc:sldMk cId="3379719249" sldId="1925"/>
            <ac:spMk id="134" creationId="{D043E703-8EC5-4AF1-B35F-B66335748F19}"/>
          </ac:spMkLst>
        </pc:spChg>
        <pc:spChg chg="mod">
          <ac:chgData name="Asmar, Laban" userId="6fcd5cfb-7157-4acb-b8c2-a0fa5fac819b" providerId="ADAL" clId="{9C3BC972-0A50-4A98-B44F-41105577D98C}" dt="2022-02-14T09:24:31.898" v="393" actId="1035"/>
          <ac:spMkLst>
            <pc:docMk/>
            <pc:sldMk cId="3379719249" sldId="1925"/>
            <ac:spMk id="135" creationId="{F54A392B-A928-4CF7-8F6B-56CF20B1C584}"/>
          </ac:spMkLst>
        </pc:spChg>
        <pc:spChg chg="mod">
          <ac:chgData name="Asmar, Laban" userId="6fcd5cfb-7157-4acb-b8c2-a0fa5fac819b" providerId="ADAL" clId="{9C3BC972-0A50-4A98-B44F-41105577D98C}" dt="2022-02-14T09:24:31.898" v="393" actId="1035"/>
          <ac:spMkLst>
            <pc:docMk/>
            <pc:sldMk cId="3379719249" sldId="1925"/>
            <ac:spMk id="136" creationId="{982F10E7-8125-4F7E-BC5B-DD6185FFDC7A}"/>
          </ac:spMkLst>
        </pc:spChg>
        <pc:spChg chg="mod">
          <ac:chgData name="Asmar, Laban" userId="6fcd5cfb-7157-4acb-b8c2-a0fa5fac819b" providerId="ADAL" clId="{9C3BC972-0A50-4A98-B44F-41105577D98C}" dt="2022-02-14T09:24:31.898" v="393" actId="1035"/>
          <ac:spMkLst>
            <pc:docMk/>
            <pc:sldMk cId="3379719249" sldId="1925"/>
            <ac:spMk id="137" creationId="{38ADADBB-74FC-46B6-BA07-4F5872F89F5E}"/>
          </ac:spMkLst>
        </pc:spChg>
        <pc:spChg chg="mod">
          <ac:chgData name="Asmar, Laban" userId="6fcd5cfb-7157-4acb-b8c2-a0fa5fac819b" providerId="ADAL" clId="{9C3BC972-0A50-4A98-B44F-41105577D98C}" dt="2022-02-14T09:24:31.898" v="393" actId="1035"/>
          <ac:spMkLst>
            <pc:docMk/>
            <pc:sldMk cId="3379719249" sldId="1925"/>
            <ac:spMk id="139" creationId="{5082F2E9-32EA-4CBC-9996-515D511D8BE6}"/>
          </ac:spMkLst>
        </pc:spChg>
        <pc:spChg chg="mod">
          <ac:chgData name="Asmar, Laban" userId="6fcd5cfb-7157-4acb-b8c2-a0fa5fac819b" providerId="ADAL" clId="{9C3BC972-0A50-4A98-B44F-41105577D98C}" dt="2022-02-14T09:24:31.898" v="393" actId="1035"/>
          <ac:spMkLst>
            <pc:docMk/>
            <pc:sldMk cId="3379719249" sldId="1925"/>
            <ac:spMk id="158" creationId="{C77EBF5C-CC0F-48E3-991D-E117A930105E}"/>
          </ac:spMkLst>
        </pc:spChg>
        <pc:spChg chg="mod">
          <ac:chgData name="Asmar, Laban" userId="6fcd5cfb-7157-4acb-b8c2-a0fa5fac819b" providerId="ADAL" clId="{9C3BC972-0A50-4A98-B44F-41105577D98C}" dt="2022-02-14T09:24:31.898" v="393" actId="1035"/>
          <ac:spMkLst>
            <pc:docMk/>
            <pc:sldMk cId="3379719249" sldId="1925"/>
            <ac:spMk id="159" creationId="{63691026-E911-40CA-B157-534346E1A5B5}"/>
          </ac:spMkLst>
        </pc:spChg>
        <pc:spChg chg="mod">
          <ac:chgData name="Asmar, Laban" userId="6fcd5cfb-7157-4acb-b8c2-a0fa5fac819b" providerId="ADAL" clId="{9C3BC972-0A50-4A98-B44F-41105577D98C}" dt="2022-02-14T09:24:31.898" v="393" actId="1035"/>
          <ac:spMkLst>
            <pc:docMk/>
            <pc:sldMk cId="3379719249" sldId="1925"/>
            <ac:spMk id="160" creationId="{C7FA508E-37BB-42DA-99C6-8D931B7A194E}"/>
          </ac:spMkLst>
        </pc:spChg>
        <pc:spChg chg="mod">
          <ac:chgData name="Asmar, Laban" userId="6fcd5cfb-7157-4acb-b8c2-a0fa5fac819b" providerId="ADAL" clId="{9C3BC972-0A50-4A98-B44F-41105577D98C}" dt="2022-02-14T09:24:31.898" v="393" actId="1035"/>
          <ac:spMkLst>
            <pc:docMk/>
            <pc:sldMk cId="3379719249" sldId="1925"/>
            <ac:spMk id="161" creationId="{E9B48E4C-B223-44D8-ADAA-6E3143FAD9BE}"/>
          </ac:spMkLst>
        </pc:spChg>
        <pc:spChg chg="mod">
          <ac:chgData name="Asmar, Laban" userId="6fcd5cfb-7157-4acb-b8c2-a0fa5fac819b" providerId="ADAL" clId="{9C3BC972-0A50-4A98-B44F-41105577D98C}" dt="2022-02-14T09:24:31.898" v="393" actId="1035"/>
          <ac:spMkLst>
            <pc:docMk/>
            <pc:sldMk cId="3379719249" sldId="1925"/>
            <ac:spMk id="165" creationId="{8852A42C-4C42-4AD9-BCE9-A02642F844A3}"/>
          </ac:spMkLst>
        </pc:spChg>
        <pc:spChg chg="mod">
          <ac:chgData name="Asmar, Laban" userId="6fcd5cfb-7157-4acb-b8c2-a0fa5fac819b" providerId="ADAL" clId="{9C3BC972-0A50-4A98-B44F-41105577D98C}" dt="2022-02-14T09:24:31.898" v="393" actId="1035"/>
          <ac:spMkLst>
            <pc:docMk/>
            <pc:sldMk cId="3379719249" sldId="1925"/>
            <ac:spMk id="166" creationId="{2DBA5164-E769-4231-AF8F-3F4EA3889AA9}"/>
          </ac:spMkLst>
        </pc:spChg>
        <pc:graphicFrameChg chg="mod">
          <ac:chgData name="Asmar, Laban" userId="6fcd5cfb-7157-4acb-b8c2-a0fa5fac819b" providerId="ADAL" clId="{9C3BC972-0A50-4A98-B44F-41105577D98C}" dt="2022-02-14T09:24:31.898" v="393" actId="1035"/>
          <ac:graphicFrameMkLst>
            <pc:docMk/>
            <pc:sldMk cId="3379719249" sldId="1925"/>
            <ac:graphicFrameMk id="60" creationId="{A8E23A18-A211-4CA6-B7E1-332A7E5DD65A}"/>
          </ac:graphicFrameMkLst>
        </pc:graphicFrameChg>
        <pc:graphicFrameChg chg="mod modGraphic">
          <ac:chgData name="Asmar, Laban" userId="6fcd5cfb-7157-4acb-b8c2-a0fa5fac819b" providerId="ADAL" clId="{9C3BC972-0A50-4A98-B44F-41105577D98C}" dt="2022-02-14T09:24:20.625" v="375" actId="14734"/>
          <ac:graphicFrameMkLst>
            <pc:docMk/>
            <pc:sldMk cId="3379719249" sldId="1925"/>
            <ac:graphicFrameMk id="77" creationId="{DB127E0C-E296-46BE-9158-1C1C6A348DBB}"/>
          </ac:graphicFrameMkLst>
        </pc:graphicFrameChg>
        <pc:graphicFrameChg chg="mod">
          <ac:chgData name="Asmar, Laban" userId="6fcd5cfb-7157-4acb-b8c2-a0fa5fac819b" providerId="ADAL" clId="{9C3BC972-0A50-4A98-B44F-41105577D98C}" dt="2022-02-14T09:24:31.898" v="393" actId="1035"/>
          <ac:graphicFrameMkLst>
            <pc:docMk/>
            <pc:sldMk cId="3379719249" sldId="1925"/>
            <ac:graphicFrameMk id="107" creationId="{7C48ED08-0D56-49C5-9CF5-6763561C05FE}"/>
          </ac:graphicFrameMkLst>
        </pc:graphicFrameChg>
        <pc:graphicFrameChg chg="mod">
          <ac:chgData name="Asmar, Laban" userId="6fcd5cfb-7157-4acb-b8c2-a0fa5fac819b" providerId="ADAL" clId="{9C3BC972-0A50-4A98-B44F-41105577D98C}" dt="2022-02-14T09:24:31.898" v="393" actId="1035"/>
          <ac:graphicFrameMkLst>
            <pc:docMk/>
            <pc:sldMk cId="3379719249" sldId="1925"/>
            <ac:graphicFrameMk id="170" creationId="{87280CCD-9E3F-427E-86FE-54E9814D5A41}"/>
          </ac:graphicFrameMkLst>
        </pc:graphicFrameChg>
        <pc:cxnChg chg="mod">
          <ac:chgData name="Asmar, Laban" userId="6fcd5cfb-7157-4acb-b8c2-a0fa5fac819b" providerId="ADAL" clId="{9C3BC972-0A50-4A98-B44F-41105577D98C}" dt="2022-02-14T09:24:31.898" v="393" actId="1035"/>
          <ac:cxnSpMkLst>
            <pc:docMk/>
            <pc:sldMk cId="3379719249" sldId="1925"/>
            <ac:cxnSpMk id="67" creationId="{44761D19-9F44-4162-8D34-D4EA3E44158C}"/>
          </ac:cxnSpMkLst>
        </pc:cxnChg>
        <pc:cxnChg chg="mod">
          <ac:chgData name="Asmar, Laban" userId="6fcd5cfb-7157-4acb-b8c2-a0fa5fac819b" providerId="ADAL" clId="{9C3BC972-0A50-4A98-B44F-41105577D98C}" dt="2022-02-14T09:24:31.898" v="393" actId="1035"/>
          <ac:cxnSpMkLst>
            <pc:docMk/>
            <pc:sldMk cId="3379719249" sldId="1925"/>
            <ac:cxnSpMk id="68" creationId="{DBAA6E35-DA16-4C45-A0D5-26024A37DFBD}"/>
          </ac:cxnSpMkLst>
        </pc:cxnChg>
        <pc:cxnChg chg="mod">
          <ac:chgData name="Asmar, Laban" userId="6fcd5cfb-7157-4acb-b8c2-a0fa5fac819b" providerId="ADAL" clId="{9C3BC972-0A50-4A98-B44F-41105577D98C}" dt="2022-02-14T09:24:31.898" v="393" actId="1035"/>
          <ac:cxnSpMkLst>
            <pc:docMk/>
            <pc:sldMk cId="3379719249" sldId="1925"/>
            <ac:cxnSpMk id="120" creationId="{AF809D2D-85FA-4993-9B7E-305DB0B78E12}"/>
          </ac:cxnSpMkLst>
        </pc:cxnChg>
        <pc:cxnChg chg="mod">
          <ac:chgData name="Asmar, Laban" userId="6fcd5cfb-7157-4acb-b8c2-a0fa5fac819b" providerId="ADAL" clId="{9C3BC972-0A50-4A98-B44F-41105577D98C}" dt="2022-02-14T09:24:31.898" v="393" actId="1035"/>
          <ac:cxnSpMkLst>
            <pc:docMk/>
            <pc:sldMk cId="3379719249" sldId="1925"/>
            <ac:cxnSpMk id="138" creationId="{DF1B9759-2821-4F79-B00A-77CE44512F70}"/>
          </ac:cxnSpMkLst>
        </pc:cxnChg>
        <pc:cxnChg chg="mod">
          <ac:chgData name="Asmar, Laban" userId="6fcd5cfb-7157-4acb-b8c2-a0fa5fac819b" providerId="ADAL" clId="{9C3BC972-0A50-4A98-B44F-41105577D98C}" dt="2022-02-14T09:24:31.898" v="393" actId="1035"/>
          <ac:cxnSpMkLst>
            <pc:docMk/>
            <pc:sldMk cId="3379719249" sldId="1925"/>
            <ac:cxnSpMk id="140" creationId="{1A934FAA-C334-4740-AC40-9326720B1D58}"/>
          </ac:cxnSpMkLst>
        </pc:cxnChg>
        <pc:cxnChg chg="mod">
          <ac:chgData name="Asmar, Laban" userId="6fcd5cfb-7157-4acb-b8c2-a0fa5fac819b" providerId="ADAL" clId="{9C3BC972-0A50-4A98-B44F-41105577D98C}" dt="2022-02-14T09:24:31.898" v="393" actId="1035"/>
          <ac:cxnSpMkLst>
            <pc:docMk/>
            <pc:sldMk cId="3379719249" sldId="1925"/>
            <ac:cxnSpMk id="146" creationId="{D32DDE0D-6E2E-46C7-ACFD-CA8C3B8448C5}"/>
          </ac:cxnSpMkLst>
        </pc:cxnChg>
        <pc:cxnChg chg="mod">
          <ac:chgData name="Asmar, Laban" userId="6fcd5cfb-7157-4acb-b8c2-a0fa5fac819b" providerId="ADAL" clId="{9C3BC972-0A50-4A98-B44F-41105577D98C}" dt="2022-02-14T09:24:31.898" v="393" actId="1035"/>
          <ac:cxnSpMkLst>
            <pc:docMk/>
            <pc:sldMk cId="3379719249" sldId="1925"/>
            <ac:cxnSpMk id="157" creationId="{7246D94D-BEF5-4271-82C2-6012EA784F8A}"/>
          </ac:cxnSpMkLst>
        </pc:cxnChg>
        <pc:cxnChg chg="mod">
          <ac:chgData name="Asmar, Laban" userId="6fcd5cfb-7157-4acb-b8c2-a0fa5fac819b" providerId="ADAL" clId="{9C3BC972-0A50-4A98-B44F-41105577D98C}" dt="2022-02-14T09:24:31.898" v="393" actId="1035"/>
          <ac:cxnSpMkLst>
            <pc:docMk/>
            <pc:sldMk cId="3379719249" sldId="1925"/>
            <ac:cxnSpMk id="169" creationId="{3308679A-E6C6-4B62-85D3-8448C286EB21}"/>
          </ac:cxnSpMkLst>
        </pc:cxnChg>
        <pc:cxnChg chg="mod">
          <ac:chgData name="Asmar, Laban" userId="6fcd5cfb-7157-4acb-b8c2-a0fa5fac819b" providerId="ADAL" clId="{9C3BC972-0A50-4A98-B44F-41105577D98C}" dt="2022-02-14T09:24:31.898" v="393" actId="1035"/>
          <ac:cxnSpMkLst>
            <pc:docMk/>
            <pc:sldMk cId="3379719249" sldId="1925"/>
            <ac:cxnSpMk id="171" creationId="{FE3B90F0-8636-47AF-96C2-DF832EB08428}"/>
          </ac:cxnSpMkLst>
        </pc:cxnChg>
        <pc:cxnChg chg="mod">
          <ac:chgData name="Asmar, Laban" userId="6fcd5cfb-7157-4acb-b8c2-a0fa5fac819b" providerId="ADAL" clId="{9C3BC972-0A50-4A98-B44F-41105577D98C}" dt="2022-02-14T09:24:31.898" v="393" actId="1035"/>
          <ac:cxnSpMkLst>
            <pc:docMk/>
            <pc:sldMk cId="3379719249" sldId="1925"/>
            <ac:cxnSpMk id="172" creationId="{850570B7-B112-4B0F-8EBE-4199AA7981F7}"/>
          </ac:cxnSpMkLst>
        </pc:cxnChg>
        <pc:cxnChg chg="mod">
          <ac:chgData name="Asmar, Laban" userId="6fcd5cfb-7157-4acb-b8c2-a0fa5fac819b" providerId="ADAL" clId="{9C3BC972-0A50-4A98-B44F-41105577D98C}" dt="2022-02-14T09:24:31.898" v="393" actId="1035"/>
          <ac:cxnSpMkLst>
            <pc:docMk/>
            <pc:sldMk cId="3379719249" sldId="1925"/>
            <ac:cxnSpMk id="173" creationId="{557A0996-DC1B-4B27-9090-515C775EB1DF}"/>
          </ac:cxnSpMkLst>
        </pc:cxnChg>
      </pc:sldChg>
      <pc:sldChg chg="modSp">
        <pc:chgData name="Asmar, Laban" userId="6fcd5cfb-7157-4acb-b8c2-a0fa5fac819b" providerId="ADAL" clId="{9C3BC972-0A50-4A98-B44F-41105577D98C}" dt="2022-02-15T11:19:22.999" v="524"/>
        <pc:sldMkLst>
          <pc:docMk/>
          <pc:sldMk cId="1639418906" sldId="1931"/>
        </pc:sldMkLst>
        <pc:picChg chg="mod">
          <ac:chgData name="Asmar, Laban" userId="6fcd5cfb-7157-4acb-b8c2-a0fa5fac819b" providerId="ADAL" clId="{9C3BC972-0A50-4A98-B44F-41105577D98C}" dt="2022-02-15T11:19:22.999" v="524"/>
          <ac:picMkLst>
            <pc:docMk/>
            <pc:sldMk cId="1639418906" sldId="1931"/>
            <ac:picMk id="129" creationId="{285684D0-4112-497F-98E4-F21D05E81608}"/>
          </ac:picMkLst>
        </pc:picChg>
      </pc:sldChg>
      <pc:sldChg chg="addSp delSp modSp mod">
        <pc:chgData name="Asmar, Laban" userId="6fcd5cfb-7157-4acb-b8c2-a0fa5fac819b" providerId="ADAL" clId="{9C3BC972-0A50-4A98-B44F-41105577D98C}" dt="2022-02-15T11:21:34.316" v="544" actId="14734"/>
        <pc:sldMkLst>
          <pc:docMk/>
          <pc:sldMk cId="4050136527" sldId="1932"/>
        </pc:sldMkLst>
        <pc:spChg chg="add del mod">
          <ac:chgData name="Asmar, Laban" userId="6fcd5cfb-7157-4acb-b8c2-a0fa5fac819b" providerId="ADAL" clId="{9C3BC972-0A50-4A98-B44F-41105577D98C}" dt="2022-02-15T11:20:05.826" v="531" actId="21"/>
          <ac:spMkLst>
            <pc:docMk/>
            <pc:sldMk cId="4050136527" sldId="1932"/>
            <ac:spMk id="2" creationId="{3016E28D-F5DF-4E66-A78B-AEEA1D720660}"/>
          </ac:spMkLst>
        </pc:spChg>
        <pc:spChg chg="mod">
          <ac:chgData name="Asmar, Laban" userId="6fcd5cfb-7157-4acb-b8c2-a0fa5fac819b" providerId="ADAL" clId="{9C3BC972-0A50-4A98-B44F-41105577D98C}" dt="2022-02-15T11:19:59.375" v="528" actId="1076"/>
          <ac:spMkLst>
            <pc:docMk/>
            <pc:sldMk cId="4050136527" sldId="1932"/>
            <ac:spMk id="108" creationId="{C8CA4DCD-F6C9-45D1-99E8-28B9EC687AD1}"/>
          </ac:spMkLst>
        </pc:spChg>
        <pc:spChg chg="mod">
          <ac:chgData name="Asmar, Laban" userId="6fcd5cfb-7157-4acb-b8c2-a0fa5fac819b" providerId="ADAL" clId="{9C3BC972-0A50-4A98-B44F-41105577D98C}" dt="2022-02-15T11:20:40.096" v="535" actId="14100"/>
          <ac:spMkLst>
            <pc:docMk/>
            <pc:sldMk cId="4050136527" sldId="1932"/>
            <ac:spMk id="122" creationId="{E99EF5AC-B029-40A9-8899-4685A2468403}"/>
          </ac:spMkLst>
        </pc:spChg>
        <pc:spChg chg="mod">
          <ac:chgData name="Asmar, Laban" userId="6fcd5cfb-7157-4acb-b8c2-a0fa5fac819b" providerId="ADAL" clId="{9C3BC972-0A50-4A98-B44F-41105577D98C}" dt="2022-02-15T11:20:13.635" v="534" actId="20577"/>
          <ac:spMkLst>
            <pc:docMk/>
            <pc:sldMk cId="4050136527" sldId="1932"/>
            <ac:spMk id="133" creationId="{CE6C1A9B-6F50-4418-AAFF-CE250C021B79}"/>
          </ac:spMkLst>
        </pc:spChg>
        <pc:spChg chg="mod">
          <ac:chgData name="Asmar, Laban" userId="6fcd5cfb-7157-4acb-b8c2-a0fa5fac819b" providerId="ADAL" clId="{9C3BC972-0A50-4A98-B44F-41105577D98C}" dt="2022-02-15T11:21:29.225" v="542" actId="14100"/>
          <ac:spMkLst>
            <pc:docMk/>
            <pc:sldMk cId="4050136527" sldId="1932"/>
            <ac:spMk id="165" creationId="{8852A42C-4C42-4AD9-BCE9-A02642F844A3}"/>
          </ac:spMkLst>
        </pc:spChg>
        <pc:graphicFrameChg chg="modGraphic">
          <ac:chgData name="Asmar, Laban" userId="6fcd5cfb-7157-4acb-b8c2-a0fa5fac819b" providerId="ADAL" clId="{9C3BC972-0A50-4A98-B44F-41105577D98C}" dt="2022-02-15T11:21:21.223" v="541" actId="14734"/>
          <ac:graphicFrameMkLst>
            <pc:docMk/>
            <pc:sldMk cId="4050136527" sldId="1932"/>
            <ac:graphicFrameMk id="78" creationId="{3E53EDDB-ADDC-4247-AB49-82911B87D84D}"/>
          </ac:graphicFrameMkLst>
        </pc:graphicFrameChg>
        <pc:graphicFrameChg chg="modGraphic">
          <ac:chgData name="Asmar, Laban" userId="6fcd5cfb-7157-4acb-b8c2-a0fa5fac819b" providerId="ADAL" clId="{9C3BC972-0A50-4A98-B44F-41105577D98C}" dt="2022-02-15T11:21:34.316" v="544" actId="14734"/>
          <ac:graphicFrameMkLst>
            <pc:docMk/>
            <pc:sldMk cId="4050136527" sldId="1932"/>
            <ac:graphicFrameMk id="104" creationId="{EB9190E1-FC8A-447B-B629-1FE8FD8ABFF6}"/>
          </ac:graphicFrameMkLst>
        </pc:graphicFrameChg>
        <pc:picChg chg="mod">
          <ac:chgData name="Asmar, Laban" userId="6fcd5cfb-7157-4acb-b8c2-a0fa5fac819b" providerId="ADAL" clId="{9C3BC972-0A50-4A98-B44F-41105577D98C}" dt="2022-02-15T11:19:40.303" v="525"/>
          <ac:picMkLst>
            <pc:docMk/>
            <pc:sldMk cId="4050136527" sldId="1932"/>
            <ac:picMk id="145" creationId="{BC60E5ED-D89C-4175-9509-714B9C5FD927}"/>
          </ac:picMkLst>
        </pc:picChg>
        <pc:cxnChg chg="mod">
          <ac:chgData name="Asmar, Laban" userId="6fcd5cfb-7157-4acb-b8c2-a0fa5fac819b" providerId="ADAL" clId="{9C3BC972-0A50-4A98-B44F-41105577D98C}" dt="2022-02-15T11:21:01.311" v="536" actId="1076"/>
          <ac:cxnSpMkLst>
            <pc:docMk/>
            <pc:sldMk cId="4050136527" sldId="1932"/>
            <ac:cxnSpMk id="173" creationId="{557A0996-DC1B-4B27-9090-515C775EB1DF}"/>
          </ac:cxnSpMkLst>
        </pc:cxnChg>
      </pc:sldChg>
      <pc:sldChg chg="addSp modSp mod">
        <pc:chgData name="Asmar, Laban" userId="6fcd5cfb-7157-4acb-b8c2-a0fa5fac819b" providerId="ADAL" clId="{9C3BC972-0A50-4A98-B44F-41105577D98C}" dt="2022-02-15T11:16:26.921" v="506" actId="1076"/>
        <pc:sldMkLst>
          <pc:docMk/>
          <pc:sldMk cId="4041200641" sldId="1936"/>
        </pc:sldMkLst>
        <pc:spChg chg="mod">
          <ac:chgData name="Asmar, Laban" userId="6fcd5cfb-7157-4acb-b8c2-a0fa5fac819b" providerId="ADAL" clId="{9C3BC972-0A50-4A98-B44F-41105577D98C}" dt="2022-02-15T11:16:26.921" v="506" actId="1076"/>
          <ac:spMkLst>
            <pc:docMk/>
            <pc:sldMk cId="4041200641" sldId="1936"/>
            <ac:spMk id="10" creationId="{BC2DFB99-04CE-45FE-9D85-D9FD1FD25715}"/>
          </ac:spMkLst>
        </pc:spChg>
        <pc:spChg chg="mod">
          <ac:chgData name="Asmar, Laban" userId="6fcd5cfb-7157-4acb-b8c2-a0fa5fac819b" providerId="ADAL" clId="{9C3BC972-0A50-4A98-B44F-41105577D98C}" dt="2022-02-15T11:13:28.134" v="430" actId="1076"/>
          <ac:spMkLst>
            <pc:docMk/>
            <pc:sldMk cId="4041200641" sldId="1936"/>
            <ac:spMk id="23" creationId="{B8C8196D-7522-4A47-AD1F-44DB260AFC29}"/>
          </ac:spMkLst>
        </pc:spChg>
        <pc:spChg chg="mod">
          <ac:chgData name="Asmar, Laban" userId="6fcd5cfb-7157-4acb-b8c2-a0fa5fac819b" providerId="ADAL" clId="{9C3BC972-0A50-4A98-B44F-41105577D98C}" dt="2022-02-15T11:13:28.134" v="430" actId="1076"/>
          <ac:spMkLst>
            <pc:docMk/>
            <pc:sldMk cId="4041200641" sldId="1936"/>
            <ac:spMk id="63" creationId="{38CA50E6-F4B1-4914-ADD1-1015901FB7F9}"/>
          </ac:spMkLst>
        </pc:spChg>
        <pc:spChg chg="mod">
          <ac:chgData name="Asmar, Laban" userId="6fcd5cfb-7157-4acb-b8c2-a0fa5fac819b" providerId="ADAL" clId="{9C3BC972-0A50-4A98-B44F-41105577D98C}" dt="2022-02-15T11:13:28.134" v="430" actId="1076"/>
          <ac:spMkLst>
            <pc:docMk/>
            <pc:sldMk cId="4041200641" sldId="1936"/>
            <ac:spMk id="71" creationId="{A89062E4-4188-4B2E-84C2-BED7B0C84C05}"/>
          </ac:spMkLst>
        </pc:spChg>
        <pc:spChg chg="mod">
          <ac:chgData name="Asmar, Laban" userId="6fcd5cfb-7157-4acb-b8c2-a0fa5fac819b" providerId="ADAL" clId="{9C3BC972-0A50-4A98-B44F-41105577D98C}" dt="2022-02-15T11:13:28.134" v="430" actId="1076"/>
          <ac:spMkLst>
            <pc:docMk/>
            <pc:sldMk cId="4041200641" sldId="1936"/>
            <ac:spMk id="72" creationId="{EA69995D-18A5-4A1D-81A8-3E998B0F67F7}"/>
          </ac:spMkLst>
        </pc:spChg>
        <pc:spChg chg="add mod">
          <ac:chgData name="Asmar, Laban" userId="6fcd5cfb-7157-4acb-b8c2-a0fa5fac819b" providerId="ADAL" clId="{9C3BC972-0A50-4A98-B44F-41105577D98C}" dt="2022-02-15T11:15:39.132" v="470" actId="1076"/>
          <ac:spMkLst>
            <pc:docMk/>
            <pc:sldMk cId="4041200641" sldId="1936"/>
            <ac:spMk id="75" creationId="{50C2F70C-00E3-4711-9D79-826000FBB91B}"/>
          </ac:spMkLst>
        </pc:spChg>
        <pc:spChg chg="add mod">
          <ac:chgData name="Asmar, Laban" userId="6fcd5cfb-7157-4acb-b8c2-a0fa5fac819b" providerId="ADAL" clId="{9C3BC972-0A50-4A98-B44F-41105577D98C}" dt="2022-02-15T11:16:22.076" v="504" actId="1076"/>
          <ac:spMkLst>
            <pc:docMk/>
            <pc:sldMk cId="4041200641" sldId="1936"/>
            <ac:spMk id="77" creationId="{DB2C9CD1-BABC-479F-8F49-A674CEBC7625}"/>
          </ac:spMkLst>
        </pc:spChg>
        <pc:spChg chg="mod">
          <ac:chgData name="Asmar, Laban" userId="6fcd5cfb-7157-4acb-b8c2-a0fa5fac819b" providerId="ADAL" clId="{9C3BC972-0A50-4A98-B44F-41105577D98C}" dt="2022-02-15T11:13:28.134" v="430" actId="1076"/>
          <ac:spMkLst>
            <pc:docMk/>
            <pc:sldMk cId="4041200641" sldId="1936"/>
            <ac:spMk id="82" creationId="{DEBAD933-5852-428A-902C-ED80BD2F4252}"/>
          </ac:spMkLst>
        </pc:spChg>
        <pc:spChg chg="mod">
          <ac:chgData name="Asmar, Laban" userId="6fcd5cfb-7157-4acb-b8c2-a0fa5fac819b" providerId="ADAL" clId="{9C3BC972-0A50-4A98-B44F-41105577D98C}" dt="2022-02-15T11:13:28.134" v="430" actId="1076"/>
          <ac:spMkLst>
            <pc:docMk/>
            <pc:sldMk cId="4041200641" sldId="1936"/>
            <ac:spMk id="83" creationId="{4536E79A-210E-40C2-831E-F4ACB2F6A04F}"/>
          </ac:spMkLst>
        </pc:spChg>
        <pc:spChg chg="mod">
          <ac:chgData name="Asmar, Laban" userId="6fcd5cfb-7157-4acb-b8c2-a0fa5fac819b" providerId="ADAL" clId="{9C3BC972-0A50-4A98-B44F-41105577D98C}" dt="2022-02-15T11:13:28.134" v="430" actId="1076"/>
          <ac:spMkLst>
            <pc:docMk/>
            <pc:sldMk cId="4041200641" sldId="1936"/>
            <ac:spMk id="85" creationId="{35DA8590-B533-45F3-8152-1977A8C81F39}"/>
          </ac:spMkLst>
        </pc:spChg>
        <pc:spChg chg="mod">
          <ac:chgData name="Asmar, Laban" userId="6fcd5cfb-7157-4acb-b8c2-a0fa5fac819b" providerId="ADAL" clId="{9C3BC972-0A50-4A98-B44F-41105577D98C}" dt="2022-02-15T11:13:28.134" v="430" actId="1076"/>
          <ac:spMkLst>
            <pc:docMk/>
            <pc:sldMk cId="4041200641" sldId="1936"/>
            <ac:spMk id="86" creationId="{60369BC1-51B3-46C3-8564-BEFACDCE6866}"/>
          </ac:spMkLst>
        </pc:spChg>
        <pc:spChg chg="mod">
          <ac:chgData name="Asmar, Laban" userId="6fcd5cfb-7157-4acb-b8c2-a0fa5fac819b" providerId="ADAL" clId="{9C3BC972-0A50-4A98-B44F-41105577D98C}" dt="2022-02-15T11:13:28.134" v="430" actId="1076"/>
          <ac:spMkLst>
            <pc:docMk/>
            <pc:sldMk cId="4041200641" sldId="1936"/>
            <ac:spMk id="87" creationId="{1E234C48-0979-4D8A-9061-8FBF01C33EEC}"/>
          </ac:spMkLst>
        </pc:spChg>
        <pc:spChg chg="mod">
          <ac:chgData name="Asmar, Laban" userId="6fcd5cfb-7157-4acb-b8c2-a0fa5fac819b" providerId="ADAL" clId="{9C3BC972-0A50-4A98-B44F-41105577D98C}" dt="2022-02-15T11:13:28.134" v="430" actId="1076"/>
          <ac:spMkLst>
            <pc:docMk/>
            <pc:sldMk cId="4041200641" sldId="1936"/>
            <ac:spMk id="88" creationId="{BAC1F5EE-C545-4FE9-AD00-3074E75A3588}"/>
          </ac:spMkLst>
        </pc:spChg>
        <pc:spChg chg="mod">
          <ac:chgData name="Asmar, Laban" userId="6fcd5cfb-7157-4acb-b8c2-a0fa5fac819b" providerId="ADAL" clId="{9C3BC972-0A50-4A98-B44F-41105577D98C}" dt="2022-02-15T11:13:28.134" v="430" actId="1076"/>
          <ac:spMkLst>
            <pc:docMk/>
            <pc:sldMk cId="4041200641" sldId="1936"/>
            <ac:spMk id="89" creationId="{877DF413-0156-4249-B5F2-5F9FBC2B37ED}"/>
          </ac:spMkLst>
        </pc:spChg>
        <pc:spChg chg="mod">
          <ac:chgData name="Asmar, Laban" userId="6fcd5cfb-7157-4acb-b8c2-a0fa5fac819b" providerId="ADAL" clId="{9C3BC972-0A50-4A98-B44F-41105577D98C}" dt="2022-02-15T11:13:28.134" v="430" actId="1076"/>
          <ac:spMkLst>
            <pc:docMk/>
            <pc:sldMk cId="4041200641" sldId="1936"/>
            <ac:spMk id="93" creationId="{B2D2F171-C465-4E28-8AE6-F1E29323893A}"/>
          </ac:spMkLst>
        </pc:spChg>
        <pc:spChg chg="mod">
          <ac:chgData name="Asmar, Laban" userId="6fcd5cfb-7157-4acb-b8c2-a0fa5fac819b" providerId="ADAL" clId="{9C3BC972-0A50-4A98-B44F-41105577D98C}" dt="2022-02-15T11:13:28.134" v="430" actId="1076"/>
          <ac:spMkLst>
            <pc:docMk/>
            <pc:sldMk cId="4041200641" sldId="1936"/>
            <ac:spMk id="94" creationId="{87DB2235-BBDD-4F16-AC3E-3401E3D94D1E}"/>
          </ac:spMkLst>
        </pc:spChg>
        <pc:spChg chg="mod">
          <ac:chgData name="Asmar, Laban" userId="6fcd5cfb-7157-4acb-b8c2-a0fa5fac819b" providerId="ADAL" clId="{9C3BC972-0A50-4A98-B44F-41105577D98C}" dt="2022-02-15T11:13:28.134" v="430" actId="1076"/>
          <ac:spMkLst>
            <pc:docMk/>
            <pc:sldMk cId="4041200641" sldId="1936"/>
            <ac:spMk id="96" creationId="{06A60633-6CAA-4DAE-949C-A99304CF6637}"/>
          </ac:spMkLst>
        </pc:spChg>
        <pc:spChg chg="mod">
          <ac:chgData name="Asmar, Laban" userId="6fcd5cfb-7157-4acb-b8c2-a0fa5fac819b" providerId="ADAL" clId="{9C3BC972-0A50-4A98-B44F-41105577D98C}" dt="2022-02-15T11:13:28.134" v="430" actId="1076"/>
          <ac:spMkLst>
            <pc:docMk/>
            <pc:sldMk cId="4041200641" sldId="1936"/>
            <ac:spMk id="97" creationId="{B03AC0EC-154E-4341-82B2-94CC39076B05}"/>
          </ac:spMkLst>
        </pc:spChg>
        <pc:spChg chg="mod">
          <ac:chgData name="Asmar, Laban" userId="6fcd5cfb-7157-4acb-b8c2-a0fa5fac819b" providerId="ADAL" clId="{9C3BC972-0A50-4A98-B44F-41105577D98C}" dt="2022-02-15T11:13:28.134" v="430" actId="1076"/>
          <ac:spMkLst>
            <pc:docMk/>
            <pc:sldMk cId="4041200641" sldId="1936"/>
            <ac:spMk id="106" creationId="{7C99D383-56EC-4F55-966C-B51FCB980F02}"/>
          </ac:spMkLst>
        </pc:spChg>
        <pc:spChg chg="mod">
          <ac:chgData name="Asmar, Laban" userId="6fcd5cfb-7157-4acb-b8c2-a0fa5fac819b" providerId="ADAL" clId="{9C3BC972-0A50-4A98-B44F-41105577D98C}" dt="2022-02-15T11:13:28.134" v="430" actId="1076"/>
          <ac:spMkLst>
            <pc:docMk/>
            <pc:sldMk cId="4041200641" sldId="1936"/>
            <ac:spMk id="107" creationId="{02401AFB-47AE-4F4E-AE27-57F2A6290EFB}"/>
          </ac:spMkLst>
        </pc:spChg>
        <pc:spChg chg="mod">
          <ac:chgData name="Asmar, Laban" userId="6fcd5cfb-7157-4acb-b8c2-a0fa5fac819b" providerId="ADAL" clId="{9C3BC972-0A50-4A98-B44F-41105577D98C}" dt="2022-02-15T11:13:28.134" v="430" actId="1076"/>
          <ac:spMkLst>
            <pc:docMk/>
            <pc:sldMk cId="4041200641" sldId="1936"/>
            <ac:spMk id="109" creationId="{C0ED648E-8C29-4B93-AB8B-1859B7676876}"/>
          </ac:spMkLst>
        </pc:spChg>
        <pc:spChg chg="mod">
          <ac:chgData name="Asmar, Laban" userId="6fcd5cfb-7157-4acb-b8c2-a0fa5fac819b" providerId="ADAL" clId="{9C3BC972-0A50-4A98-B44F-41105577D98C}" dt="2022-02-15T11:13:28.134" v="430" actId="1076"/>
          <ac:spMkLst>
            <pc:docMk/>
            <pc:sldMk cId="4041200641" sldId="1936"/>
            <ac:spMk id="111" creationId="{05EC3261-1624-49A7-9F6D-7118A280A21C}"/>
          </ac:spMkLst>
        </pc:spChg>
        <pc:spChg chg="mod">
          <ac:chgData name="Asmar, Laban" userId="6fcd5cfb-7157-4acb-b8c2-a0fa5fac819b" providerId="ADAL" clId="{9C3BC972-0A50-4A98-B44F-41105577D98C}" dt="2022-02-15T11:13:28.134" v="430" actId="1076"/>
          <ac:spMkLst>
            <pc:docMk/>
            <pc:sldMk cId="4041200641" sldId="1936"/>
            <ac:spMk id="112" creationId="{E8A3B549-937F-4D9E-A6A4-D16363E16A8A}"/>
          </ac:spMkLst>
        </pc:spChg>
        <pc:spChg chg="mod">
          <ac:chgData name="Asmar, Laban" userId="6fcd5cfb-7157-4acb-b8c2-a0fa5fac819b" providerId="ADAL" clId="{9C3BC972-0A50-4A98-B44F-41105577D98C}" dt="2022-02-15T11:13:28.134" v="430" actId="1076"/>
          <ac:spMkLst>
            <pc:docMk/>
            <pc:sldMk cId="4041200641" sldId="1936"/>
            <ac:spMk id="113" creationId="{B685BA35-6E4D-432D-8C8A-20754C587281}"/>
          </ac:spMkLst>
        </pc:spChg>
        <pc:spChg chg="mod">
          <ac:chgData name="Asmar, Laban" userId="6fcd5cfb-7157-4acb-b8c2-a0fa5fac819b" providerId="ADAL" clId="{9C3BC972-0A50-4A98-B44F-41105577D98C}" dt="2022-02-15T11:13:28.134" v="430" actId="1076"/>
          <ac:spMkLst>
            <pc:docMk/>
            <pc:sldMk cId="4041200641" sldId="1936"/>
            <ac:spMk id="114" creationId="{172744A9-0760-4AB3-BC9A-4C61B2823226}"/>
          </ac:spMkLst>
        </pc:spChg>
        <pc:spChg chg="mod">
          <ac:chgData name="Asmar, Laban" userId="6fcd5cfb-7157-4acb-b8c2-a0fa5fac819b" providerId="ADAL" clId="{9C3BC972-0A50-4A98-B44F-41105577D98C}" dt="2022-02-15T11:13:28.134" v="430" actId="1076"/>
          <ac:spMkLst>
            <pc:docMk/>
            <pc:sldMk cId="4041200641" sldId="1936"/>
            <ac:spMk id="115" creationId="{5FD037F4-2B74-432E-85FF-560603AF8D3E}"/>
          </ac:spMkLst>
        </pc:spChg>
        <pc:spChg chg="mod">
          <ac:chgData name="Asmar, Laban" userId="6fcd5cfb-7157-4acb-b8c2-a0fa5fac819b" providerId="ADAL" clId="{9C3BC972-0A50-4A98-B44F-41105577D98C}" dt="2022-02-15T11:13:28.134" v="430" actId="1076"/>
          <ac:spMkLst>
            <pc:docMk/>
            <pc:sldMk cId="4041200641" sldId="1936"/>
            <ac:spMk id="121" creationId="{8750DDC7-8AA2-480C-ABFA-6B9E6A3E6CF0}"/>
          </ac:spMkLst>
        </pc:spChg>
        <pc:spChg chg="mod">
          <ac:chgData name="Asmar, Laban" userId="6fcd5cfb-7157-4acb-b8c2-a0fa5fac819b" providerId="ADAL" clId="{9C3BC972-0A50-4A98-B44F-41105577D98C}" dt="2022-02-15T11:13:28.134" v="430" actId="1076"/>
          <ac:spMkLst>
            <pc:docMk/>
            <pc:sldMk cId="4041200641" sldId="1936"/>
            <ac:spMk id="122" creationId="{4C6929B7-EBB3-42B6-82E1-C427AF656815}"/>
          </ac:spMkLst>
        </pc:spChg>
        <pc:spChg chg="mod">
          <ac:chgData name="Asmar, Laban" userId="6fcd5cfb-7157-4acb-b8c2-a0fa5fac819b" providerId="ADAL" clId="{9C3BC972-0A50-4A98-B44F-41105577D98C}" dt="2022-02-15T11:13:28.134" v="430" actId="1076"/>
          <ac:spMkLst>
            <pc:docMk/>
            <pc:sldMk cId="4041200641" sldId="1936"/>
            <ac:spMk id="123" creationId="{9384453F-3054-4F1B-8F08-E538E16BD306}"/>
          </ac:spMkLst>
        </pc:spChg>
        <pc:spChg chg="mod">
          <ac:chgData name="Asmar, Laban" userId="6fcd5cfb-7157-4acb-b8c2-a0fa5fac819b" providerId="ADAL" clId="{9C3BC972-0A50-4A98-B44F-41105577D98C}" dt="2022-02-15T11:13:28.134" v="430" actId="1076"/>
          <ac:spMkLst>
            <pc:docMk/>
            <pc:sldMk cId="4041200641" sldId="1936"/>
            <ac:spMk id="135" creationId="{A02B404B-6DBB-42C6-88A0-26364E6F8635}"/>
          </ac:spMkLst>
        </pc:spChg>
        <pc:spChg chg="mod">
          <ac:chgData name="Asmar, Laban" userId="6fcd5cfb-7157-4acb-b8c2-a0fa5fac819b" providerId="ADAL" clId="{9C3BC972-0A50-4A98-B44F-41105577D98C}" dt="2022-02-15T11:13:28.134" v="430" actId="1076"/>
          <ac:spMkLst>
            <pc:docMk/>
            <pc:sldMk cId="4041200641" sldId="1936"/>
            <ac:spMk id="136" creationId="{982F10E7-8125-4F7E-BC5B-DD6185FFDC7A}"/>
          </ac:spMkLst>
        </pc:spChg>
        <pc:spChg chg="mod">
          <ac:chgData name="Asmar, Laban" userId="6fcd5cfb-7157-4acb-b8c2-a0fa5fac819b" providerId="ADAL" clId="{9C3BC972-0A50-4A98-B44F-41105577D98C}" dt="2022-02-15T11:13:28.134" v="430" actId="1076"/>
          <ac:spMkLst>
            <pc:docMk/>
            <pc:sldMk cId="4041200641" sldId="1936"/>
            <ac:spMk id="158" creationId="{C77EBF5C-CC0F-48E3-991D-E117A930105E}"/>
          </ac:spMkLst>
        </pc:spChg>
        <pc:spChg chg="mod">
          <ac:chgData name="Asmar, Laban" userId="6fcd5cfb-7157-4acb-b8c2-a0fa5fac819b" providerId="ADAL" clId="{9C3BC972-0A50-4A98-B44F-41105577D98C}" dt="2022-02-15T11:13:28.134" v="430" actId="1076"/>
          <ac:spMkLst>
            <pc:docMk/>
            <pc:sldMk cId="4041200641" sldId="1936"/>
            <ac:spMk id="159" creationId="{63691026-E911-40CA-B157-534346E1A5B5}"/>
          </ac:spMkLst>
        </pc:spChg>
        <pc:spChg chg="mod">
          <ac:chgData name="Asmar, Laban" userId="6fcd5cfb-7157-4acb-b8c2-a0fa5fac819b" providerId="ADAL" clId="{9C3BC972-0A50-4A98-B44F-41105577D98C}" dt="2022-02-15T11:13:28.134" v="430" actId="1076"/>
          <ac:spMkLst>
            <pc:docMk/>
            <pc:sldMk cId="4041200641" sldId="1936"/>
            <ac:spMk id="160" creationId="{C7FA508E-37BB-42DA-99C6-8D931B7A194E}"/>
          </ac:spMkLst>
        </pc:spChg>
        <pc:spChg chg="mod">
          <ac:chgData name="Asmar, Laban" userId="6fcd5cfb-7157-4acb-b8c2-a0fa5fac819b" providerId="ADAL" clId="{9C3BC972-0A50-4A98-B44F-41105577D98C}" dt="2022-02-15T11:13:28.134" v="430" actId="1076"/>
          <ac:spMkLst>
            <pc:docMk/>
            <pc:sldMk cId="4041200641" sldId="1936"/>
            <ac:spMk id="161" creationId="{E9B48E4C-B223-44D8-ADAA-6E3143FAD9BE}"/>
          </ac:spMkLst>
        </pc:spChg>
        <pc:spChg chg="mod">
          <ac:chgData name="Asmar, Laban" userId="6fcd5cfb-7157-4acb-b8c2-a0fa5fac819b" providerId="ADAL" clId="{9C3BC972-0A50-4A98-B44F-41105577D98C}" dt="2022-02-15T11:13:28.134" v="430" actId="1076"/>
          <ac:spMkLst>
            <pc:docMk/>
            <pc:sldMk cId="4041200641" sldId="1936"/>
            <ac:spMk id="165" creationId="{8852A42C-4C42-4AD9-BCE9-A02642F844A3}"/>
          </ac:spMkLst>
        </pc:spChg>
        <pc:spChg chg="mod">
          <ac:chgData name="Asmar, Laban" userId="6fcd5cfb-7157-4acb-b8c2-a0fa5fac819b" providerId="ADAL" clId="{9C3BC972-0A50-4A98-B44F-41105577D98C}" dt="2022-02-15T11:13:28.134" v="430" actId="1076"/>
          <ac:spMkLst>
            <pc:docMk/>
            <pc:sldMk cId="4041200641" sldId="1936"/>
            <ac:spMk id="166" creationId="{2DBA5164-E769-4231-AF8F-3F4EA3889AA9}"/>
          </ac:spMkLst>
        </pc:spChg>
        <pc:spChg chg="mod">
          <ac:chgData name="Asmar, Laban" userId="6fcd5cfb-7157-4acb-b8c2-a0fa5fac819b" providerId="ADAL" clId="{9C3BC972-0A50-4A98-B44F-41105577D98C}" dt="2022-02-15T11:13:28.134" v="430" actId="1076"/>
          <ac:spMkLst>
            <pc:docMk/>
            <pc:sldMk cId="4041200641" sldId="1936"/>
            <ac:spMk id="174" creationId="{FE1F72A6-B77D-4805-8641-417C499B4502}"/>
          </ac:spMkLst>
        </pc:spChg>
        <pc:graphicFrameChg chg="mod">
          <ac:chgData name="Asmar, Laban" userId="6fcd5cfb-7157-4acb-b8c2-a0fa5fac819b" providerId="ADAL" clId="{9C3BC972-0A50-4A98-B44F-41105577D98C}" dt="2022-02-15T11:15:47.236" v="473" actId="1076"/>
          <ac:graphicFrameMkLst>
            <pc:docMk/>
            <pc:sldMk cId="4041200641" sldId="1936"/>
            <ac:graphicFrameMk id="60" creationId="{A8E23A18-A211-4CA6-B7E1-332A7E5DD65A}"/>
          </ac:graphicFrameMkLst>
        </pc:graphicFrameChg>
        <pc:graphicFrameChg chg="mod modGraphic">
          <ac:chgData name="Asmar, Laban" userId="6fcd5cfb-7157-4acb-b8c2-a0fa5fac819b" providerId="ADAL" clId="{9C3BC972-0A50-4A98-B44F-41105577D98C}" dt="2022-02-15T11:14:32.814" v="444" actId="20577"/>
          <ac:graphicFrameMkLst>
            <pc:docMk/>
            <pc:sldMk cId="4041200641" sldId="1936"/>
            <ac:graphicFrameMk id="70" creationId="{774575EF-8703-4B9A-83BF-13F8D2EC762C}"/>
          </ac:graphicFrameMkLst>
        </pc:graphicFrameChg>
        <pc:graphicFrameChg chg="mod">
          <ac:chgData name="Asmar, Laban" userId="6fcd5cfb-7157-4acb-b8c2-a0fa5fac819b" providerId="ADAL" clId="{9C3BC972-0A50-4A98-B44F-41105577D98C}" dt="2022-02-15T11:13:28.134" v="430" actId="1076"/>
          <ac:graphicFrameMkLst>
            <pc:docMk/>
            <pc:sldMk cId="4041200641" sldId="1936"/>
            <ac:graphicFrameMk id="91" creationId="{8FC61B8A-3BB4-4BD7-93CD-CEFF90B905DF}"/>
          </ac:graphicFrameMkLst>
        </pc:graphicFrameChg>
        <pc:graphicFrameChg chg="mod">
          <ac:chgData name="Asmar, Laban" userId="6fcd5cfb-7157-4acb-b8c2-a0fa5fac819b" providerId="ADAL" clId="{9C3BC972-0A50-4A98-B44F-41105577D98C}" dt="2022-02-15T11:13:28.134" v="430" actId="1076"/>
          <ac:graphicFrameMkLst>
            <pc:docMk/>
            <pc:sldMk cId="4041200641" sldId="1936"/>
            <ac:graphicFrameMk id="170" creationId="{87280CCD-9E3F-427E-86FE-54E9814D5A41}"/>
          </ac:graphicFrameMkLst>
        </pc:graphicFrameChg>
        <pc:picChg chg="mod">
          <ac:chgData name="Asmar, Laban" userId="6fcd5cfb-7157-4acb-b8c2-a0fa5fac819b" providerId="ADAL" clId="{9C3BC972-0A50-4A98-B44F-41105577D98C}" dt="2022-02-15T11:13:28.134" v="430" actId="1076"/>
          <ac:picMkLst>
            <pc:docMk/>
            <pc:sldMk cId="4041200641" sldId="1936"/>
            <ac:picMk id="3" creationId="{1AAD46F0-D187-42D2-A03A-4F8D56CA094C}"/>
          </ac:picMkLst>
        </pc:picChg>
        <pc:picChg chg="mod">
          <ac:chgData name="Asmar, Laban" userId="6fcd5cfb-7157-4acb-b8c2-a0fa5fac819b" providerId="ADAL" clId="{9C3BC972-0A50-4A98-B44F-41105577D98C}" dt="2022-02-15T11:13:28.134" v="430" actId="1076"/>
          <ac:picMkLst>
            <pc:docMk/>
            <pc:sldMk cId="4041200641" sldId="1936"/>
            <ac:picMk id="17" creationId="{FE217E7A-29F6-442D-A36F-29D14C5AD196}"/>
          </ac:picMkLst>
        </pc:picChg>
        <pc:picChg chg="mod">
          <ac:chgData name="Asmar, Laban" userId="6fcd5cfb-7157-4acb-b8c2-a0fa5fac819b" providerId="ADAL" clId="{9C3BC972-0A50-4A98-B44F-41105577D98C}" dt="2022-02-15T11:13:28.134" v="430" actId="1076"/>
          <ac:picMkLst>
            <pc:docMk/>
            <pc:sldMk cId="4041200641" sldId="1936"/>
            <ac:picMk id="76" creationId="{5315C2AB-DA36-476A-86C8-3007D28CF282}"/>
          </ac:picMkLst>
        </pc:picChg>
        <pc:picChg chg="mod">
          <ac:chgData name="Asmar, Laban" userId="6fcd5cfb-7157-4acb-b8c2-a0fa5fac819b" providerId="ADAL" clId="{9C3BC972-0A50-4A98-B44F-41105577D98C}" dt="2022-02-15T11:13:28.134" v="430" actId="1076"/>
          <ac:picMkLst>
            <pc:docMk/>
            <pc:sldMk cId="4041200641" sldId="1936"/>
            <ac:picMk id="90" creationId="{E92E99B3-929F-49B4-944C-DB9FBE94B515}"/>
          </ac:picMkLst>
        </pc:picChg>
        <pc:picChg chg="mod">
          <ac:chgData name="Asmar, Laban" userId="6fcd5cfb-7157-4acb-b8c2-a0fa5fac819b" providerId="ADAL" clId="{9C3BC972-0A50-4A98-B44F-41105577D98C}" dt="2022-02-15T11:13:28.134" v="430" actId="1076"/>
          <ac:picMkLst>
            <pc:docMk/>
            <pc:sldMk cId="4041200641" sldId="1936"/>
            <ac:picMk id="92" creationId="{6A0CD096-4105-4288-882E-DF1A4366FE9B}"/>
          </ac:picMkLst>
        </pc:picChg>
        <pc:picChg chg="mod">
          <ac:chgData name="Asmar, Laban" userId="6fcd5cfb-7157-4acb-b8c2-a0fa5fac819b" providerId="ADAL" clId="{9C3BC972-0A50-4A98-B44F-41105577D98C}" dt="2022-02-15T11:13:28.134" v="430" actId="1076"/>
          <ac:picMkLst>
            <pc:docMk/>
            <pc:sldMk cId="4041200641" sldId="1936"/>
            <ac:picMk id="95" creationId="{1C938A67-98C4-41F2-A018-485D03CACD0D}"/>
          </ac:picMkLst>
        </pc:picChg>
        <pc:cxnChg chg="mod">
          <ac:chgData name="Asmar, Laban" userId="6fcd5cfb-7157-4acb-b8c2-a0fa5fac819b" providerId="ADAL" clId="{9C3BC972-0A50-4A98-B44F-41105577D98C}" dt="2022-02-15T11:12:47.832" v="415" actId="14100"/>
          <ac:cxnSpMkLst>
            <pc:docMk/>
            <pc:sldMk cId="4041200641" sldId="1936"/>
            <ac:cxnSpMk id="12" creationId="{B0274043-26DC-44E4-95B5-B70278FAE9DF}"/>
          </ac:cxnSpMkLst>
        </pc:cxnChg>
        <pc:cxnChg chg="mod">
          <ac:chgData name="Asmar, Laban" userId="6fcd5cfb-7157-4acb-b8c2-a0fa5fac819b" providerId="ADAL" clId="{9C3BC972-0A50-4A98-B44F-41105577D98C}" dt="2022-02-15T11:15:47.236" v="473" actId="1076"/>
          <ac:cxnSpMkLst>
            <pc:docMk/>
            <pc:sldMk cId="4041200641" sldId="1936"/>
            <ac:cxnSpMk id="67" creationId="{44761D19-9F44-4162-8D34-D4EA3E44158C}"/>
          </ac:cxnSpMkLst>
        </pc:cxnChg>
        <pc:cxnChg chg="mod">
          <ac:chgData name="Asmar, Laban" userId="6fcd5cfb-7157-4acb-b8c2-a0fa5fac819b" providerId="ADAL" clId="{9C3BC972-0A50-4A98-B44F-41105577D98C}" dt="2022-02-15T11:15:47.236" v="473" actId="1076"/>
          <ac:cxnSpMkLst>
            <pc:docMk/>
            <pc:sldMk cId="4041200641" sldId="1936"/>
            <ac:cxnSpMk id="68" creationId="{DBAA6E35-DA16-4C45-A0D5-26024A37DFBD}"/>
          </ac:cxnSpMkLst>
        </pc:cxnChg>
        <pc:cxnChg chg="mod">
          <ac:chgData name="Asmar, Laban" userId="6fcd5cfb-7157-4acb-b8c2-a0fa5fac819b" providerId="ADAL" clId="{9C3BC972-0A50-4A98-B44F-41105577D98C}" dt="2022-02-15T11:13:28.134" v="430" actId="1076"/>
          <ac:cxnSpMkLst>
            <pc:docMk/>
            <pc:sldMk cId="4041200641" sldId="1936"/>
            <ac:cxnSpMk id="69" creationId="{E0010E75-A623-4E25-A7F3-609A3F40E6E8}"/>
          </ac:cxnSpMkLst>
        </pc:cxnChg>
        <pc:cxnChg chg="mod">
          <ac:chgData name="Asmar, Laban" userId="6fcd5cfb-7157-4acb-b8c2-a0fa5fac819b" providerId="ADAL" clId="{9C3BC972-0A50-4A98-B44F-41105577D98C}" dt="2022-02-15T11:15:34.732" v="469" actId="14100"/>
          <ac:cxnSpMkLst>
            <pc:docMk/>
            <pc:sldMk cId="4041200641" sldId="1936"/>
            <ac:cxnSpMk id="73" creationId="{F5F9A726-420E-45B0-86A0-1AE0A4CA1A02}"/>
          </ac:cxnSpMkLst>
        </pc:cxnChg>
        <pc:cxnChg chg="mod">
          <ac:chgData name="Asmar, Laban" userId="6fcd5cfb-7157-4acb-b8c2-a0fa5fac819b" providerId="ADAL" clId="{9C3BC972-0A50-4A98-B44F-41105577D98C}" dt="2022-02-15T11:13:28.134" v="430" actId="1076"/>
          <ac:cxnSpMkLst>
            <pc:docMk/>
            <pc:sldMk cId="4041200641" sldId="1936"/>
            <ac:cxnSpMk id="74" creationId="{85D6B63C-4B34-4AF5-B983-3698A28F3AE8}"/>
          </ac:cxnSpMkLst>
        </pc:cxnChg>
        <pc:cxnChg chg="mod">
          <ac:chgData name="Asmar, Laban" userId="6fcd5cfb-7157-4acb-b8c2-a0fa5fac819b" providerId="ADAL" clId="{9C3BC972-0A50-4A98-B44F-41105577D98C}" dt="2022-02-15T11:13:28.134" v="430" actId="1076"/>
          <ac:cxnSpMkLst>
            <pc:docMk/>
            <pc:sldMk cId="4041200641" sldId="1936"/>
            <ac:cxnSpMk id="81" creationId="{B6DCDE30-2A81-41CA-9BF1-A5979517AA04}"/>
          </ac:cxnSpMkLst>
        </pc:cxnChg>
        <pc:cxnChg chg="mod">
          <ac:chgData name="Asmar, Laban" userId="6fcd5cfb-7157-4acb-b8c2-a0fa5fac819b" providerId="ADAL" clId="{9C3BC972-0A50-4A98-B44F-41105577D98C}" dt="2022-02-15T11:13:28.134" v="430" actId="1076"/>
          <ac:cxnSpMkLst>
            <pc:docMk/>
            <pc:sldMk cId="4041200641" sldId="1936"/>
            <ac:cxnSpMk id="84" creationId="{AB51725B-3BF2-47D8-AEF7-2BAAC427F772}"/>
          </ac:cxnSpMkLst>
        </pc:cxnChg>
        <pc:cxnChg chg="mod">
          <ac:chgData name="Asmar, Laban" userId="6fcd5cfb-7157-4acb-b8c2-a0fa5fac819b" providerId="ADAL" clId="{9C3BC972-0A50-4A98-B44F-41105577D98C}" dt="2022-02-15T11:13:28.134" v="430" actId="1076"/>
          <ac:cxnSpMkLst>
            <pc:docMk/>
            <pc:sldMk cId="4041200641" sldId="1936"/>
            <ac:cxnSpMk id="98" creationId="{69C01D9F-1010-4679-AF4A-4D434B2FE82E}"/>
          </ac:cxnSpMkLst>
        </pc:cxnChg>
        <pc:cxnChg chg="mod">
          <ac:chgData name="Asmar, Laban" userId="6fcd5cfb-7157-4acb-b8c2-a0fa5fac819b" providerId="ADAL" clId="{9C3BC972-0A50-4A98-B44F-41105577D98C}" dt="2022-02-15T11:13:28.134" v="430" actId="1076"/>
          <ac:cxnSpMkLst>
            <pc:docMk/>
            <pc:sldMk cId="4041200641" sldId="1936"/>
            <ac:cxnSpMk id="99" creationId="{8D36C3F9-A44C-4AFB-8AA4-A3E30772690E}"/>
          </ac:cxnSpMkLst>
        </pc:cxnChg>
        <pc:cxnChg chg="mod">
          <ac:chgData name="Asmar, Laban" userId="6fcd5cfb-7157-4acb-b8c2-a0fa5fac819b" providerId="ADAL" clId="{9C3BC972-0A50-4A98-B44F-41105577D98C}" dt="2022-02-15T11:13:28.134" v="430" actId="1076"/>
          <ac:cxnSpMkLst>
            <pc:docMk/>
            <pc:sldMk cId="4041200641" sldId="1936"/>
            <ac:cxnSpMk id="119" creationId="{2DBDAEFB-B6D7-4590-9C65-86CA6DB7A696}"/>
          </ac:cxnSpMkLst>
        </pc:cxnChg>
        <pc:cxnChg chg="mod">
          <ac:chgData name="Asmar, Laban" userId="6fcd5cfb-7157-4acb-b8c2-a0fa5fac819b" providerId="ADAL" clId="{9C3BC972-0A50-4A98-B44F-41105577D98C}" dt="2022-02-15T11:12:56.368" v="416" actId="1076"/>
          <ac:cxnSpMkLst>
            <pc:docMk/>
            <pc:sldMk cId="4041200641" sldId="1936"/>
            <ac:cxnSpMk id="128" creationId="{6D181579-BBB5-4087-82B0-42664516DEC4}"/>
          </ac:cxnSpMkLst>
        </pc:cxnChg>
        <pc:cxnChg chg="mod">
          <ac:chgData name="Asmar, Laban" userId="6fcd5cfb-7157-4acb-b8c2-a0fa5fac819b" providerId="ADAL" clId="{9C3BC972-0A50-4A98-B44F-41105577D98C}" dt="2022-02-15T11:13:28.134" v="430" actId="1076"/>
          <ac:cxnSpMkLst>
            <pc:docMk/>
            <pc:sldMk cId="4041200641" sldId="1936"/>
            <ac:cxnSpMk id="146" creationId="{D32DDE0D-6E2E-46C7-ACFD-CA8C3B8448C5}"/>
          </ac:cxnSpMkLst>
        </pc:cxnChg>
        <pc:cxnChg chg="mod">
          <ac:chgData name="Asmar, Laban" userId="6fcd5cfb-7157-4acb-b8c2-a0fa5fac819b" providerId="ADAL" clId="{9C3BC972-0A50-4A98-B44F-41105577D98C}" dt="2022-02-15T11:13:28.134" v="430" actId="1076"/>
          <ac:cxnSpMkLst>
            <pc:docMk/>
            <pc:sldMk cId="4041200641" sldId="1936"/>
            <ac:cxnSpMk id="157" creationId="{7246D94D-BEF5-4271-82C2-6012EA784F8A}"/>
          </ac:cxnSpMkLst>
        </pc:cxnChg>
        <pc:cxnChg chg="mod">
          <ac:chgData name="Asmar, Laban" userId="6fcd5cfb-7157-4acb-b8c2-a0fa5fac819b" providerId="ADAL" clId="{9C3BC972-0A50-4A98-B44F-41105577D98C}" dt="2022-02-15T11:13:28.134" v="430" actId="1076"/>
          <ac:cxnSpMkLst>
            <pc:docMk/>
            <pc:sldMk cId="4041200641" sldId="1936"/>
            <ac:cxnSpMk id="169" creationId="{3308679A-E6C6-4B62-85D3-8448C286EB21}"/>
          </ac:cxnSpMkLst>
        </pc:cxnChg>
        <pc:cxnChg chg="mod">
          <ac:chgData name="Asmar, Laban" userId="6fcd5cfb-7157-4acb-b8c2-a0fa5fac819b" providerId="ADAL" clId="{9C3BC972-0A50-4A98-B44F-41105577D98C}" dt="2022-02-15T11:15:47.236" v="473" actId="1076"/>
          <ac:cxnSpMkLst>
            <pc:docMk/>
            <pc:sldMk cId="4041200641" sldId="1936"/>
            <ac:cxnSpMk id="171" creationId="{FE3B90F0-8636-47AF-96C2-DF832EB08428}"/>
          </ac:cxnSpMkLst>
        </pc:cxnChg>
        <pc:cxnChg chg="mod">
          <ac:chgData name="Asmar, Laban" userId="6fcd5cfb-7157-4acb-b8c2-a0fa5fac819b" providerId="ADAL" clId="{9C3BC972-0A50-4A98-B44F-41105577D98C}" dt="2022-02-15T11:15:47.236" v="473" actId="1076"/>
          <ac:cxnSpMkLst>
            <pc:docMk/>
            <pc:sldMk cId="4041200641" sldId="1936"/>
            <ac:cxnSpMk id="172" creationId="{850570B7-B112-4B0F-8EBE-4199AA7981F7}"/>
          </ac:cxnSpMkLst>
        </pc:cxnChg>
        <pc:cxnChg chg="mod">
          <ac:chgData name="Asmar, Laban" userId="6fcd5cfb-7157-4acb-b8c2-a0fa5fac819b" providerId="ADAL" clId="{9C3BC972-0A50-4A98-B44F-41105577D98C}" dt="2022-02-15T11:13:28.134" v="430" actId="1076"/>
          <ac:cxnSpMkLst>
            <pc:docMk/>
            <pc:sldMk cId="4041200641" sldId="1936"/>
            <ac:cxnSpMk id="173" creationId="{557A0996-DC1B-4B27-9090-515C775EB1DF}"/>
          </ac:cxnSpMkLst>
        </pc:cxnChg>
      </pc:sldChg>
      <pc:sldChg chg="modSp mod">
        <pc:chgData name="Asmar, Laban" userId="6fcd5cfb-7157-4acb-b8c2-a0fa5fac819b" providerId="ADAL" clId="{9C3BC972-0A50-4A98-B44F-41105577D98C}" dt="2022-02-15T11:17:45.766" v="512" actId="14100"/>
        <pc:sldMkLst>
          <pc:docMk/>
          <pc:sldMk cId="3802380698" sldId="1939"/>
        </pc:sldMkLst>
        <pc:spChg chg="mod">
          <ac:chgData name="Asmar, Laban" userId="6fcd5cfb-7157-4acb-b8c2-a0fa5fac819b" providerId="ADAL" clId="{9C3BC972-0A50-4A98-B44F-41105577D98C}" dt="2022-02-15T11:17:21.787" v="511" actId="20577"/>
          <ac:spMkLst>
            <pc:docMk/>
            <pc:sldMk cId="3802380698" sldId="1939"/>
            <ac:spMk id="108" creationId="{53F5E237-3393-4C1B-964E-B82EE6C38D10}"/>
          </ac:spMkLst>
        </pc:spChg>
        <pc:spChg chg="mod">
          <ac:chgData name="Asmar, Laban" userId="6fcd5cfb-7157-4acb-b8c2-a0fa5fac819b" providerId="ADAL" clId="{9C3BC972-0A50-4A98-B44F-41105577D98C}" dt="2022-02-15T11:17:45.766" v="512" actId="14100"/>
          <ac:spMkLst>
            <pc:docMk/>
            <pc:sldMk cId="3802380698" sldId="1939"/>
            <ac:spMk id="165" creationId="{8852A42C-4C42-4AD9-BCE9-A02642F844A3}"/>
          </ac:spMkLst>
        </pc:spChg>
      </pc:sldChg>
      <pc:sldChg chg="addSp delSp modSp mod">
        <pc:chgData name="Asmar, Laban" userId="6fcd5cfb-7157-4acb-b8c2-a0fa5fac819b" providerId="ADAL" clId="{9C3BC972-0A50-4A98-B44F-41105577D98C}" dt="2022-02-15T11:18:48.428" v="523" actId="21"/>
        <pc:sldMkLst>
          <pc:docMk/>
          <pc:sldMk cId="3291102196" sldId="1940"/>
        </pc:sldMkLst>
        <pc:spChg chg="add del mod">
          <ac:chgData name="Asmar, Laban" userId="6fcd5cfb-7157-4acb-b8c2-a0fa5fac819b" providerId="ADAL" clId="{9C3BC972-0A50-4A98-B44F-41105577D98C}" dt="2022-02-15T11:18:18.442" v="515" actId="21"/>
          <ac:spMkLst>
            <pc:docMk/>
            <pc:sldMk cId="3291102196" sldId="1940"/>
            <ac:spMk id="2" creationId="{082F62A6-2668-487E-89E6-B04525BDB2A1}"/>
          </ac:spMkLst>
        </pc:spChg>
        <pc:spChg chg="add del mod">
          <ac:chgData name="Asmar, Laban" userId="6fcd5cfb-7157-4acb-b8c2-a0fa5fac819b" providerId="ADAL" clId="{9C3BC972-0A50-4A98-B44F-41105577D98C}" dt="2022-02-15T11:18:48.428" v="523" actId="21"/>
          <ac:spMkLst>
            <pc:docMk/>
            <pc:sldMk cId="3291102196" sldId="1940"/>
            <ac:spMk id="4" creationId="{3E2B754F-E418-4460-91A5-CB5B5AD03BFF}"/>
          </ac:spMkLst>
        </pc:spChg>
        <pc:spChg chg="mod">
          <ac:chgData name="Asmar, Laban" userId="6fcd5cfb-7157-4acb-b8c2-a0fa5fac819b" providerId="ADAL" clId="{9C3BC972-0A50-4A98-B44F-41105577D98C}" dt="2022-02-15T11:18:35.978" v="520" actId="1035"/>
          <ac:spMkLst>
            <pc:docMk/>
            <pc:sldMk cId="3291102196" sldId="1940"/>
            <ac:spMk id="31" creationId="{9A29E1E5-DE3A-461D-B9E1-297F24BCB070}"/>
          </ac:spMkLst>
        </pc:spChg>
      </pc:sldChg>
      <pc:sldChg chg="modSp add mod">
        <pc:chgData name="Asmar, Laban" userId="6fcd5cfb-7157-4acb-b8c2-a0fa5fac819b" providerId="ADAL" clId="{9C3BC972-0A50-4A98-B44F-41105577D98C}" dt="2022-02-16T15:18:56.339" v="660" actId="20577"/>
        <pc:sldMkLst>
          <pc:docMk/>
          <pc:sldMk cId="4163517094" sldId="1963"/>
        </pc:sldMkLst>
        <pc:spChg chg="mod">
          <ac:chgData name="Asmar, Laban" userId="6fcd5cfb-7157-4acb-b8c2-a0fa5fac819b" providerId="ADAL" clId="{9C3BC972-0A50-4A98-B44F-41105577D98C}" dt="2022-02-16T15:17:59.258" v="546" actId="21"/>
          <ac:spMkLst>
            <pc:docMk/>
            <pc:sldMk cId="4163517094" sldId="1963"/>
            <ac:spMk id="54" creationId="{0B95BC64-1742-4974-B6DB-A28F96FCF45C}"/>
          </ac:spMkLst>
        </pc:spChg>
        <pc:spChg chg="mod">
          <ac:chgData name="Asmar, Laban" userId="6fcd5cfb-7157-4acb-b8c2-a0fa5fac819b" providerId="ADAL" clId="{9C3BC972-0A50-4A98-B44F-41105577D98C}" dt="2022-02-16T15:18:27.581" v="565" actId="20577"/>
          <ac:spMkLst>
            <pc:docMk/>
            <pc:sldMk cId="4163517094" sldId="1963"/>
            <ac:spMk id="81" creationId="{EB0EEB3A-D906-4818-BC84-81E21ADF420A}"/>
          </ac:spMkLst>
        </pc:spChg>
        <pc:spChg chg="mod">
          <ac:chgData name="Asmar, Laban" userId="6fcd5cfb-7157-4acb-b8c2-a0fa5fac819b" providerId="ADAL" clId="{9C3BC972-0A50-4A98-B44F-41105577D98C}" dt="2022-02-16T15:18:56.339" v="660" actId="20577"/>
          <ac:spMkLst>
            <pc:docMk/>
            <pc:sldMk cId="4163517094" sldId="1963"/>
            <ac:spMk id="86" creationId="{EDF8B79C-DCBC-4EF4-9BA6-AEEA65073111}"/>
          </ac:spMkLst>
        </pc:spChg>
      </pc:sldChg>
    </pc:docChg>
  </pc:docChgLst>
  <pc:docChgLst>
    <pc:chgData name="Lokesha Reddy, Shashank" userId="S::shashank.lokesha@iem.fraunhofer.de::348959ee-59a1-4313-9b0d-6234a4fd0137" providerId="AD" clId="Web-{5B6ABA96-7B5F-4665-B03B-20F19A843CF7}"/>
    <pc:docChg chg="modSld">
      <pc:chgData name="Lokesha Reddy, Shashank" userId="S::shashank.lokesha@iem.fraunhofer.de::348959ee-59a1-4313-9b0d-6234a4fd0137" providerId="AD" clId="Web-{5B6ABA96-7B5F-4665-B03B-20F19A843CF7}" dt="2022-02-03T12:26:34.618" v="14" actId="20577"/>
      <pc:docMkLst>
        <pc:docMk/>
      </pc:docMkLst>
      <pc:sldChg chg="modSp">
        <pc:chgData name="Lokesha Reddy, Shashank" userId="S::shashank.lokesha@iem.fraunhofer.de::348959ee-59a1-4313-9b0d-6234a4fd0137" providerId="AD" clId="Web-{5B6ABA96-7B5F-4665-B03B-20F19A843CF7}" dt="2022-02-03T11:19:17.802" v="11" actId="20577"/>
        <pc:sldMkLst>
          <pc:docMk/>
          <pc:sldMk cId="927283924" sldId="1942"/>
        </pc:sldMkLst>
        <pc:spChg chg="mod">
          <ac:chgData name="Lokesha Reddy, Shashank" userId="S::shashank.lokesha@iem.fraunhofer.de::348959ee-59a1-4313-9b0d-6234a4fd0137" providerId="AD" clId="Web-{5B6ABA96-7B5F-4665-B03B-20F19A843CF7}" dt="2022-02-03T11:19:17.802" v="11" actId="20577"/>
          <ac:spMkLst>
            <pc:docMk/>
            <pc:sldMk cId="927283924" sldId="1942"/>
            <ac:spMk id="78" creationId="{0BE76623-4F33-45D9-9122-CE1EECE015BA}"/>
          </ac:spMkLst>
        </pc:spChg>
      </pc:sldChg>
      <pc:sldChg chg="modSp">
        <pc:chgData name="Lokesha Reddy, Shashank" userId="S::shashank.lokesha@iem.fraunhofer.de::348959ee-59a1-4313-9b0d-6234a4fd0137" providerId="AD" clId="Web-{5B6ABA96-7B5F-4665-B03B-20F19A843CF7}" dt="2022-02-03T11:19:15.052" v="6" actId="1076"/>
        <pc:sldMkLst>
          <pc:docMk/>
          <pc:sldMk cId="769233549" sldId="1948"/>
        </pc:sldMkLst>
        <pc:spChg chg="mod">
          <ac:chgData name="Lokesha Reddy, Shashank" userId="S::shashank.lokesha@iem.fraunhofer.de::348959ee-59a1-4313-9b0d-6234a4fd0137" providerId="AD" clId="Web-{5B6ABA96-7B5F-4665-B03B-20F19A843CF7}" dt="2022-02-03T11:19:15.052" v="6" actId="1076"/>
          <ac:spMkLst>
            <pc:docMk/>
            <pc:sldMk cId="769233549" sldId="1948"/>
            <ac:spMk id="8" creationId="{ABC0A6B8-3248-4550-BD99-F43A26B60C2D}"/>
          </ac:spMkLst>
        </pc:spChg>
      </pc:sldChg>
      <pc:sldChg chg="modSp">
        <pc:chgData name="Lokesha Reddy, Shashank" userId="S::shashank.lokesha@iem.fraunhofer.de::348959ee-59a1-4313-9b0d-6234a4fd0137" providerId="AD" clId="Web-{5B6ABA96-7B5F-4665-B03B-20F19A843CF7}" dt="2022-02-03T12:26:34.618" v="14" actId="20577"/>
        <pc:sldMkLst>
          <pc:docMk/>
          <pc:sldMk cId="1501142810" sldId="1960"/>
        </pc:sldMkLst>
        <pc:spChg chg="mod">
          <ac:chgData name="Lokesha Reddy, Shashank" userId="S::shashank.lokesha@iem.fraunhofer.de::348959ee-59a1-4313-9b0d-6234a4fd0137" providerId="AD" clId="Web-{5B6ABA96-7B5F-4665-B03B-20F19A843CF7}" dt="2022-02-03T12:26:34.618" v="14" actId="20577"/>
          <ac:spMkLst>
            <pc:docMk/>
            <pc:sldMk cId="1501142810" sldId="1960"/>
            <ac:spMk id="8" creationId="{ABC0A6B8-3248-4550-BD99-F43A26B60C2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7C01D-EDE1-4BCF-8BF9-3A2A1392E352}" type="datetimeFigureOut">
              <a:rPr lang="de-DE" smtClean="0"/>
              <a:t>27.02.2022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571F3-4165-455C-A02D-11D4E7977D9A}" type="slidenum">
              <a:rPr lang="de-DE" smtClean="0"/>
              <a:t>‹#›</a:t>
            </a:fld>
            <a:endParaRPr lang="de-DE"/>
          </a:p>
        </p:txBody>
      </p:sp>
    </p:spTree>
    <p:extLst>
      <p:ext uri="{BB962C8B-B14F-4D97-AF65-F5344CB8AC3E}">
        <p14:creationId xmlns:p14="http://schemas.microsoft.com/office/powerpoint/2010/main" val="1998017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31814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3206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56909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6335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57087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25529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35683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64556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27106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03724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66335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43135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16184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403715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67679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74492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44828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8014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2160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13701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2551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560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61376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58630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855046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93140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01907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7362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67736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403193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833860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91518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60676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08776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31233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1746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29725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368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Merkmal</a:t>
            </a:r>
          </a:p>
          <a:p>
            <a:r>
              <a:rPr lang="de-DE"/>
              <a:t>Eigenschaft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A45D-117B-4B98-B32B-FECC160B57D5}"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60856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7FAE4-2B5B-4E26-8A14-AF0A9E56D36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8C14A40-0E66-47CE-A7C7-52750E2099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37508BC-8300-4C99-A066-6805FB3C73EC}"/>
              </a:ext>
            </a:extLst>
          </p:cNvPr>
          <p:cNvSpPr>
            <a:spLocks noGrp="1"/>
          </p:cNvSpPr>
          <p:nvPr>
            <p:ph type="dt" sz="half" idx="10"/>
          </p:nvPr>
        </p:nvSpPr>
        <p:spPr/>
        <p:txBody>
          <a:bodyPr/>
          <a:lstStyle/>
          <a:p>
            <a:fld id="{1BCB13C8-1B34-45FE-ABE6-2611182476F3}" type="datetimeFigureOut">
              <a:rPr lang="de-DE" smtClean="0"/>
              <a:t>27.02.2022</a:t>
            </a:fld>
            <a:endParaRPr lang="de-DE"/>
          </a:p>
        </p:txBody>
      </p:sp>
      <p:sp>
        <p:nvSpPr>
          <p:cNvPr id="5" name="Fußzeilenplatzhalter 4">
            <a:extLst>
              <a:ext uri="{FF2B5EF4-FFF2-40B4-BE49-F238E27FC236}">
                <a16:creationId xmlns:a16="http://schemas.microsoft.com/office/drawing/2014/main" id="{61A3AEA9-F2EF-4E21-B153-778D0860C96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108AAB3-7E9A-440B-BF39-ADE9954A60C1}"/>
              </a:ext>
            </a:extLst>
          </p:cNvPr>
          <p:cNvSpPr>
            <a:spLocks noGrp="1"/>
          </p:cNvSpPr>
          <p:nvPr>
            <p:ph type="sldNum" sz="quarter" idx="12"/>
          </p:nvPr>
        </p:nvSpPr>
        <p:spPr/>
        <p:txBody>
          <a:bodyPr/>
          <a:lstStyle/>
          <a:p>
            <a:fld id="{3A5EA329-ACE3-4D9C-8F80-1704BFB77F72}" type="slidenum">
              <a:rPr lang="de-DE" smtClean="0"/>
              <a:t>‹#›</a:t>
            </a:fld>
            <a:endParaRPr lang="de-DE"/>
          </a:p>
        </p:txBody>
      </p:sp>
    </p:spTree>
    <p:extLst>
      <p:ext uri="{BB962C8B-B14F-4D97-AF65-F5344CB8AC3E}">
        <p14:creationId xmlns:p14="http://schemas.microsoft.com/office/powerpoint/2010/main" val="2570238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06833F-929E-4F94-B76F-6F559EE1D82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7A2D10F-CAC2-44BD-A7EF-A191C4381C3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714DCDF-FF38-40F4-A6BD-ABA52E9F4896}"/>
              </a:ext>
            </a:extLst>
          </p:cNvPr>
          <p:cNvSpPr>
            <a:spLocks noGrp="1"/>
          </p:cNvSpPr>
          <p:nvPr>
            <p:ph type="dt" sz="half" idx="10"/>
          </p:nvPr>
        </p:nvSpPr>
        <p:spPr/>
        <p:txBody>
          <a:bodyPr/>
          <a:lstStyle/>
          <a:p>
            <a:fld id="{1BCB13C8-1B34-45FE-ABE6-2611182476F3}" type="datetimeFigureOut">
              <a:rPr lang="de-DE" smtClean="0"/>
              <a:t>27.02.2022</a:t>
            </a:fld>
            <a:endParaRPr lang="de-DE"/>
          </a:p>
        </p:txBody>
      </p:sp>
      <p:sp>
        <p:nvSpPr>
          <p:cNvPr id="5" name="Fußzeilenplatzhalter 4">
            <a:extLst>
              <a:ext uri="{FF2B5EF4-FFF2-40B4-BE49-F238E27FC236}">
                <a16:creationId xmlns:a16="http://schemas.microsoft.com/office/drawing/2014/main" id="{C57E2A4D-0F6B-4446-98AE-4232AF65CB4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1C4B30A-2F5C-43CE-90F7-1C17E4422C65}"/>
              </a:ext>
            </a:extLst>
          </p:cNvPr>
          <p:cNvSpPr>
            <a:spLocks noGrp="1"/>
          </p:cNvSpPr>
          <p:nvPr>
            <p:ph type="sldNum" sz="quarter" idx="12"/>
          </p:nvPr>
        </p:nvSpPr>
        <p:spPr/>
        <p:txBody>
          <a:bodyPr/>
          <a:lstStyle/>
          <a:p>
            <a:fld id="{3A5EA329-ACE3-4D9C-8F80-1704BFB77F72}" type="slidenum">
              <a:rPr lang="de-DE" smtClean="0"/>
              <a:t>‹#›</a:t>
            </a:fld>
            <a:endParaRPr lang="de-DE"/>
          </a:p>
        </p:txBody>
      </p:sp>
    </p:spTree>
    <p:extLst>
      <p:ext uri="{BB962C8B-B14F-4D97-AF65-F5344CB8AC3E}">
        <p14:creationId xmlns:p14="http://schemas.microsoft.com/office/powerpoint/2010/main" val="325958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1BCBD4B-EE22-4868-ACE1-AD3B0CDBC356}"/>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25C73FF4-8D38-47B8-BFFC-7EE0DFEBCD56}"/>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03E60BA-2E42-40AD-9EAC-2A98480C6354}"/>
              </a:ext>
            </a:extLst>
          </p:cNvPr>
          <p:cNvSpPr>
            <a:spLocks noGrp="1"/>
          </p:cNvSpPr>
          <p:nvPr>
            <p:ph type="dt" sz="half" idx="10"/>
          </p:nvPr>
        </p:nvSpPr>
        <p:spPr/>
        <p:txBody>
          <a:bodyPr/>
          <a:lstStyle/>
          <a:p>
            <a:fld id="{1BCB13C8-1B34-45FE-ABE6-2611182476F3}" type="datetimeFigureOut">
              <a:rPr lang="de-DE" smtClean="0"/>
              <a:t>27.02.2022</a:t>
            </a:fld>
            <a:endParaRPr lang="de-DE"/>
          </a:p>
        </p:txBody>
      </p:sp>
      <p:sp>
        <p:nvSpPr>
          <p:cNvPr id="5" name="Fußzeilenplatzhalter 4">
            <a:extLst>
              <a:ext uri="{FF2B5EF4-FFF2-40B4-BE49-F238E27FC236}">
                <a16:creationId xmlns:a16="http://schemas.microsoft.com/office/drawing/2014/main" id="{526F40DE-972D-427E-A4E6-CCDF9919069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6880A76-62DA-4254-9025-57BC1F9B5D4A}"/>
              </a:ext>
            </a:extLst>
          </p:cNvPr>
          <p:cNvSpPr>
            <a:spLocks noGrp="1"/>
          </p:cNvSpPr>
          <p:nvPr>
            <p:ph type="sldNum" sz="quarter" idx="12"/>
          </p:nvPr>
        </p:nvSpPr>
        <p:spPr/>
        <p:txBody>
          <a:bodyPr/>
          <a:lstStyle/>
          <a:p>
            <a:fld id="{3A5EA329-ACE3-4D9C-8F80-1704BFB77F72}" type="slidenum">
              <a:rPr lang="de-DE" smtClean="0"/>
              <a:t>‹#›</a:t>
            </a:fld>
            <a:endParaRPr lang="de-DE"/>
          </a:p>
        </p:txBody>
      </p:sp>
    </p:spTree>
    <p:extLst>
      <p:ext uri="{BB962C8B-B14F-4D97-AF65-F5344CB8AC3E}">
        <p14:creationId xmlns:p14="http://schemas.microsoft.com/office/powerpoint/2010/main" val="3802208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elle">
    <p:bg bwMode="gray">
      <p:bgRef idx="1001">
        <a:schemeClr val="bg1"/>
      </p:bgRef>
    </p:bg>
    <p:spTree>
      <p:nvGrpSpPr>
        <p:cNvPr id="1" name=""/>
        <p:cNvGrpSpPr/>
        <p:nvPr/>
      </p:nvGrpSpPr>
      <p:grpSpPr>
        <a:xfrm>
          <a:off x="0" y="0"/>
          <a:ext cx="0" cy="0"/>
          <a:chOff x="0" y="0"/>
          <a:chExt cx="0" cy="0"/>
        </a:xfrm>
      </p:grpSpPr>
      <p:sp>
        <p:nvSpPr>
          <p:cNvPr id="7" name="Titel">
            <a:extLst>
              <a:ext uri="{FF2B5EF4-FFF2-40B4-BE49-F238E27FC236}">
                <a16:creationId xmlns:a16="http://schemas.microsoft.com/office/drawing/2014/main" id="{892DD1DF-1BD4-45AD-8FE6-7EE527498DFB}"/>
              </a:ext>
            </a:extLst>
          </p:cNvPr>
          <p:cNvSpPr>
            <a:spLocks noGrp="1"/>
          </p:cNvSpPr>
          <p:nvPr>
            <p:ph type="title" hasCustomPrompt="1"/>
          </p:nvPr>
        </p:nvSpPr>
        <p:spPr bwMode="gray"/>
        <p:txBody>
          <a:bodyPr/>
          <a:lstStyle/>
          <a:p>
            <a:r>
              <a:rPr lang="de-DE" noProof="0"/>
              <a:t>Titel durch Klicken hinzufügen</a:t>
            </a:r>
            <a:endParaRPr lang="de-DE"/>
          </a:p>
        </p:txBody>
      </p:sp>
      <p:sp>
        <p:nvSpPr>
          <p:cNvPr id="17" name="Untertitel">
            <a:extLst>
              <a:ext uri="{FF2B5EF4-FFF2-40B4-BE49-F238E27FC236}">
                <a16:creationId xmlns:a16="http://schemas.microsoft.com/office/drawing/2014/main" id="{5EAD28ED-1E62-43EE-A9F5-6A67CC6CCA81}"/>
              </a:ext>
            </a:extLst>
          </p:cNvPr>
          <p:cNvSpPr>
            <a:spLocks noGrp="1"/>
          </p:cNvSpPr>
          <p:nvPr>
            <p:ph type="body" sz="quarter" idx="13" hasCustomPrompt="1"/>
          </p:nvPr>
        </p:nvSpPr>
        <p:spPr bwMode="gray">
          <a:xfrm>
            <a:off x="540070" y="828000"/>
            <a:ext cx="11111046" cy="396000"/>
          </a:xfrm>
        </p:spPr>
        <p:txBody>
          <a:bodyPr/>
          <a:lstStyle>
            <a:lvl1pPr marL="0" indent="0">
              <a:buNone/>
              <a:defRPr sz="2000" b="1" baseline="0">
                <a:solidFill>
                  <a:schemeClr val="accent1"/>
                </a:solidFill>
              </a:defRPr>
            </a:lvl1pPr>
          </a:lstStyle>
          <a:p>
            <a:r>
              <a:rPr lang="de-DE" noProof="0"/>
              <a:t>Untertitel durch Klicken hinzufügen</a:t>
            </a:r>
          </a:p>
        </p:txBody>
      </p:sp>
      <p:sp>
        <p:nvSpPr>
          <p:cNvPr id="8" name="Quelle">
            <a:extLst>
              <a:ext uri="{FF2B5EF4-FFF2-40B4-BE49-F238E27FC236}">
                <a16:creationId xmlns:a16="http://schemas.microsoft.com/office/drawing/2014/main" id="{2A603684-01D6-4294-BACB-208D19966AA9}"/>
              </a:ext>
            </a:extLst>
          </p:cNvPr>
          <p:cNvSpPr>
            <a:spLocks noGrp="1"/>
          </p:cNvSpPr>
          <p:nvPr>
            <p:ph type="body" sz="quarter" idx="65" hasCustomPrompt="1"/>
          </p:nvPr>
        </p:nvSpPr>
        <p:spPr bwMode="gray">
          <a:xfrm>
            <a:off x="540000" y="5849300"/>
            <a:ext cx="7048800" cy="360000"/>
          </a:xfrm>
        </p:spPr>
        <p:txBody>
          <a:bodyPr anchor="b" anchorCtr="0"/>
          <a:lstStyle>
            <a:lvl1pPr marL="180000" indent="-180000" algn="l">
              <a:buNone/>
              <a:defRPr sz="1000"/>
            </a:lvl1pPr>
          </a:lstStyle>
          <a:p>
            <a:pPr lvl="0"/>
            <a:r>
              <a:rPr lang="de-DE"/>
              <a:t>Quelle durch Klicken hinzufügen </a:t>
            </a:r>
          </a:p>
        </p:txBody>
      </p:sp>
      <p:sp>
        <p:nvSpPr>
          <p:cNvPr id="9" name="Fußzeile">
            <a:extLst>
              <a:ext uri="{FF2B5EF4-FFF2-40B4-BE49-F238E27FC236}">
                <a16:creationId xmlns:a16="http://schemas.microsoft.com/office/drawing/2014/main" id="{29E90C7A-15B4-47CA-AAB1-DCC152287DC7}"/>
              </a:ext>
            </a:extLst>
          </p:cNvPr>
          <p:cNvSpPr>
            <a:spLocks noGrp="1"/>
          </p:cNvSpPr>
          <p:nvPr>
            <p:ph type="ftr" sz="quarter" idx="10"/>
          </p:nvPr>
        </p:nvSpPr>
        <p:spPr bwMode="gray"/>
        <p:txBody>
          <a:bodyPr/>
          <a:lstStyle/>
          <a:p>
            <a:r>
              <a:rPr lang="de-DE" noProof="0"/>
              <a:t>© Heinz Nixdorf Institut / Fraunhofer IEM</a:t>
            </a:r>
          </a:p>
        </p:txBody>
      </p:sp>
      <p:sp>
        <p:nvSpPr>
          <p:cNvPr id="10" name="Foliennummer">
            <a:extLst>
              <a:ext uri="{FF2B5EF4-FFF2-40B4-BE49-F238E27FC236}">
                <a16:creationId xmlns:a16="http://schemas.microsoft.com/office/drawing/2014/main" id="{25F3A366-59F9-4608-B2D5-8AE3A3431818}"/>
              </a:ext>
            </a:extLst>
          </p:cNvPr>
          <p:cNvSpPr>
            <a:spLocks noGrp="1"/>
          </p:cNvSpPr>
          <p:nvPr>
            <p:ph type="sldNum" sz="quarter" idx="11"/>
          </p:nvPr>
        </p:nvSpPr>
        <p:spPr bwMode="gray"/>
        <p:txBody>
          <a:bodyPr/>
          <a:lstStyle/>
          <a:p>
            <a:fld id="{65685BD5-7F70-499C-8F04-1460C72EE5D6}" type="slidenum">
              <a:rPr lang="de-DE" noProof="0" smtClean="0"/>
              <a:pPr/>
              <a:t>‹#›</a:t>
            </a:fld>
            <a:endParaRPr lang="de-DE" noProof="0"/>
          </a:p>
        </p:txBody>
      </p:sp>
    </p:spTree>
    <p:extLst>
      <p:ext uri="{BB962C8B-B14F-4D97-AF65-F5344CB8AC3E}">
        <p14:creationId xmlns:p14="http://schemas.microsoft.com/office/powerpoint/2010/main" val="8660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1A34B0-A8F5-412E-9455-3051FFBDFCE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0EDA5E3-2DE1-4806-A726-B23440B7EBB1}"/>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FD5C7FE-BF04-409F-A3D5-EB56D12BFD26}"/>
              </a:ext>
            </a:extLst>
          </p:cNvPr>
          <p:cNvSpPr>
            <a:spLocks noGrp="1"/>
          </p:cNvSpPr>
          <p:nvPr>
            <p:ph type="dt" sz="half" idx="10"/>
          </p:nvPr>
        </p:nvSpPr>
        <p:spPr/>
        <p:txBody>
          <a:bodyPr/>
          <a:lstStyle/>
          <a:p>
            <a:fld id="{1BCB13C8-1B34-45FE-ABE6-2611182476F3}" type="datetimeFigureOut">
              <a:rPr lang="de-DE" smtClean="0"/>
              <a:t>27.02.2022</a:t>
            </a:fld>
            <a:endParaRPr lang="de-DE"/>
          </a:p>
        </p:txBody>
      </p:sp>
      <p:sp>
        <p:nvSpPr>
          <p:cNvPr id="5" name="Fußzeilenplatzhalter 4">
            <a:extLst>
              <a:ext uri="{FF2B5EF4-FFF2-40B4-BE49-F238E27FC236}">
                <a16:creationId xmlns:a16="http://schemas.microsoft.com/office/drawing/2014/main" id="{B9C55A0A-651A-455C-8A56-EFC2210743E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71AE132-45BC-47EF-B170-10D30DBCB6E5}"/>
              </a:ext>
            </a:extLst>
          </p:cNvPr>
          <p:cNvSpPr>
            <a:spLocks noGrp="1"/>
          </p:cNvSpPr>
          <p:nvPr>
            <p:ph type="sldNum" sz="quarter" idx="12"/>
          </p:nvPr>
        </p:nvSpPr>
        <p:spPr/>
        <p:txBody>
          <a:bodyPr/>
          <a:lstStyle/>
          <a:p>
            <a:fld id="{3A5EA329-ACE3-4D9C-8F80-1704BFB77F72}" type="slidenum">
              <a:rPr lang="de-DE" smtClean="0"/>
              <a:t>‹#›</a:t>
            </a:fld>
            <a:endParaRPr lang="de-DE"/>
          </a:p>
        </p:txBody>
      </p:sp>
    </p:spTree>
    <p:extLst>
      <p:ext uri="{BB962C8B-B14F-4D97-AF65-F5344CB8AC3E}">
        <p14:creationId xmlns:p14="http://schemas.microsoft.com/office/powerpoint/2010/main" val="3052671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1CFF1D-17C2-4CCA-BE14-E73B05B58F8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56850E06-0115-4BC5-B84C-9A8FFB5BE8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9414053-4773-4BEA-9001-E4371F27DEC1}"/>
              </a:ext>
            </a:extLst>
          </p:cNvPr>
          <p:cNvSpPr>
            <a:spLocks noGrp="1"/>
          </p:cNvSpPr>
          <p:nvPr>
            <p:ph type="dt" sz="half" idx="10"/>
          </p:nvPr>
        </p:nvSpPr>
        <p:spPr/>
        <p:txBody>
          <a:bodyPr/>
          <a:lstStyle/>
          <a:p>
            <a:fld id="{1BCB13C8-1B34-45FE-ABE6-2611182476F3}" type="datetimeFigureOut">
              <a:rPr lang="de-DE" smtClean="0"/>
              <a:t>27.02.2022</a:t>
            </a:fld>
            <a:endParaRPr lang="de-DE"/>
          </a:p>
        </p:txBody>
      </p:sp>
      <p:sp>
        <p:nvSpPr>
          <p:cNvPr id="5" name="Fußzeilenplatzhalter 4">
            <a:extLst>
              <a:ext uri="{FF2B5EF4-FFF2-40B4-BE49-F238E27FC236}">
                <a16:creationId xmlns:a16="http://schemas.microsoft.com/office/drawing/2014/main" id="{8252773C-3ACF-4346-89FD-59939038F33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B03AAC9-FFB5-4A77-B89E-E99A771D65AE}"/>
              </a:ext>
            </a:extLst>
          </p:cNvPr>
          <p:cNvSpPr>
            <a:spLocks noGrp="1"/>
          </p:cNvSpPr>
          <p:nvPr>
            <p:ph type="sldNum" sz="quarter" idx="12"/>
          </p:nvPr>
        </p:nvSpPr>
        <p:spPr/>
        <p:txBody>
          <a:bodyPr/>
          <a:lstStyle/>
          <a:p>
            <a:fld id="{3A5EA329-ACE3-4D9C-8F80-1704BFB77F72}" type="slidenum">
              <a:rPr lang="de-DE" smtClean="0"/>
              <a:t>‹#›</a:t>
            </a:fld>
            <a:endParaRPr lang="de-DE"/>
          </a:p>
        </p:txBody>
      </p:sp>
    </p:spTree>
    <p:extLst>
      <p:ext uri="{BB962C8B-B14F-4D97-AF65-F5344CB8AC3E}">
        <p14:creationId xmlns:p14="http://schemas.microsoft.com/office/powerpoint/2010/main" val="359725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07A49-D152-4821-A1D6-16FDA26414D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0284AED-DBBE-4BFB-A857-F657E119E17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8793818-9671-4951-A5E6-DE23E7CF76D5}"/>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3386A9C-AB5A-49BB-AD0C-97883520E6AE}"/>
              </a:ext>
            </a:extLst>
          </p:cNvPr>
          <p:cNvSpPr>
            <a:spLocks noGrp="1"/>
          </p:cNvSpPr>
          <p:nvPr>
            <p:ph type="dt" sz="half" idx="10"/>
          </p:nvPr>
        </p:nvSpPr>
        <p:spPr/>
        <p:txBody>
          <a:bodyPr/>
          <a:lstStyle/>
          <a:p>
            <a:fld id="{1BCB13C8-1B34-45FE-ABE6-2611182476F3}" type="datetimeFigureOut">
              <a:rPr lang="de-DE" smtClean="0"/>
              <a:t>27.02.2022</a:t>
            </a:fld>
            <a:endParaRPr lang="de-DE"/>
          </a:p>
        </p:txBody>
      </p:sp>
      <p:sp>
        <p:nvSpPr>
          <p:cNvPr id="6" name="Fußzeilenplatzhalter 5">
            <a:extLst>
              <a:ext uri="{FF2B5EF4-FFF2-40B4-BE49-F238E27FC236}">
                <a16:creationId xmlns:a16="http://schemas.microsoft.com/office/drawing/2014/main" id="{6322DDA1-A12C-4810-A1CA-862643EE084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BA8E11B-9CAF-4F1E-8EDC-62054470C4E0}"/>
              </a:ext>
            </a:extLst>
          </p:cNvPr>
          <p:cNvSpPr>
            <a:spLocks noGrp="1"/>
          </p:cNvSpPr>
          <p:nvPr>
            <p:ph type="sldNum" sz="quarter" idx="12"/>
          </p:nvPr>
        </p:nvSpPr>
        <p:spPr/>
        <p:txBody>
          <a:bodyPr/>
          <a:lstStyle/>
          <a:p>
            <a:fld id="{3A5EA329-ACE3-4D9C-8F80-1704BFB77F72}" type="slidenum">
              <a:rPr lang="de-DE" smtClean="0"/>
              <a:t>‹#›</a:t>
            </a:fld>
            <a:endParaRPr lang="de-DE"/>
          </a:p>
        </p:txBody>
      </p:sp>
    </p:spTree>
    <p:extLst>
      <p:ext uri="{BB962C8B-B14F-4D97-AF65-F5344CB8AC3E}">
        <p14:creationId xmlns:p14="http://schemas.microsoft.com/office/powerpoint/2010/main" val="2971416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EE1D91-C8FB-4DA9-9D79-D4F49B80471C}"/>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846698D-1BBA-4FB1-A97D-362E9AD093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7CC418B-0265-4680-95B9-C907B858B00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B23F2F0-B265-4884-A5C1-94635F2E4D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281FB97-D0C1-4338-9AF9-B3C234B1B64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145205E3-E668-4F90-9C49-830F9492C7B7}"/>
              </a:ext>
            </a:extLst>
          </p:cNvPr>
          <p:cNvSpPr>
            <a:spLocks noGrp="1"/>
          </p:cNvSpPr>
          <p:nvPr>
            <p:ph type="dt" sz="half" idx="10"/>
          </p:nvPr>
        </p:nvSpPr>
        <p:spPr/>
        <p:txBody>
          <a:bodyPr/>
          <a:lstStyle/>
          <a:p>
            <a:fld id="{1BCB13C8-1B34-45FE-ABE6-2611182476F3}" type="datetimeFigureOut">
              <a:rPr lang="de-DE" smtClean="0"/>
              <a:t>27.02.2022</a:t>
            </a:fld>
            <a:endParaRPr lang="de-DE"/>
          </a:p>
        </p:txBody>
      </p:sp>
      <p:sp>
        <p:nvSpPr>
          <p:cNvPr id="8" name="Fußzeilenplatzhalter 7">
            <a:extLst>
              <a:ext uri="{FF2B5EF4-FFF2-40B4-BE49-F238E27FC236}">
                <a16:creationId xmlns:a16="http://schemas.microsoft.com/office/drawing/2014/main" id="{5D2504C5-0026-4DFA-A3CB-23112815C11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5EE3C6BE-6B1B-4DA0-AC6F-6545CD761D24}"/>
              </a:ext>
            </a:extLst>
          </p:cNvPr>
          <p:cNvSpPr>
            <a:spLocks noGrp="1"/>
          </p:cNvSpPr>
          <p:nvPr>
            <p:ph type="sldNum" sz="quarter" idx="12"/>
          </p:nvPr>
        </p:nvSpPr>
        <p:spPr/>
        <p:txBody>
          <a:bodyPr/>
          <a:lstStyle/>
          <a:p>
            <a:fld id="{3A5EA329-ACE3-4D9C-8F80-1704BFB77F72}" type="slidenum">
              <a:rPr lang="de-DE" smtClean="0"/>
              <a:t>‹#›</a:t>
            </a:fld>
            <a:endParaRPr lang="de-DE"/>
          </a:p>
        </p:txBody>
      </p:sp>
    </p:spTree>
    <p:extLst>
      <p:ext uri="{BB962C8B-B14F-4D97-AF65-F5344CB8AC3E}">
        <p14:creationId xmlns:p14="http://schemas.microsoft.com/office/powerpoint/2010/main" val="371066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E4D5AC-7A89-48AA-AFEC-8D8823033E4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241E16F-6AD8-4698-8EA6-07804E4CB3A3}"/>
              </a:ext>
            </a:extLst>
          </p:cNvPr>
          <p:cNvSpPr>
            <a:spLocks noGrp="1"/>
          </p:cNvSpPr>
          <p:nvPr>
            <p:ph type="dt" sz="half" idx="10"/>
          </p:nvPr>
        </p:nvSpPr>
        <p:spPr/>
        <p:txBody>
          <a:bodyPr/>
          <a:lstStyle/>
          <a:p>
            <a:fld id="{1BCB13C8-1B34-45FE-ABE6-2611182476F3}" type="datetimeFigureOut">
              <a:rPr lang="de-DE" smtClean="0"/>
              <a:t>27.02.2022</a:t>
            </a:fld>
            <a:endParaRPr lang="de-DE"/>
          </a:p>
        </p:txBody>
      </p:sp>
      <p:sp>
        <p:nvSpPr>
          <p:cNvPr id="4" name="Fußzeilenplatzhalter 3">
            <a:extLst>
              <a:ext uri="{FF2B5EF4-FFF2-40B4-BE49-F238E27FC236}">
                <a16:creationId xmlns:a16="http://schemas.microsoft.com/office/drawing/2014/main" id="{DE9B0814-FEEA-4D72-ABB3-61E744DE9917}"/>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CE86982E-BAB4-447B-B5A3-B7946F5614E6}"/>
              </a:ext>
            </a:extLst>
          </p:cNvPr>
          <p:cNvSpPr>
            <a:spLocks noGrp="1"/>
          </p:cNvSpPr>
          <p:nvPr>
            <p:ph type="sldNum" sz="quarter" idx="12"/>
          </p:nvPr>
        </p:nvSpPr>
        <p:spPr/>
        <p:txBody>
          <a:bodyPr/>
          <a:lstStyle/>
          <a:p>
            <a:fld id="{3A5EA329-ACE3-4D9C-8F80-1704BFB77F72}" type="slidenum">
              <a:rPr lang="de-DE" smtClean="0"/>
              <a:t>‹#›</a:t>
            </a:fld>
            <a:endParaRPr lang="de-DE"/>
          </a:p>
        </p:txBody>
      </p:sp>
    </p:spTree>
    <p:extLst>
      <p:ext uri="{BB962C8B-B14F-4D97-AF65-F5344CB8AC3E}">
        <p14:creationId xmlns:p14="http://schemas.microsoft.com/office/powerpoint/2010/main" val="201171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EB8F416-314E-45E3-BB76-133D3242BDC4}"/>
              </a:ext>
            </a:extLst>
          </p:cNvPr>
          <p:cNvSpPr>
            <a:spLocks noGrp="1"/>
          </p:cNvSpPr>
          <p:nvPr>
            <p:ph type="dt" sz="half" idx="10"/>
          </p:nvPr>
        </p:nvSpPr>
        <p:spPr/>
        <p:txBody>
          <a:bodyPr/>
          <a:lstStyle/>
          <a:p>
            <a:fld id="{1BCB13C8-1B34-45FE-ABE6-2611182476F3}" type="datetimeFigureOut">
              <a:rPr lang="de-DE" smtClean="0"/>
              <a:t>27.02.2022</a:t>
            </a:fld>
            <a:endParaRPr lang="de-DE"/>
          </a:p>
        </p:txBody>
      </p:sp>
      <p:sp>
        <p:nvSpPr>
          <p:cNvPr id="3" name="Fußzeilenplatzhalter 2">
            <a:extLst>
              <a:ext uri="{FF2B5EF4-FFF2-40B4-BE49-F238E27FC236}">
                <a16:creationId xmlns:a16="http://schemas.microsoft.com/office/drawing/2014/main" id="{45E9F437-18B3-40DF-A5AF-B1F5810B2F1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87680C3E-7ACF-4D15-9603-F9AEC0A1BDB1}"/>
              </a:ext>
            </a:extLst>
          </p:cNvPr>
          <p:cNvSpPr>
            <a:spLocks noGrp="1"/>
          </p:cNvSpPr>
          <p:nvPr>
            <p:ph type="sldNum" sz="quarter" idx="12"/>
          </p:nvPr>
        </p:nvSpPr>
        <p:spPr/>
        <p:txBody>
          <a:bodyPr/>
          <a:lstStyle/>
          <a:p>
            <a:fld id="{3A5EA329-ACE3-4D9C-8F80-1704BFB77F72}" type="slidenum">
              <a:rPr lang="de-DE" smtClean="0"/>
              <a:t>‹#›</a:t>
            </a:fld>
            <a:endParaRPr lang="de-DE"/>
          </a:p>
        </p:txBody>
      </p:sp>
    </p:spTree>
    <p:extLst>
      <p:ext uri="{BB962C8B-B14F-4D97-AF65-F5344CB8AC3E}">
        <p14:creationId xmlns:p14="http://schemas.microsoft.com/office/powerpoint/2010/main" val="2184237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095FC-7C20-4A98-B38A-17D56D3B4C0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7C7F9D5-25D8-4CB7-8C1D-CC30766DBE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18DA163-14D0-48F1-98A7-B7CE67E73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928C285-C2F0-4BA3-83ED-4EA620C331BB}"/>
              </a:ext>
            </a:extLst>
          </p:cNvPr>
          <p:cNvSpPr>
            <a:spLocks noGrp="1"/>
          </p:cNvSpPr>
          <p:nvPr>
            <p:ph type="dt" sz="half" idx="10"/>
          </p:nvPr>
        </p:nvSpPr>
        <p:spPr/>
        <p:txBody>
          <a:bodyPr/>
          <a:lstStyle/>
          <a:p>
            <a:fld id="{1BCB13C8-1B34-45FE-ABE6-2611182476F3}" type="datetimeFigureOut">
              <a:rPr lang="de-DE" smtClean="0"/>
              <a:t>27.02.2022</a:t>
            </a:fld>
            <a:endParaRPr lang="de-DE"/>
          </a:p>
        </p:txBody>
      </p:sp>
      <p:sp>
        <p:nvSpPr>
          <p:cNvPr id="6" name="Fußzeilenplatzhalter 5">
            <a:extLst>
              <a:ext uri="{FF2B5EF4-FFF2-40B4-BE49-F238E27FC236}">
                <a16:creationId xmlns:a16="http://schemas.microsoft.com/office/drawing/2014/main" id="{61D4684F-ED37-414A-A5D3-6A9EE62D14E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ED041EE-1C89-4F65-9B5C-C00A61147357}"/>
              </a:ext>
            </a:extLst>
          </p:cNvPr>
          <p:cNvSpPr>
            <a:spLocks noGrp="1"/>
          </p:cNvSpPr>
          <p:nvPr>
            <p:ph type="sldNum" sz="quarter" idx="12"/>
          </p:nvPr>
        </p:nvSpPr>
        <p:spPr/>
        <p:txBody>
          <a:bodyPr/>
          <a:lstStyle/>
          <a:p>
            <a:fld id="{3A5EA329-ACE3-4D9C-8F80-1704BFB77F72}" type="slidenum">
              <a:rPr lang="de-DE" smtClean="0"/>
              <a:t>‹#›</a:t>
            </a:fld>
            <a:endParaRPr lang="de-DE"/>
          </a:p>
        </p:txBody>
      </p:sp>
    </p:spTree>
    <p:extLst>
      <p:ext uri="{BB962C8B-B14F-4D97-AF65-F5344CB8AC3E}">
        <p14:creationId xmlns:p14="http://schemas.microsoft.com/office/powerpoint/2010/main" val="3648872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2328BD-890F-4322-9DA2-88B447FCBFF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60CAD1D-4EF3-48DA-A35C-2A6C9C880A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BB6D4CEF-6846-4C75-A831-6CFCC7605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A3357BC-A03B-4DC8-9D37-331ECC74E336}"/>
              </a:ext>
            </a:extLst>
          </p:cNvPr>
          <p:cNvSpPr>
            <a:spLocks noGrp="1"/>
          </p:cNvSpPr>
          <p:nvPr>
            <p:ph type="dt" sz="half" idx="10"/>
          </p:nvPr>
        </p:nvSpPr>
        <p:spPr/>
        <p:txBody>
          <a:bodyPr/>
          <a:lstStyle/>
          <a:p>
            <a:fld id="{1BCB13C8-1B34-45FE-ABE6-2611182476F3}" type="datetimeFigureOut">
              <a:rPr lang="de-DE" smtClean="0"/>
              <a:t>27.02.2022</a:t>
            </a:fld>
            <a:endParaRPr lang="de-DE"/>
          </a:p>
        </p:txBody>
      </p:sp>
      <p:sp>
        <p:nvSpPr>
          <p:cNvPr id="6" name="Fußzeilenplatzhalter 5">
            <a:extLst>
              <a:ext uri="{FF2B5EF4-FFF2-40B4-BE49-F238E27FC236}">
                <a16:creationId xmlns:a16="http://schemas.microsoft.com/office/drawing/2014/main" id="{5F9BB2D9-6A47-493F-806A-969CE8771AC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440A011-0C69-439F-99BE-3C54C364B1E3}"/>
              </a:ext>
            </a:extLst>
          </p:cNvPr>
          <p:cNvSpPr>
            <a:spLocks noGrp="1"/>
          </p:cNvSpPr>
          <p:nvPr>
            <p:ph type="sldNum" sz="quarter" idx="12"/>
          </p:nvPr>
        </p:nvSpPr>
        <p:spPr/>
        <p:txBody>
          <a:bodyPr/>
          <a:lstStyle/>
          <a:p>
            <a:fld id="{3A5EA329-ACE3-4D9C-8F80-1704BFB77F72}" type="slidenum">
              <a:rPr lang="de-DE" smtClean="0"/>
              <a:t>‹#›</a:t>
            </a:fld>
            <a:endParaRPr lang="de-DE"/>
          </a:p>
        </p:txBody>
      </p:sp>
    </p:spTree>
    <p:extLst>
      <p:ext uri="{BB962C8B-B14F-4D97-AF65-F5344CB8AC3E}">
        <p14:creationId xmlns:p14="http://schemas.microsoft.com/office/powerpoint/2010/main" val="9359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65F8E2A-9F91-41BC-A235-8A946F774E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7FE5F590-C589-44F8-9F36-50A022B5C1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AF49DCF-8953-4DD2-8026-FB643EDCA7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CB13C8-1B34-45FE-ABE6-2611182476F3}" type="datetimeFigureOut">
              <a:rPr lang="de-DE" smtClean="0"/>
              <a:t>27.02.2022</a:t>
            </a:fld>
            <a:endParaRPr lang="de-DE"/>
          </a:p>
        </p:txBody>
      </p:sp>
      <p:sp>
        <p:nvSpPr>
          <p:cNvPr id="5" name="Fußzeilenplatzhalter 4">
            <a:extLst>
              <a:ext uri="{FF2B5EF4-FFF2-40B4-BE49-F238E27FC236}">
                <a16:creationId xmlns:a16="http://schemas.microsoft.com/office/drawing/2014/main" id="{E208B947-E6C6-4FED-8DDB-6522D4A530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EDE3990E-7407-43C0-88F3-9B916C7F7C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5EA329-ACE3-4D9C-8F80-1704BFB77F72}" type="slidenum">
              <a:rPr lang="de-DE" smtClean="0"/>
              <a:t>‹#›</a:t>
            </a:fld>
            <a:endParaRPr lang="de-DE"/>
          </a:p>
        </p:txBody>
      </p:sp>
    </p:spTree>
    <p:extLst>
      <p:ext uri="{BB962C8B-B14F-4D97-AF65-F5344CB8AC3E}">
        <p14:creationId xmlns:p14="http://schemas.microsoft.com/office/powerpoint/2010/main" val="4036756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39.png"/><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8.svg"/><Relationship Id="rId11" Type="http://schemas.openxmlformats.org/officeDocument/2006/relationships/image" Target="../media/image11.png"/><Relationship Id="rId5" Type="http://schemas.openxmlformats.org/officeDocument/2006/relationships/image" Target="../media/image37.png"/><Relationship Id="rId10" Type="http://schemas.openxmlformats.org/officeDocument/2006/relationships/image" Target="../media/image10.png"/><Relationship Id="rId4" Type="http://schemas.openxmlformats.org/officeDocument/2006/relationships/image" Target="../media/image2.svg"/><Relationship Id="rId9" Type="http://schemas.openxmlformats.org/officeDocument/2006/relationships/image" Target="../media/image26.sv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png"/><Relationship Id="rId7" Type="http://schemas.microsoft.com/office/2007/relationships/hdphoto" Target="../media/hdphoto6.wdp"/><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26.svg"/><Relationship Id="rId5" Type="http://schemas.openxmlformats.org/officeDocument/2006/relationships/image" Target="../media/image40.png"/><Relationship Id="rId10" Type="http://schemas.openxmlformats.org/officeDocument/2006/relationships/image" Target="../media/image25.png"/><Relationship Id="rId4" Type="http://schemas.openxmlformats.org/officeDocument/2006/relationships/image" Target="../media/image2.sv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43.png"/><Relationship Id="rId7" Type="http://schemas.microsoft.com/office/2007/relationships/hdphoto" Target="../media/hdphoto6.wdp"/><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26.svg"/><Relationship Id="rId5" Type="http://schemas.openxmlformats.org/officeDocument/2006/relationships/image" Target="../media/image2.sv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44.png"/><Relationship Id="rId7" Type="http://schemas.microsoft.com/office/2007/relationships/hdphoto" Target="../media/hdphoto6.wdp"/><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26.svg"/><Relationship Id="rId5" Type="http://schemas.openxmlformats.org/officeDocument/2006/relationships/image" Target="../media/image2.sv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45.png"/><Relationship Id="rId10" Type="http://schemas.openxmlformats.org/officeDocument/2006/relationships/image" Target="../media/image13.png"/><Relationship Id="rId4" Type="http://schemas.openxmlformats.org/officeDocument/2006/relationships/image" Target="../media/image8.sv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28.png"/><Relationship Id="rId4" Type="http://schemas.openxmlformats.org/officeDocument/2006/relationships/image" Target="../media/image8.sv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svg"/><Relationship Id="rId11" Type="http://schemas.openxmlformats.org/officeDocument/2006/relationships/image" Target="../media/image4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sv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30.jpeg"/><Relationship Id="rId4" Type="http://schemas.openxmlformats.org/officeDocument/2006/relationships/image" Target="../media/image2.svg"/><Relationship Id="rId9" Type="http://schemas.openxmlformats.org/officeDocument/2006/relationships/image" Target="../media/image50.png"/><Relationship Id="rId14" Type="http://schemas.openxmlformats.org/officeDocument/2006/relationships/image" Target="../media/image52.sv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svg"/><Relationship Id="rId11" Type="http://schemas.openxmlformats.org/officeDocument/2006/relationships/image" Target="../media/image53.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 Id="rId1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3" Type="http://schemas.openxmlformats.org/officeDocument/2006/relationships/image" Target="../media/image54.png"/><Relationship Id="rId7" Type="http://schemas.openxmlformats.org/officeDocument/2006/relationships/image" Target="../media/image4.svg"/><Relationship Id="rId12"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2.svg"/><Relationship Id="rId15" Type="http://schemas.openxmlformats.org/officeDocument/2006/relationships/image" Target="../media/image13.png"/><Relationship Id="rId10"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26.sv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image" Target="../media/image15.png"/><Relationship Id="rId7" Type="http://schemas.openxmlformats.org/officeDocument/2006/relationships/image" Target="../media/image4.svg"/><Relationship Id="rId12"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13" Type="http://schemas.microsoft.com/office/2007/relationships/hdphoto" Target="../media/hdphoto9.wdp"/><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56.png"/><Relationship Id="rId2" Type="http://schemas.openxmlformats.org/officeDocument/2006/relationships/notesSlide" Target="../notesSlides/notesSlide20.xml"/><Relationship Id="rId16"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4.svg"/><Relationship Id="rId11" Type="http://schemas.openxmlformats.org/officeDocument/2006/relationships/image" Target="../media/image55.jpeg"/><Relationship Id="rId5" Type="http://schemas.openxmlformats.org/officeDocument/2006/relationships/image" Target="../media/image3.png"/><Relationship Id="rId15" Type="http://schemas.openxmlformats.org/officeDocument/2006/relationships/image" Target="../media/image58.png"/><Relationship Id="rId10" Type="http://schemas.openxmlformats.org/officeDocument/2006/relationships/image" Target="../media/image26.svg"/><Relationship Id="rId4" Type="http://schemas.openxmlformats.org/officeDocument/2006/relationships/image" Target="../media/image2.svg"/><Relationship Id="rId9" Type="http://schemas.openxmlformats.org/officeDocument/2006/relationships/image" Target="../media/image25.png"/><Relationship Id="rId14" Type="http://schemas.openxmlformats.org/officeDocument/2006/relationships/image" Target="../media/image57.jpeg"/></Relationships>
</file>

<file path=ppt/slides/_rels/slide2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svg"/><Relationship Id="rId11" Type="http://schemas.openxmlformats.org/officeDocument/2006/relationships/image" Target="../media/image42.png"/><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2.svg"/><Relationship Id="rId9" Type="http://schemas.openxmlformats.org/officeDocument/2006/relationships/image" Target="../media/image60.jpeg"/></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25.png"/><Relationship Id="rId7" Type="http://schemas.openxmlformats.org/officeDocument/2006/relationships/image" Target="../media/image63.svg"/><Relationship Id="rId12"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62.png"/><Relationship Id="rId11" Type="http://schemas.microsoft.com/office/2007/relationships/hdphoto" Target="../media/hdphoto10.wdp"/><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26.svg"/><Relationship Id="rId9" Type="http://schemas.openxmlformats.org/officeDocument/2006/relationships/image" Target="../media/image65.svg"/></Relationships>
</file>

<file path=ppt/slides/_rels/slide23.xml.rels><?xml version="1.0" encoding="UTF-8" standalone="yes"?>
<Relationships xmlns="http://schemas.openxmlformats.org/package/2006/relationships"><Relationship Id="rId8" Type="http://schemas.openxmlformats.org/officeDocument/2006/relationships/image" Target="../media/image65.svg"/><Relationship Id="rId13" Type="http://schemas.microsoft.com/office/2007/relationships/hdphoto" Target="../media/hdphoto12.wdp"/><Relationship Id="rId3" Type="http://schemas.openxmlformats.org/officeDocument/2006/relationships/image" Target="../media/image25.png"/><Relationship Id="rId7" Type="http://schemas.openxmlformats.org/officeDocument/2006/relationships/image" Target="../media/image64.png"/><Relationship Id="rId12"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63.svg"/><Relationship Id="rId11" Type="http://schemas.microsoft.com/office/2007/relationships/hdphoto" Target="../media/hdphoto11.wdp"/><Relationship Id="rId5" Type="http://schemas.openxmlformats.org/officeDocument/2006/relationships/image" Target="../media/image62.png"/><Relationship Id="rId15" Type="http://schemas.microsoft.com/office/2007/relationships/hdphoto" Target="../media/hdphoto13.wdp"/><Relationship Id="rId10" Type="http://schemas.openxmlformats.org/officeDocument/2006/relationships/image" Target="../media/image70.png"/><Relationship Id="rId4" Type="http://schemas.openxmlformats.org/officeDocument/2006/relationships/image" Target="../media/image26.svg"/><Relationship Id="rId9" Type="http://schemas.openxmlformats.org/officeDocument/2006/relationships/image" Target="../media/image69.pn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6.png"/><Relationship Id="rId3" Type="http://schemas.openxmlformats.org/officeDocument/2006/relationships/image" Target="../media/image25.png"/><Relationship Id="rId7" Type="http://schemas.openxmlformats.org/officeDocument/2006/relationships/image" Target="../media/image64.png"/><Relationship Id="rId12" Type="http://schemas.microsoft.com/office/2007/relationships/hdphoto" Target="../media/hdphoto14.wdp"/><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3.svg"/><Relationship Id="rId11" Type="http://schemas.openxmlformats.org/officeDocument/2006/relationships/image" Target="../media/image75.png"/><Relationship Id="rId5" Type="http://schemas.openxmlformats.org/officeDocument/2006/relationships/image" Target="../media/image62.png"/><Relationship Id="rId10" Type="http://schemas.openxmlformats.org/officeDocument/2006/relationships/image" Target="../media/image74.png"/><Relationship Id="rId4" Type="http://schemas.openxmlformats.org/officeDocument/2006/relationships/image" Target="../media/image26.svg"/><Relationship Id="rId9"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png"/><Relationship Id="rId7" Type="http://schemas.openxmlformats.org/officeDocument/2006/relationships/image" Target="../media/image26.svg"/><Relationship Id="rId12" Type="http://schemas.microsoft.com/office/2007/relationships/hdphoto" Target="../media/hdphoto17.wdp"/><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82.png"/><Relationship Id="rId5" Type="http://schemas.openxmlformats.org/officeDocument/2006/relationships/image" Target="../media/image80.png"/><Relationship Id="rId10" Type="http://schemas.openxmlformats.org/officeDocument/2006/relationships/image" Target="../media/image59.png"/><Relationship Id="rId4" Type="http://schemas.openxmlformats.org/officeDocument/2006/relationships/image" Target="../media/image8.svg"/><Relationship Id="rId9" Type="http://schemas.microsoft.com/office/2007/relationships/hdphoto" Target="../media/hdphoto16.wdp"/></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7.png"/><Relationship Id="rId3" Type="http://schemas.openxmlformats.org/officeDocument/2006/relationships/image" Target="../media/image7.png"/><Relationship Id="rId7" Type="http://schemas.openxmlformats.org/officeDocument/2006/relationships/image" Target="../media/image83.jpeg"/><Relationship Id="rId12"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svg"/><Relationship Id="rId11" Type="http://schemas.microsoft.com/office/2007/relationships/hdphoto" Target="../media/hdphoto19.wdp"/><Relationship Id="rId5" Type="http://schemas.openxmlformats.org/officeDocument/2006/relationships/image" Target="../media/image25.png"/><Relationship Id="rId10" Type="http://schemas.openxmlformats.org/officeDocument/2006/relationships/image" Target="../media/image85.png"/><Relationship Id="rId4" Type="http://schemas.openxmlformats.org/officeDocument/2006/relationships/image" Target="../media/image8.svg"/><Relationship Id="rId9" Type="http://schemas.microsoft.com/office/2007/relationships/hdphoto" Target="../media/hdphoto18.wdp"/><Relationship Id="rId14" Type="http://schemas.microsoft.com/office/2007/relationships/hdphoto" Target="../media/hdphoto20.wdp"/></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8.jpeg"/><Relationship Id="rId12"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6.svg"/><Relationship Id="rId11" Type="http://schemas.microsoft.com/office/2007/relationships/hdphoto" Target="../media/hdphoto22.wdp"/><Relationship Id="rId5" Type="http://schemas.openxmlformats.org/officeDocument/2006/relationships/image" Target="../media/image25.png"/><Relationship Id="rId10" Type="http://schemas.openxmlformats.org/officeDocument/2006/relationships/image" Target="../media/image90.png"/><Relationship Id="rId4" Type="http://schemas.openxmlformats.org/officeDocument/2006/relationships/image" Target="../media/image8.svg"/><Relationship Id="rId9" Type="http://schemas.microsoft.com/office/2007/relationships/hdphoto" Target="../media/hdphoto21.wdp"/></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07/relationships/hdphoto" Target="../media/hdphoto25.wdp"/><Relationship Id="rId3" Type="http://schemas.openxmlformats.org/officeDocument/2006/relationships/image" Target="../media/image7.png"/><Relationship Id="rId7" Type="http://schemas.openxmlformats.org/officeDocument/2006/relationships/image" Target="../media/image92.png"/><Relationship Id="rId12" Type="http://schemas.openxmlformats.org/officeDocument/2006/relationships/image" Target="../media/image95.png"/><Relationship Id="rId2" Type="http://schemas.openxmlformats.org/officeDocument/2006/relationships/notesSlide" Target="../notesSlides/notesSlide29.xml"/><Relationship Id="rId16"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26.svg"/><Relationship Id="rId11" Type="http://schemas.microsoft.com/office/2007/relationships/hdphoto" Target="../media/hdphoto24.wdp"/><Relationship Id="rId5" Type="http://schemas.openxmlformats.org/officeDocument/2006/relationships/image" Target="../media/image25.png"/><Relationship Id="rId15" Type="http://schemas.openxmlformats.org/officeDocument/2006/relationships/image" Target="../media/image59.png"/><Relationship Id="rId10" Type="http://schemas.openxmlformats.org/officeDocument/2006/relationships/image" Target="../media/image94.png"/><Relationship Id="rId4" Type="http://schemas.openxmlformats.org/officeDocument/2006/relationships/image" Target="../media/image8.svg"/><Relationship Id="rId9" Type="http://schemas.microsoft.com/office/2007/relationships/hdphoto" Target="../media/hdphoto23.wdp"/><Relationship Id="rId14" Type="http://schemas.openxmlformats.org/officeDocument/2006/relationships/image" Target="../media/image96.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image" Target="../media/image16.png"/><Relationship Id="rId7" Type="http://schemas.openxmlformats.org/officeDocument/2006/relationships/image" Target="../media/image4.svg"/><Relationship Id="rId12"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99.jpeg"/><Relationship Id="rId3" Type="http://schemas.openxmlformats.org/officeDocument/2006/relationships/image" Target="../media/image7.png"/><Relationship Id="rId7" Type="http://schemas.openxmlformats.org/officeDocument/2006/relationships/image" Target="../media/image97.png"/><Relationship Id="rId12"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6.svg"/><Relationship Id="rId11" Type="http://schemas.openxmlformats.org/officeDocument/2006/relationships/image" Target="../media/image4.svg"/><Relationship Id="rId5" Type="http://schemas.openxmlformats.org/officeDocument/2006/relationships/image" Target="../media/image25.png"/><Relationship Id="rId15" Type="http://schemas.openxmlformats.org/officeDocument/2006/relationships/image" Target="../media/image67.png"/><Relationship Id="rId10" Type="http://schemas.openxmlformats.org/officeDocument/2006/relationships/image" Target="../media/image3.png"/><Relationship Id="rId4" Type="http://schemas.openxmlformats.org/officeDocument/2006/relationships/image" Target="../media/image8.svg"/><Relationship Id="rId9" Type="http://schemas.openxmlformats.org/officeDocument/2006/relationships/image" Target="../media/image2.svg"/><Relationship Id="rId14" Type="http://schemas.openxmlformats.org/officeDocument/2006/relationships/image" Target="../media/image31.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13" Type="http://schemas.microsoft.com/office/2007/relationships/hdphoto" Target="../media/hdphoto11.wdp"/><Relationship Id="rId3" Type="http://schemas.openxmlformats.org/officeDocument/2006/relationships/image" Target="../media/image100.jpeg"/><Relationship Id="rId7" Type="http://schemas.openxmlformats.org/officeDocument/2006/relationships/image" Target="../media/image63.svg"/><Relationship Id="rId12"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62.png"/><Relationship Id="rId11" Type="http://schemas.openxmlformats.org/officeDocument/2006/relationships/image" Target="../media/image102.png"/><Relationship Id="rId5" Type="http://schemas.openxmlformats.org/officeDocument/2006/relationships/image" Target="../media/image26.svg"/><Relationship Id="rId15" Type="http://schemas.microsoft.com/office/2007/relationships/hdphoto" Target="../media/hdphoto12.wdp"/><Relationship Id="rId10" Type="http://schemas.openxmlformats.org/officeDocument/2006/relationships/image" Target="../media/image101.png"/><Relationship Id="rId4" Type="http://schemas.openxmlformats.org/officeDocument/2006/relationships/image" Target="../media/image25.png"/><Relationship Id="rId9" Type="http://schemas.openxmlformats.org/officeDocument/2006/relationships/image" Target="../media/image65.svg"/><Relationship Id="rId14" Type="http://schemas.openxmlformats.org/officeDocument/2006/relationships/image" Target="../media/image103.png"/></Relationships>
</file>

<file path=ppt/slides/_rels/slide32.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64.png"/><Relationship Id="rId12" Type="http://schemas.openxmlformats.org/officeDocument/2006/relationships/image" Target="../media/image4.svg"/><Relationship Id="rId2" Type="http://schemas.openxmlformats.org/officeDocument/2006/relationships/notesSlide" Target="../notesSlides/notesSlide32.xml"/><Relationship Id="rId16" Type="http://schemas.microsoft.com/office/2007/relationships/hdphoto" Target="../media/hdphoto12.wdp"/><Relationship Id="rId1" Type="http://schemas.openxmlformats.org/officeDocument/2006/relationships/slideLayout" Target="../slideLayouts/slideLayout12.xml"/><Relationship Id="rId6" Type="http://schemas.openxmlformats.org/officeDocument/2006/relationships/image" Target="../media/image63.svg"/><Relationship Id="rId11" Type="http://schemas.openxmlformats.org/officeDocument/2006/relationships/image" Target="../media/image3.png"/><Relationship Id="rId5" Type="http://schemas.openxmlformats.org/officeDocument/2006/relationships/image" Target="../media/image62.png"/><Relationship Id="rId15" Type="http://schemas.openxmlformats.org/officeDocument/2006/relationships/image" Target="../media/image103.png"/><Relationship Id="rId10" Type="http://schemas.openxmlformats.org/officeDocument/2006/relationships/image" Target="../media/image104.jpeg"/><Relationship Id="rId4" Type="http://schemas.openxmlformats.org/officeDocument/2006/relationships/image" Target="../media/image26.svg"/><Relationship Id="rId9" Type="http://schemas.openxmlformats.org/officeDocument/2006/relationships/image" Target="../media/image101.png"/><Relationship Id="rId14"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2.svg"/><Relationship Id="rId18"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64.png"/><Relationship Id="rId12" Type="http://schemas.openxmlformats.org/officeDocument/2006/relationships/image" Target="../media/image1.png"/><Relationship Id="rId17" Type="http://schemas.openxmlformats.org/officeDocument/2006/relationships/image" Target="../media/image70.png"/><Relationship Id="rId2" Type="http://schemas.openxmlformats.org/officeDocument/2006/relationships/notesSlide" Target="../notesSlides/notesSlide33.xml"/><Relationship Id="rId16" Type="http://schemas.microsoft.com/office/2007/relationships/hdphoto" Target="../media/hdphoto12.wdp"/><Relationship Id="rId1" Type="http://schemas.openxmlformats.org/officeDocument/2006/relationships/slideLayout" Target="../slideLayouts/slideLayout12.xml"/><Relationship Id="rId6" Type="http://schemas.openxmlformats.org/officeDocument/2006/relationships/image" Target="../media/image63.svg"/><Relationship Id="rId11" Type="http://schemas.openxmlformats.org/officeDocument/2006/relationships/image" Target="../media/image102.png"/><Relationship Id="rId5" Type="http://schemas.openxmlformats.org/officeDocument/2006/relationships/image" Target="../media/image62.png"/><Relationship Id="rId15" Type="http://schemas.openxmlformats.org/officeDocument/2006/relationships/image" Target="../media/image103.png"/><Relationship Id="rId10" Type="http://schemas.microsoft.com/office/2007/relationships/hdphoto" Target="../media/hdphoto26.wdp"/><Relationship Id="rId4" Type="http://schemas.openxmlformats.org/officeDocument/2006/relationships/image" Target="../media/image26.svg"/><Relationship Id="rId9" Type="http://schemas.openxmlformats.org/officeDocument/2006/relationships/image" Target="../media/image105.png"/><Relationship Id="rId14" Type="http://schemas.openxmlformats.org/officeDocument/2006/relationships/image" Target="../media/image106.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101.png"/><Relationship Id="rId12" Type="http://schemas.openxmlformats.org/officeDocument/2006/relationships/image" Target="../media/image2.svg"/><Relationship Id="rId2" Type="http://schemas.openxmlformats.org/officeDocument/2006/relationships/notesSlide" Target="../notesSlides/notesSlide34.xml"/><Relationship Id="rId16" Type="http://schemas.microsoft.com/office/2007/relationships/hdphoto" Target="../media/hdphoto12.wdp"/><Relationship Id="rId1" Type="http://schemas.openxmlformats.org/officeDocument/2006/relationships/slideLayout" Target="../slideLayouts/slideLayout12.xml"/><Relationship Id="rId6" Type="http://schemas.openxmlformats.org/officeDocument/2006/relationships/image" Target="../media/image65.svg"/><Relationship Id="rId11" Type="http://schemas.openxmlformats.org/officeDocument/2006/relationships/image" Target="../media/image1.png"/><Relationship Id="rId5" Type="http://schemas.openxmlformats.org/officeDocument/2006/relationships/image" Target="../media/image64.png"/><Relationship Id="rId15" Type="http://schemas.openxmlformats.org/officeDocument/2006/relationships/image" Target="../media/image103.png"/><Relationship Id="rId10" Type="http://schemas.openxmlformats.org/officeDocument/2006/relationships/image" Target="../media/image107.jpeg"/><Relationship Id="rId4" Type="http://schemas.openxmlformats.org/officeDocument/2006/relationships/image" Target="../media/image26.svg"/><Relationship Id="rId9" Type="http://schemas.openxmlformats.org/officeDocument/2006/relationships/image" Target="../media/image4.svg"/><Relationship Id="rId14" Type="http://schemas.openxmlformats.org/officeDocument/2006/relationships/image" Target="../media/image11.png"/></Relationships>
</file>

<file path=ppt/slides/_rels/slide35.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103.png"/><Relationship Id="rId3" Type="http://schemas.openxmlformats.org/officeDocument/2006/relationships/image" Target="../media/image25.png"/><Relationship Id="rId7" Type="http://schemas.openxmlformats.org/officeDocument/2006/relationships/image" Target="../media/image64.png"/><Relationship Id="rId12" Type="http://schemas.openxmlformats.org/officeDocument/2006/relationships/image" Target="../media/image109.png"/><Relationship Id="rId2" Type="http://schemas.openxmlformats.org/officeDocument/2006/relationships/notesSlide" Target="../notesSlides/notesSlide35.xml"/><Relationship Id="rId16" Type="http://schemas.microsoft.com/office/2007/relationships/hdphoto" Target="../media/hdphoto11.wdp"/><Relationship Id="rId1" Type="http://schemas.openxmlformats.org/officeDocument/2006/relationships/slideLayout" Target="../slideLayouts/slideLayout12.xml"/><Relationship Id="rId6" Type="http://schemas.openxmlformats.org/officeDocument/2006/relationships/image" Target="../media/image63.svg"/><Relationship Id="rId11" Type="http://schemas.openxmlformats.org/officeDocument/2006/relationships/image" Target="../media/image102.png"/><Relationship Id="rId5" Type="http://schemas.openxmlformats.org/officeDocument/2006/relationships/image" Target="../media/image62.png"/><Relationship Id="rId15" Type="http://schemas.openxmlformats.org/officeDocument/2006/relationships/image" Target="../media/image70.png"/><Relationship Id="rId10" Type="http://schemas.microsoft.com/office/2007/relationships/hdphoto" Target="../media/hdphoto26.wdp"/><Relationship Id="rId4" Type="http://schemas.openxmlformats.org/officeDocument/2006/relationships/image" Target="../media/image26.svg"/><Relationship Id="rId9" Type="http://schemas.openxmlformats.org/officeDocument/2006/relationships/image" Target="../media/image108.png"/><Relationship Id="rId14" Type="http://schemas.microsoft.com/office/2007/relationships/hdphoto" Target="../media/hdphoto12.wdp"/></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11.png"/><Relationship Id="rId3" Type="http://schemas.openxmlformats.org/officeDocument/2006/relationships/image" Target="../media/image25.png"/><Relationship Id="rId7" Type="http://schemas.openxmlformats.org/officeDocument/2006/relationships/image" Target="../media/image2.svg"/><Relationship Id="rId12" Type="http://schemas.openxmlformats.org/officeDocument/2006/relationships/image" Target="../media/image30.jpeg"/><Relationship Id="rId17" Type="http://schemas.openxmlformats.org/officeDocument/2006/relationships/image" Target="../media/image13.png"/><Relationship Id="rId2" Type="http://schemas.openxmlformats.org/officeDocument/2006/relationships/notesSlide" Target="../notesSlides/notesSlide36.xml"/><Relationship Id="rId16" Type="http://schemas.openxmlformats.org/officeDocument/2006/relationships/image" Target="../media/image52.svg"/><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31.png"/><Relationship Id="rId5" Type="http://schemas.openxmlformats.org/officeDocument/2006/relationships/image" Target="../media/image110.jpeg"/><Relationship Id="rId15" Type="http://schemas.openxmlformats.org/officeDocument/2006/relationships/image" Target="../media/image51.png"/><Relationship Id="rId10" Type="http://schemas.openxmlformats.org/officeDocument/2006/relationships/image" Target="../media/image98.png"/><Relationship Id="rId4" Type="http://schemas.openxmlformats.org/officeDocument/2006/relationships/image" Target="../media/image26.svg"/><Relationship Id="rId9" Type="http://schemas.openxmlformats.org/officeDocument/2006/relationships/image" Target="../media/image11.png"/><Relationship Id="rId14" Type="http://schemas.microsoft.com/office/2007/relationships/hdphoto" Target="../media/hdphoto5.wdp"/></Relationships>
</file>

<file path=ppt/slides/_rels/slide37.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11.png"/><Relationship Id="rId3" Type="http://schemas.openxmlformats.org/officeDocument/2006/relationships/image" Target="../media/image112.png"/><Relationship Id="rId7" Type="http://schemas.openxmlformats.org/officeDocument/2006/relationships/image" Target="../media/image2.svg"/><Relationship Id="rId12" Type="http://schemas.openxmlformats.org/officeDocument/2006/relationships/image" Target="../media/image30.jpeg"/><Relationship Id="rId17" Type="http://schemas.openxmlformats.org/officeDocument/2006/relationships/image" Target="../media/image13.png"/><Relationship Id="rId2" Type="http://schemas.openxmlformats.org/officeDocument/2006/relationships/notesSlide" Target="../notesSlides/notesSlide37.xml"/><Relationship Id="rId16" Type="http://schemas.openxmlformats.org/officeDocument/2006/relationships/image" Target="../media/image52.svg"/><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31.png"/><Relationship Id="rId5" Type="http://schemas.openxmlformats.org/officeDocument/2006/relationships/image" Target="../media/image26.svg"/><Relationship Id="rId15" Type="http://schemas.openxmlformats.org/officeDocument/2006/relationships/image" Target="../media/image51.png"/><Relationship Id="rId10" Type="http://schemas.openxmlformats.org/officeDocument/2006/relationships/image" Target="../media/image98.png"/><Relationship Id="rId4" Type="http://schemas.openxmlformats.org/officeDocument/2006/relationships/image" Target="../media/image25.png"/><Relationship Id="rId9" Type="http://schemas.openxmlformats.org/officeDocument/2006/relationships/image" Target="../media/image11.png"/><Relationship Id="rId14" Type="http://schemas.microsoft.com/office/2007/relationships/hdphoto" Target="../media/hdphoto5.wdp"/></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13" Type="http://schemas.microsoft.com/office/2007/relationships/hdphoto" Target="../media/hdphoto12.wdp"/><Relationship Id="rId3" Type="http://schemas.openxmlformats.org/officeDocument/2006/relationships/image" Target="../media/image113.png"/><Relationship Id="rId7" Type="http://schemas.openxmlformats.org/officeDocument/2006/relationships/image" Target="../media/image63.svg"/><Relationship Id="rId12" Type="http://schemas.openxmlformats.org/officeDocument/2006/relationships/image" Target="../media/image115.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62.png"/><Relationship Id="rId11" Type="http://schemas.microsoft.com/office/2007/relationships/hdphoto" Target="../media/hdphoto11.wdp"/><Relationship Id="rId5" Type="http://schemas.openxmlformats.org/officeDocument/2006/relationships/image" Target="../media/image26.svg"/><Relationship Id="rId15" Type="http://schemas.microsoft.com/office/2007/relationships/hdphoto" Target="../media/hdphoto13.wdp"/><Relationship Id="rId10" Type="http://schemas.openxmlformats.org/officeDocument/2006/relationships/image" Target="../media/image114.png"/><Relationship Id="rId4" Type="http://schemas.openxmlformats.org/officeDocument/2006/relationships/image" Target="../media/image25.png"/><Relationship Id="rId9" Type="http://schemas.openxmlformats.org/officeDocument/2006/relationships/image" Target="../media/image65.svg"/><Relationship Id="rId14" Type="http://schemas.openxmlformats.org/officeDocument/2006/relationships/image" Target="../media/image116.png"/></Relationships>
</file>

<file path=ppt/slides/_rels/slide39.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svg"/><Relationship Id="rId3" Type="http://schemas.openxmlformats.org/officeDocument/2006/relationships/image" Target="../media/image25.png"/><Relationship Id="rId7" Type="http://schemas.openxmlformats.org/officeDocument/2006/relationships/image" Target="../media/image118.jpg"/><Relationship Id="rId12"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microsoft.com/office/2007/relationships/hdphoto" Target="../media/hdphoto27.wdp"/><Relationship Id="rId11" Type="http://schemas.openxmlformats.org/officeDocument/2006/relationships/image" Target="../media/image122.svg"/><Relationship Id="rId5" Type="http://schemas.openxmlformats.org/officeDocument/2006/relationships/image" Target="../media/image117.png"/><Relationship Id="rId10" Type="http://schemas.openxmlformats.org/officeDocument/2006/relationships/image" Target="../media/image121.png"/><Relationship Id="rId4" Type="http://schemas.openxmlformats.org/officeDocument/2006/relationships/image" Target="../media/image26.svg"/><Relationship Id="rId9" Type="http://schemas.openxmlformats.org/officeDocument/2006/relationships/image" Target="../media/image120.sv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1.png"/><Relationship Id="rId12"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6.svg"/><Relationship Id="rId1" Type="http://schemas.openxmlformats.org/officeDocument/2006/relationships/slideLayout" Target="../slideLayouts/slideLayout12.xml"/><Relationship Id="rId6" Type="http://schemas.openxmlformats.org/officeDocument/2006/relationships/image" Target="../media/image19.png"/><Relationship Id="rId11" Type="http://schemas.microsoft.com/office/2007/relationships/hdphoto" Target="../media/hdphoto2.wdp"/><Relationship Id="rId5" Type="http://schemas.microsoft.com/office/2007/relationships/hdphoto" Target="../media/hdphoto1.wdp"/><Relationship Id="rId15" Type="http://schemas.openxmlformats.org/officeDocument/2006/relationships/image" Target="../media/image25.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 Id="rId14" Type="http://schemas.microsoft.com/office/2007/relationships/hdphoto" Target="../media/hdphoto3.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6.svg"/><Relationship Id="rId3" Type="http://schemas.openxmlformats.org/officeDocument/2006/relationships/image" Target="../media/image1.png"/><Relationship Id="rId7" Type="http://schemas.openxmlformats.org/officeDocument/2006/relationships/image" Target="../media/image29.png"/><Relationship Id="rId12" Type="http://schemas.openxmlformats.org/officeDocument/2006/relationships/image" Target="../media/image25.png"/><Relationship Id="rId2" Type="http://schemas.openxmlformats.org/officeDocument/2006/relationships/notesSlide" Target="../notesSlides/notesSlide5.xml"/><Relationship Id="rId16" Type="http://schemas.microsoft.com/office/2007/relationships/hdphoto" Target="../media/hdphoto5.wdp"/><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12.png"/><Relationship Id="rId5" Type="http://schemas.openxmlformats.org/officeDocument/2006/relationships/image" Target="../media/image27.png"/><Relationship Id="rId15" Type="http://schemas.openxmlformats.org/officeDocument/2006/relationships/image" Target="../media/image32.png"/><Relationship Id="rId10" Type="http://schemas.openxmlformats.org/officeDocument/2006/relationships/image" Target="../media/image31.png"/><Relationship Id="rId4" Type="http://schemas.openxmlformats.org/officeDocument/2006/relationships/image" Target="../media/image2.svg"/><Relationship Id="rId9" Type="http://schemas.openxmlformats.org/officeDocument/2006/relationships/image" Target="../media/image30.jpe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29.png"/><Relationship Id="rId3" Type="http://schemas.openxmlformats.org/officeDocument/2006/relationships/image" Target="../media/image33.jpeg"/><Relationship Id="rId7" Type="http://schemas.openxmlformats.org/officeDocument/2006/relationships/image" Target="../media/image13.png"/><Relationship Id="rId12" Type="http://schemas.openxmlformats.org/officeDocument/2006/relationships/image" Target="../media/image26.svg"/><Relationship Id="rId2" Type="http://schemas.openxmlformats.org/officeDocument/2006/relationships/notesSlide" Target="../notesSlides/notesSlide6.xml"/><Relationship Id="rId16" Type="http://schemas.microsoft.com/office/2007/relationships/hdphoto" Target="../media/hdphoto5.wdp"/><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25.png"/><Relationship Id="rId5" Type="http://schemas.openxmlformats.org/officeDocument/2006/relationships/image" Target="../media/image2.svg"/><Relationship Id="rId15" Type="http://schemas.openxmlformats.org/officeDocument/2006/relationships/image" Target="../media/image32.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31.png"/><Relationship Id="rId1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25.png"/><Relationship Id="rId3" Type="http://schemas.openxmlformats.org/officeDocument/2006/relationships/image" Target="../media/image34.png"/><Relationship Id="rId7" Type="http://schemas.openxmlformats.org/officeDocument/2006/relationships/image" Target="../media/image13.png"/><Relationship Id="rId12" Type="http://schemas.openxmlformats.org/officeDocument/2006/relationships/image" Target="../media/image12.png"/><Relationship Id="rId2" Type="http://schemas.openxmlformats.org/officeDocument/2006/relationships/notesSlide" Target="../notesSlides/notesSlide7.xml"/><Relationship Id="rId16" Type="http://schemas.microsoft.com/office/2007/relationships/hdphoto" Target="../media/hdphoto4.wdp"/><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svg"/><Relationship Id="rId15" Type="http://schemas.openxmlformats.org/officeDocument/2006/relationships/image" Target="../media/image29.png"/><Relationship Id="rId10" Type="http://schemas.microsoft.com/office/2007/relationships/hdphoto" Target="../media/hdphoto5.wdp"/><Relationship Id="rId4" Type="http://schemas.openxmlformats.org/officeDocument/2006/relationships/image" Target="../media/image1.png"/><Relationship Id="rId9" Type="http://schemas.openxmlformats.org/officeDocument/2006/relationships/image" Target="../media/image32.png"/><Relationship Id="rId14"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12.png"/><Relationship Id="rId12" Type="http://schemas.microsoft.com/office/2007/relationships/hdphoto" Target="../media/hdphoto5.wdp"/><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0.jpeg"/><Relationship Id="rId11" Type="http://schemas.openxmlformats.org/officeDocument/2006/relationships/image" Target="../media/image32.png"/><Relationship Id="rId5" Type="http://schemas.openxmlformats.org/officeDocument/2006/relationships/image" Target="../media/image35.jpe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9.xml"/><Relationship Id="rId16"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4.svg"/><Relationship Id="rId11" Type="http://schemas.openxmlformats.org/officeDocument/2006/relationships/image" Target="../media/image26.sv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25.png"/><Relationship Id="rId4" Type="http://schemas.openxmlformats.org/officeDocument/2006/relationships/image" Target="../media/image2.svg"/><Relationship Id="rId9" Type="http://schemas.openxmlformats.org/officeDocument/2006/relationships/image" Target="../media/image36.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1299" y="65498"/>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Tx/>
              <a:buNone/>
              <a:tabLst/>
              <a:defRPr/>
            </a:pP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VM01: Ethnographische Beobachtung		</a:t>
            </a:r>
            <a:r>
              <a:rPr lang="de-DE" sz="2200" b="1" dirty="0">
                <a:solidFill>
                  <a:prstClr val="white"/>
                </a:solidFill>
                <a:latin typeface="Arial" panose="020B0604020202020204" pitchFamily="34" charset="0"/>
                <a:cs typeface="Arial" panose="020B0604020202020204" pitchFamily="34" charset="0"/>
              </a:rPr>
              <a:t>             	</a:t>
            </a:r>
            <a:r>
              <a:rPr lang="de-DE" sz="2200"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Beobachtung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27889" y="718426"/>
            <a:ext cx="13824823" cy="26971055"/>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5132" y="822883"/>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67640" y="1255626"/>
            <a:ext cx="0" cy="158554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43777" y="1255626"/>
            <a:ext cx="6313628"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Ethnografische Forschung ist ein qualitativer Forschungsansatz, bei dem Variablen in ihrer natürlichen Umgebung oder ihrem Lebensraum beobachtet werden, um zu objektiven Forschungsergebnissen zu gelangen. Wie der Name vermuten lässt, hat die ethnografische Forschung ihre Wurzeln in der Ethnografie, der eingehenden Untersuchung von Menschen, Kulturen, Gewohnheiten und gegenseitigen Unterschieden.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1155568180"/>
              </p:ext>
            </p:extLst>
          </p:nvPr>
        </p:nvGraphicFramePr>
        <p:xfrm>
          <a:off x="6513494" y="20816632"/>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281402" y="21794452"/>
            <a:ext cx="403301" cy="42802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25132" y="2722289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6" name="Textfeld 105">
            <a:extLst>
              <a:ext uri="{FF2B5EF4-FFF2-40B4-BE49-F238E27FC236}">
                <a16:creationId xmlns:a16="http://schemas.microsoft.com/office/drawing/2014/main" id="{7C99D383-56EC-4F55-966C-B51FCB980F02}"/>
              </a:ext>
            </a:extLst>
          </p:cNvPr>
          <p:cNvSpPr txBox="1"/>
          <p:nvPr/>
        </p:nvSpPr>
        <p:spPr>
          <a:xfrm>
            <a:off x="6051185" y="23628104"/>
            <a:ext cx="36386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7" name="Textfeld 106">
            <a:extLst>
              <a:ext uri="{FF2B5EF4-FFF2-40B4-BE49-F238E27FC236}">
                <a16:creationId xmlns:a16="http://schemas.microsoft.com/office/drawing/2014/main" id="{02401AFB-47AE-4F4E-AE27-57F2A6290EFB}"/>
              </a:ext>
            </a:extLst>
          </p:cNvPr>
          <p:cNvSpPr txBox="1"/>
          <p:nvPr/>
        </p:nvSpPr>
        <p:spPr>
          <a:xfrm>
            <a:off x="-725132" y="23643363"/>
            <a:ext cx="33751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09" name="Textfeld 108">
            <a:extLst>
              <a:ext uri="{FF2B5EF4-FFF2-40B4-BE49-F238E27FC236}">
                <a16:creationId xmlns:a16="http://schemas.microsoft.com/office/drawing/2014/main" id="{C0ED648E-8C29-4B93-AB8B-1859B7676876}"/>
              </a:ext>
            </a:extLst>
          </p:cNvPr>
          <p:cNvSpPr txBox="1"/>
          <p:nvPr/>
        </p:nvSpPr>
        <p:spPr>
          <a:xfrm>
            <a:off x="1511246" y="27228737"/>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[Pan16]</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1" name="Textfeld 110">
            <a:extLst>
              <a:ext uri="{FF2B5EF4-FFF2-40B4-BE49-F238E27FC236}">
                <a16:creationId xmlns:a16="http://schemas.microsoft.com/office/drawing/2014/main" id="{05EC3261-1624-49A7-9F6D-7118A280A21C}"/>
              </a:ext>
            </a:extLst>
          </p:cNvPr>
          <p:cNvSpPr txBox="1"/>
          <p:nvPr/>
        </p:nvSpPr>
        <p:spPr>
          <a:xfrm>
            <a:off x="-627321" y="2406675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3" name="Textfeld 112">
            <a:extLst>
              <a:ext uri="{FF2B5EF4-FFF2-40B4-BE49-F238E27FC236}">
                <a16:creationId xmlns:a16="http://schemas.microsoft.com/office/drawing/2014/main" id="{B685BA35-6E4D-432D-8C8A-20754C587281}"/>
              </a:ext>
            </a:extLst>
          </p:cNvPr>
          <p:cNvSpPr txBox="1"/>
          <p:nvPr/>
        </p:nvSpPr>
        <p:spPr>
          <a:xfrm>
            <a:off x="2793838" y="2406675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4" name="Textfeld 113">
            <a:extLst>
              <a:ext uri="{FF2B5EF4-FFF2-40B4-BE49-F238E27FC236}">
                <a16:creationId xmlns:a16="http://schemas.microsoft.com/office/drawing/2014/main" id="{172744A9-0760-4AB3-BC9A-4C61B2823226}"/>
              </a:ext>
            </a:extLst>
          </p:cNvPr>
          <p:cNvSpPr txBox="1"/>
          <p:nvPr/>
        </p:nvSpPr>
        <p:spPr>
          <a:xfrm>
            <a:off x="6141002" y="2406675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5" name="Textfeld 114">
            <a:extLst>
              <a:ext uri="{FF2B5EF4-FFF2-40B4-BE49-F238E27FC236}">
                <a16:creationId xmlns:a16="http://schemas.microsoft.com/office/drawing/2014/main" id="{5FD037F4-2B74-432E-85FF-560603AF8D3E}"/>
              </a:ext>
            </a:extLst>
          </p:cNvPr>
          <p:cNvSpPr txBox="1"/>
          <p:nvPr/>
        </p:nvSpPr>
        <p:spPr>
          <a:xfrm>
            <a:off x="9561086" y="2406675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a:cxnSpLocks/>
          </p:cNvCxnSpPr>
          <p:nvPr/>
        </p:nvCxnSpPr>
        <p:spPr bwMode="auto">
          <a:xfrm>
            <a:off x="-656070" y="3139115"/>
            <a:ext cx="1327183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Gerader Verbinder 58">
            <a:extLst>
              <a:ext uri="{FF2B5EF4-FFF2-40B4-BE49-F238E27FC236}">
                <a16:creationId xmlns:a16="http://schemas.microsoft.com/office/drawing/2014/main" id="{D32DDE0D-6E2E-46C7-ACFD-CA8C3B8448C5}"/>
              </a:ext>
            </a:extLst>
          </p:cNvPr>
          <p:cNvCxnSpPr>
            <a:cxnSpLocks/>
          </p:cNvCxnSpPr>
          <p:nvPr/>
        </p:nvCxnSpPr>
        <p:spPr bwMode="auto">
          <a:xfrm>
            <a:off x="5907930" y="20368385"/>
            <a:ext cx="6689761" cy="7083"/>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822883"/>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Ein Beispiel für ethnografische Beobachtung wäre ein Forscher, der zu einer Gemeinschaft von Benutzern in ihrer natürlichen Umgebung reist und sie beobachtet, indem er tagelang in ihrer Gesellschaft lebt und deren Menschen und Kultur durch einen Prozess der anhaltenden Beobachtung und Beteiligung erforscht.</a:t>
            </a:r>
          </a:p>
        </p:txBody>
      </p:sp>
      <p:sp>
        <p:nvSpPr>
          <p:cNvPr id="131" name="Pfeil: Chevron 130">
            <a:extLst>
              <a:ext uri="{FF2B5EF4-FFF2-40B4-BE49-F238E27FC236}">
                <a16:creationId xmlns:a16="http://schemas.microsoft.com/office/drawing/2014/main" id="{BCF93BEB-481F-44C2-A311-684F8D6FA8DA}"/>
              </a:ext>
            </a:extLst>
          </p:cNvPr>
          <p:cNvSpPr/>
          <p:nvPr/>
        </p:nvSpPr>
        <p:spPr>
          <a:xfrm>
            <a:off x="-602062" y="3708508"/>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Formulierung</a:t>
            </a:r>
          </a:p>
        </p:txBody>
      </p:sp>
      <p:sp>
        <p:nvSpPr>
          <p:cNvPr id="62" name="Textfeld 61">
            <a:extLst>
              <a:ext uri="{FF2B5EF4-FFF2-40B4-BE49-F238E27FC236}">
                <a16:creationId xmlns:a16="http://schemas.microsoft.com/office/drawing/2014/main" id="{697AA170-680D-4B09-B2BB-FBA4D0098502}"/>
              </a:ext>
            </a:extLst>
          </p:cNvPr>
          <p:cNvSpPr txBox="1"/>
          <p:nvPr/>
        </p:nvSpPr>
        <p:spPr>
          <a:xfrm>
            <a:off x="-615055" y="4323024"/>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Definieren des Studienschwerpunktes durch Formulierung des Problems, über das man mehr erfahren möchte.</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5132" y="322955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a:cxnSpLocks/>
          </p:cNvCxnSpPr>
          <p:nvPr/>
        </p:nvCxnSpPr>
        <p:spPr bwMode="auto">
          <a:xfrm>
            <a:off x="-656070" y="5597009"/>
            <a:ext cx="1327183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81">
            <a:extLst>
              <a:ext uri="{FF2B5EF4-FFF2-40B4-BE49-F238E27FC236}">
                <a16:creationId xmlns:a16="http://schemas.microsoft.com/office/drawing/2014/main" id="{DEBAD933-5852-428A-902C-ED80BD2F4252}"/>
              </a:ext>
            </a:extLst>
          </p:cNvPr>
          <p:cNvSpPr/>
          <p:nvPr/>
        </p:nvSpPr>
        <p:spPr>
          <a:xfrm>
            <a:off x="2027267" y="3708508"/>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Forschungseinstellung auswählen</a:t>
            </a:r>
          </a:p>
        </p:txBody>
      </p:sp>
      <p:sp>
        <p:nvSpPr>
          <p:cNvPr id="83" name="Textfeld 82">
            <a:extLst>
              <a:ext uri="{FF2B5EF4-FFF2-40B4-BE49-F238E27FC236}">
                <a16:creationId xmlns:a16="http://schemas.microsoft.com/office/drawing/2014/main" id="{4536E79A-210E-40C2-831E-F4ACB2F6A04F}"/>
              </a:ext>
            </a:extLst>
          </p:cNvPr>
          <p:cNvSpPr txBox="1"/>
          <p:nvPr/>
        </p:nvSpPr>
        <p:spPr>
          <a:xfrm>
            <a:off x="2012440" y="4323024"/>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Auswahl der Einstellung, die eine klare Beobachtung ermöglicht.</a:t>
            </a:r>
          </a:p>
        </p:txBody>
      </p:sp>
      <p:sp>
        <p:nvSpPr>
          <p:cNvPr id="87" name="Pfeil: Chevron 86">
            <a:extLst>
              <a:ext uri="{FF2B5EF4-FFF2-40B4-BE49-F238E27FC236}">
                <a16:creationId xmlns:a16="http://schemas.microsoft.com/office/drawing/2014/main" id="{1E234C48-0979-4D8A-9061-8FBF01C33EEC}"/>
              </a:ext>
            </a:extLst>
          </p:cNvPr>
          <p:cNvSpPr/>
          <p:nvPr/>
        </p:nvSpPr>
        <p:spPr>
          <a:xfrm>
            <a:off x="4656596" y="3708508"/>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Zugang bekommen</a:t>
            </a:r>
          </a:p>
        </p:txBody>
      </p:sp>
      <p:sp>
        <p:nvSpPr>
          <p:cNvPr id="89" name="Textfeld 88">
            <a:extLst>
              <a:ext uri="{FF2B5EF4-FFF2-40B4-BE49-F238E27FC236}">
                <a16:creationId xmlns:a16="http://schemas.microsoft.com/office/drawing/2014/main" id="{877DF413-0156-4249-B5F2-5F9FBC2B37ED}"/>
              </a:ext>
            </a:extLst>
          </p:cNvPr>
          <p:cNvSpPr txBox="1"/>
          <p:nvPr/>
        </p:nvSpPr>
        <p:spPr>
          <a:xfrm>
            <a:off x="4639935" y="432302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Einholen der formellen Erlaubnis, in die Gruppe einzutreten und ihr Verhalten zu studieren.</a:t>
            </a:r>
          </a:p>
        </p:txBody>
      </p:sp>
      <p:sp>
        <p:nvSpPr>
          <p:cNvPr id="91" name="Pfeil: Chevron 90">
            <a:extLst>
              <a:ext uri="{FF2B5EF4-FFF2-40B4-BE49-F238E27FC236}">
                <a16:creationId xmlns:a16="http://schemas.microsoft.com/office/drawing/2014/main" id="{05C01321-0681-4192-88EF-92A1841CFD4A}"/>
              </a:ext>
            </a:extLst>
          </p:cNvPr>
          <p:cNvSpPr/>
          <p:nvPr/>
        </p:nvSpPr>
        <p:spPr>
          <a:xfrm>
            <a:off x="7285925" y="3708508"/>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Sich selbst vorstellen</a:t>
            </a:r>
          </a:p>
        </p:txBody>
      </p:sp>
      <p:sp>
        <p:nvSpPr>
          <p:cNvPr id="92" name="Textfeld 91">
            <a:extLst>
              <a:ext uri="{FF2B5EF4-FFF2-40B4-BE49-F238E27FC236}">
                <a16:creationId xmlns:a16="http://schemas.microsoft.com/office/drawing/2014/main" id="{1723AEF8-A5D5-48B2-A90F-CA4E4FED9C8F}"/>
              </a:ext>
            </a:extLst>
          </p:cNvPr>
          <p:cNvSpPr txBox="1"/>
          <p:nvPr/>
        </p:nvSpPr>
        <p:spPr>
          <a:xfrm>
            <a:off x="7267430" y="4323024"/>
            <a:ext cx="2642322" cy="523220"/>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Sich als Mitglied zur Beobachtung vorstellen.</a:t>
            </a:r>
          </a:p>
        </p:txBody>
      </p:sp>
      <p:sp>
        <p:nvSpPr>
          <p:cNvPr id="94" name="Pfeil: Chevron 93">
            <a:extLst>
              <a:ext uri="{FF2B5EF4-FFF2-40B4-BE49-F238E27FC236}">
                <a16:creationId xmlns:a16="http://schemas.microsoft.com/office/drawing/2014/main" id="{60690EE1-53F2-4A6B-A464-8F1697366941}"/>
              </a:ext>
            </a:extLst>
          </p:cNvPr>
          <p:cNvSpPr/>
          <p:nvPr/>
        </p:nvSpPr>
        <p:spPr>
          <a:xfrm>
            <a:off x="9915254" y="3708508"/>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Aufnahmeinform-ationen</a:t>
            </a:r>
          </a:p>
        </p:txBody>
      </p:sp>
      <p:sp>
        <p:nvSpPr>
          <p:cNvPr id="95" name="Textfeld 94">
            <a:extLst>
              <a:ext uri="{FF2B5EF4-FFF2-40B4-BE49-F238E27FC236}">
                <a16:creationId xmlns:a16="http://schemas.microsoft.com/office/drawing/2014/main" id="{8B4B865B-0FB9-4C77-B79A-128F7055F07B}"/>
              </a:ext>
            </a:extLst>
          </p:cNvPr>
          <p:cNvSpPr txBox="1"/>
          <p:nvPr/>
        </p:nvSpPr>
        <p:spPr>
          <a:xfrm>
            <a:off x="9894924" y="432302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Aufzeichnen der Informationen in Notizen oder Audio-Recorder oder einer Kamera.</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725132" y="568484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4979957" y="5699589"/>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4656596" y="6056474"/>
            <a:ext cx="15933" cy="260901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a:cxnSpLocks/>
          </p:cNvCxnSpPr>
          <p:nvPr/>
        </p:nvCxnSpPr>
        <p:spPr bwMode="auto">
          <a:xfrm>
            <a:off x="-656070" y="8991845"/>
            <a:ext cx="1327183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rader Verbinder 118">
            <a:extLst>
              <a:ext uri="{FF2B5EF4-FFF2-40B4-BE49-F238E27FC236}">
                <a16:creationId xmlns:a16="http://schemas.microsoft.com/office/drawing/2014/main" id="{2DBDAEFB-B6D7-4590-9C65-86CA6DB7A696}"/>
              </a:ext>
            </a:extLst>
          </p:cNvPr>
          <p:cNvCxnSpPr/>
          <p:nvPr/>
        </p:nvCxnSpPr>
        <p:spPr bwMode="auto">
          <a:xfrm>
            <a:off x="7966741" y="6277110"/>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Textfeld 121">
            <a:extLst>
              <a:ext uri="{FF2B5EF4-FFF2-40B4-BE49-F238E27FC236}">
                <a16:creationId xmlns:a16="http://schemas.microsoft.com/office/drawing/2014/main" id="{4C6929B7-EBB3-42B6-82E1-C427AF656815}"/>
              </a:ext>
            </a:extLst>
          </p:cNvPr>
          <p:cNvSpPr txBox="1"/>
          <p:nvPr/>
        </p:nvSpPr>
        <p:spPr>
          <a:xfrm>
            <a:off x="4878943" y="6851282"/>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23" name="Textfeld 122">
            <a:extLst>
              <a:ext uri="{FF2B5EF4-FFF2-40B4-BE49-F238E27FC236}">
                <a16:creationId xmlns:a16="http://schemas.microsoft.com/office/drawing/2014/main" id="{9384453F-3054-4F1B-8F08-E538E16BD306}"/>
              </a:ext>
            </a:extLst>
          </p:cNvPr>
          <p:cNvSpPr txBox="1"/>
          <p:nvPr/>
        </p:nvSpPr>
        <p:spPr>
          <a:xfrm>
            <a:off x="6333002" y="6851282"/>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25" name="Textfeld 124">
            <a:extLst>
              <a:ext uri="{FF2B5EF4-FFF2-40B4-BE49-F238E27FC236}">
                <a16:creationId xmlns:a16="http://schemas.microsoft.com/office/drawing/2014/main" id="{438D08F5-E25A-4F32-B1D3-61FB83AC666A}"/>
              </a:ext>
            </a:extLst>
          </p:cNvPr>
          <p:cNvSpPr txBox="1"/>
          <p:nvPr/>
        </p:nvSpPr>
        <p:spPr>
          <a:xfrm>
            <a:off x="4970853" y="8183734"/>
            <a:ext cx="115740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Audio recorder</a:t>
            </a:r>
          </a:p>
        </p:txBody>
      </p:sp>
      <p:cxnSp>
        <p:nvCxnSpPr>
          <p:cNvPr id="157" name="Gerader Verbinder 156">
            <a:extLst>
              <a:ext uri="{FF2B5EF4-FFF2-40B4-BE49-F238E27FC236}">
                <a16:creationId xmlns:a16="http://schemas.microsoft.com/office/drawing/2014/main" id="{7246D94D-BEF5-4271-82C2-6012EA784F8A}"/>
              </a:ext>
            </a:extLst>
          </p:cNvPr>
          <p:cNvCxnSpPr>
            <a:cxnSpLocks/>
          </p:cNvCxnSpPr>
          <p:nvPr/>
        </p:nvCxnSpPr>
        <p:spPr bwMode="auto">
          <a:xfrm>
            <a:off x="-656070" y="13384616"/>
            <a:ext cx="1327183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25132" y="1348667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97781" y="13970090"/>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27848" y="13970090"/>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653825" y="13970090"/>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605161" y="14512530"/>
            <a:ext cx="2516121"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Alternative Lösungen (A/B)</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Card sorting</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Kano-Modell</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Rangfolgeverfahren</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27848" y="14512530"/>
            <a:ext cx="3205834"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p:txBody>
      </p:sp>
      <p:sp>
        <p:nvSpPr>
          <p:cNvPr id="167" name="Textfeld 166">
            <a:extLst>
              <a:ext uri="{FF2B5EF4-FFF2-40B4-BE49-F238E27FC236}">
                <a16:creationId xmlns:a16="http://schemas.microsoft.com/office/drawing/2014/main" id="{346ECD14-08D9-41BE-ABA4-F274967E5D50}"/>
              </a:ext>
            </a:extLst>
          </p:cNvPr>
          <p:cNvSpPr txBox="1"/>
          <p:nvPr/>
        </p:nvSpPr>
        <p:spPr>
          <a:xfrm>
            <a:off x="8653825" y="14512530"/>
            <a:ext cx="3205834"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Thematische Inhaltsanalyse</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Narrative Analyse</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Fallstudie</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Geerdete Theorie</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cxnSp>
        <p:nvCxnSpPr>
          <p:cNvPr id="169" name="Gerader Verbinder 168">
            <a:extLst>
              <a:ext uri="{FF2B5EF4-FFF2-40B4-BE49-F238E27FC236}">
                <a16:creationId xmlns:a16="http://schemas.microsoft.com/office/drawing/2014/main" id="{3308679A-E6C6-4B62-85D3-8448C286EB21}"/>
              </a:ext>
            </a:extLst>
          </p:cNvPr>
          <p:cNvCxnSpPr>
            <a:cxnSpLocks/>
          </p:cNvCxnSpPr>
          <p:nvPr/>
        </p:nvCxnSpPr>
        <p:spPr bwMode="auto">
          <a:xfrm>
            <a:off x="-656070" y="15791031"/>
            <a:ext cx="1327183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3079589083"/>
              </p:ext>
            </p:extLst>
          </p:nvPr>
        </p:nvGraphicFramePr>
        <p:xfrm>
          <a:off x="-35969" y="20660732"/>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40526" y="2245603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10281402" y="22222473"/>
            <a:ext cx="403301" cy="441220"/>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V="1">
            <a:off x="10273576" y="22669014"/>
            <a:ext cx="2" cy="44331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a:cxnSpLocks/>
          </p:cNvCxnSpPr>
          <p:nvPr/>
        </p:nvCxnSpPr>
        <p:spPr bwMode="auto">
          <a:xfrm flipV="1">
            <a:off x="-638000" y="27172917"/>
            <a:ext cx="13235691"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 name="Textfeld 173">
            <a:extLst>
              <a:ext uri="{FF2B5EF4-FFF2-40B4-BE49-F238E27FC236}">
                <a16:creationId xmlns:a16="http://schemas.microsoft.com/office/drawing/2014/main" id="{FE1F72A6-B77D-4805-8641-417C499B4502}"/>
              </a:ext>
            </a:extLst>
          </p:cNvPr>
          <p:cNvSpPr txBox="1"/>
          <p:nvPr/>
        </p:nvSpPr>
        <p:spPr>
          <a:xfrm>
            <a:off x="-656294" y="24380299"/>
            <a:ext cx="2516121" cy="738664"/>
          </a:xfrm>
          <a:prstGeom prst="rect">
            <a:avLst/>
          </a:prstGeom>
          <a:noFill/>
        </p:spPr>
        <p:txBody>
          <a:bodyPr wrap="square" rtlCol="0">
            <a:spAutoFit/>
          </a:bodyPr>
          <a:lstStyle/>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PM55: Solution image</a:t>
            </a:r>
          </a:p>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PM54: Explainer video</a:t>
            </a:r>
          </a:p>
        </p:txBody>
      </p:sp>
      <p:pic>
        <p:nvPicPr>
          <p:cNvPr id="90" name="Graphic 89" descr="Blueprint with solid fill">
            <a:extLst>
              <a:ext uri="{FF2B5EF4-FFF2-40B4-BE49-F238E27FC236}">
                <a16:creationId xmlns:a16="http://schemas.microsoft.com/office/drawing/2014/main" id="{E92E99B3-929F-49B4-944C-DB9FBE94B5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8036" y="6017527"/>
            <a:ext cx="900000" cy="900000"/>
          </a:xfrm>
          <a:prstGeom prst="rect">
            <a:avLst/>
          </a:prstGeom>
        </p:spPr>
      </p:pic>
      <p:pic>
        <p:nvPicPr>
          <p:cNvPr id="93" name="Graphic 92" descr="Camera with solid fill">
            <a:extLst>
              <a:ext uri="{FF2B5EF4-FFF2-40B4-BE49-F238E27FC236}">
                <a16:creationId xmlns:a16="http://schemas.microsoft.com/office/drawing/2014/main" id="{F2C8287D-0D18-4BE9-B1B6-52FE3E7C5F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6453" y="6017527"/>
            <a:ext cx="914400" cy="914400"/>
          </a:xfrm>
          <a:prstGeom prst="rect">
            <a:avLst/>
          </a:prstGeom>
        </p:spPr>
      </p:pic>
      <p:pic>
        <p:nvPicPr>
          <p:cNvPr id="16" name="Graphic 15" descr="Podcast with solid fill">
            <a:extLst>
              <a:ext uri="{FF2B5EF4-FFF2-40B4-BE49-F238E27FC236}">
                <a16:creationId xmlns:a16="http://schemas.microsoft.com/office/drawing/2014/main" id="{E6EDD2A6-C868-45B9-A61E-9550C46937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78036" y="7267183"/>
            <a:ext cx="900000" cy="900000"/>
          </a:xfrm>
          <a:prstGeom prst="rect">
            <a:avLst/>
          </a:prstGeom>
        </p:spPr>
      </p:pic>
      <p:sp>
        <p:nvSpPr>
          <p:cNvPr id="118" name="Ellipse 22">
            <a:extLst>
              <a:ext uri="{FF2B5EF4-FFF2-40B4-BE49-F238E27FC236}">
                <a16:creationId xmlns:a16="http://schemas.microsoft.com/office/drawing/2014/main" id="{782C87E9-4CDD-48A4-8535-76F8BF229786}"/>
              </a:ext>
            </a:extLst>
          </p:cNvPr>
          <p:cNvSpPr/>
          <p:nvPr/>
        </p:nvSpPr>
        <p:spPr>
          <a:xfrm>
            <a:off x="2547435" y="2245603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0" name="Ellipse 22">
            <a:extLst>
              <a:ext uri="{FF2B5EF4-FFF2-40B4-BE49-F238E27FC236}">
                <a16:creationId xmlns:a16="http://schemas.microsoft.com/office/drawing/2014/main" id="{9453EA7E-7045-4FEB-A457-E3086DCB132D}"/>
              </a:ext>
            </a:extLst>
          </p:cNvPr>
          <p:cNvSpPr/>
          <p:nvPr/>
        </p:nvSpPr>
        <p:spPr>
          <a:xfrm>
            <a:off x="2040526" y="2294697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28016" y="2245603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3028016" y="2294697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493962" y="2245603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7" name="Ellipse 22">
            <a:extLst>
              <a:ext uri="{FF2B5EF4-FFF2-40B4-BE49-F238E27FC236}">
                <a16:creationId xmlns:a16="http://schemas.microsoft.com/office/drawing/2014/main" id="{38ADADBB-74FC-46B6-BA07-4F5872F89F5E}"/>
              </a:ext>
            </a:extLst>
          </p:cNvPr>
          <p:cNvSpPr/>
          <p:nvPr/>
        </p:nvSpPr>
        <p:spPr>
          <a:xfrm>
            <a:off x="3493962" y="2294697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139" name="Graphic 138" descr="Smart Phone with solid fill">
            <a:extLst>
              <a:ext uri="{FF2B5EF4-FFF2-40B4-BE49-F238E27FC236}">
                <a16:creationId xmlns:a16="http://schemas.microsoft.com/office/drawing/2014/main" id="{60D623A2-2883-48DC-893B-63387552D7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5772" y="7267183"/>
            <a:ext cx="900000" cy="900000"/>
          </a:xfrm>
          <a:prstGeom prst="rect">
            <a:avLst/>
          </a:prstGeom>
        </p:spPr>
      </p:pic>
      <p:sp>
        <p:nvSpPr>
          <p:cNvPr id="140" name="Textfeld 124">
            <a:extLst>
              <a:ext uri="{FF2B5EF4-FFF2-40B4-BE49-F238E27FC236}">
                <a16:creationId xmlns:a16="http://schemas.microsoft.com/office/drawing/2014/main" id="{52C4D873-23B7-40F5-89BA-21F635494C7B}"/>
              </a:ext>
            </a:extLst>
          </p:cNvPr>
          <p:cNvSpPr txBox="1"/>
          <p:nvPr/>
        </p:nvSpPr>
        <p:spPr>
          <a:xfrm>
            <a:off x="6531207" y="8183734"/>
            <a:ext cx="127800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Tab/ Laptop</a:t>
            </a:r>
          </a:p>
        </p:txBody>
      </p:sp>
      <p:graphicFrame>
        <p:nvGraphicFramePr>
          <p:cNvPr id="85" name="Table 142">
            <a:extLst>
              <a:ext uri="{FF2B5EF4-FFF2-40B4-BE49-F238E27FC236}">
                <a16:creationId xmlns:a16="http://schemas.microsoft.com/office/drawing/2014/main" id="{7E6F719A-24C7-4D18-8AC6-959187C5EEEB}"/>
              </a:ext>
            </a:extLst>
          </p:cNvPr>
          <p:cNvGraphicFramePr>
            <a:graphicFrameLocks noGrp="1"/>
          </p:cNvGraphicFramePr>
          <p:nvPr>
            <p:extLst>
              <p:ext uri="{D42A27DB-BD31-4B8C-83A1-F6EECF244321}">
                <p14:modId xmlns:p14="http://schemas.microsoft.com/office/powerpoint/2010/main" val="2972495080"/>
              </p:ext>
            </p:extLst>
          </p:nvPr>
        </p:nvGraphicFramePr>
        <p:xfrm>
          <a:off x="-620549" y="9494174"/>
          <a:ext cx="13129836" cy="3717642"/>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1939381">
                  <a:extLst>
                    <a:ext uri="{9D8B030D-6E8A-4147-A177-3AD203B41FA5}">
                      <a16:colId xmlns:a16="http://schemas.microsoft.com/office/drawing/2014/main" val="3149760030"/>
                    </a:ext>
                  </a:extLst>
                </a:gridCol>
                <a:gridCol w="1967023">
                  <a:extLst>
                    <a:ext uri="{9D8B030D-6E8A-4147-A177-3AD203B41FA5}">
                      <a16:colId xmlns:a16="http://schemas.microsoft.com/office/drawing/2014/main" val="2115851003"/>
                    </a:ext>
                  </a:extLst>
                </a:gridCol>
                <a:gridCol w="1833996">
                  <a:extLst>
                    <a:ext uri="{9D8B030D-6E8A-4147-A177-3AD203B41FA5}">
                      <a16:colId xmlns:a16="http://schemas.microsoft.com/office/drawing/2014/main" val="974451925"/>
                    </a:ext>
                  </a:extLst>
                </a:gridCol>
                <a:gridCol w="2174875">
                  <a:extLst>
                    <a:ext uri="{9D8B030D-6E8A-4147-A177-3AD203B41FA5}">
                      <a16:colId xmlns:a16="http://schemas.microsoft.com/office/drawing/2014/main" val="1144659816"/>
                    </a:ext>
                  </a:extLst>
                </a:gridCol>
                <a:gridCol w="2079329">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26756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64336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Neuheit</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Angefragte Features</a:t>
                      </a: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48916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CES (Consumer Effort score)</a:t>
                      </a: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Benutzerfreundlic-hkeit</a:t>
                      </a: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Feedback</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79756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Nachfrage nach dem Produkt</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de-DE" sz="1400" b="0" kern="1200" noProof="0">
                        <a:solidFill>
                          <a:srgbClr val="000000">
                            <a:lumMod val="75000"/>
                            <a:lumOff val="25000"/>
                          </a:srgbClr>
                        </a:solidFill>
                        <a:latin typeface="Arial" panose="020B0604020202020204" pitchFamily="34" charset="0"/>
                        <a:ea typeface="+mn-ea"/>
                        <a:cs typeface="Arial" panose="020B0604020202020204" pitchFamily="34" charset="0"/>
                      </a:endParaRP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Net sentiment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Feedback</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Interaktionen zum Thema</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Verlangen</a:t>
                      </a: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Impressionen</a:t>
                      </a:r>
                    </a:p>
                    <a:p>
                      <a:pPr marL="3746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Engagement</a:t>
                      </a:r>
                    </a:p>
                    <a:p>
                      <a:pPr marL="3746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Aufmerksamkeit</a:t>
                      </a:r>
                    </a:p>
                    <a:p>
                      <a:pPr marL="3746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Vertrauen und Respekt</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48916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Umsatz</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Markenbekanntheit</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Feedback</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Anzahl der Zusagen</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Preis</a:t>
                      </a: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pic>
        <p:nvPicPr>
          <p:cNvPr id="3" name="Picture 2">
            <a:extLst>
              <a:ext uri="{FF2B5EF4-FFF2-40B4-BE49-F238E27FC236}">
                <a16:creationId xmlns:a16="http://schemas.microsoft.com/office/drawing/2014/main" id="{3E6F4A89-6B7E-4216-8B58-F5EC80FD14C7}"/>
              </a:ext>
            </a:extLst>
          </p:cNvPr>
          <p:cNvPicPr>
            <a:picLocks noChangeAspect="1"/>
          </p:cNvPicPr>
          <p:nvPr/>
        </p:nvPicPr>
        <p:blipFill>
          <a:blip r:embed="rId11"/>
          <a:stretch>
            <a:fillRect/>
          </a:stretch>
        </p:blipFill>
        <p:spPr>
          <a:xfrm>
            <a:off x="-35969" y="5975186"/>
            <a:ext cx="4232079" cy="2786338"/>
          </a:xfrm>
          <a:prstGeom prst="rect">
            <a:avLst/>
          </a:prstGeom>
        </p:spPr>
      </p:pic>
      <p:sp>
        <p:nvSpPr>
          <p:cNvPr id="84" name="Textfeld 83">
            <a:extLst>
              <a:ext uri="{FF2B5EF4-FFF2-40B4-BE49-F238E27FC236}">
                <a16:creationId xmlns:a16="http://schemas.microsoft.com/office/drawing/2014/main" id="{BB17BF79-AECD-4540-8244-52DDE193C9E3}"/>
              </a:ext>
            </a:extLst>
          </p:cNvPr>
          <p:cNvSpPr txBox="1"/>
          <p:nvPr/>
        </p:nvSpPr>
        <p:spPr>
          <a:xfrm>
            <a:off x="-725132" y="9001466"/>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00" name="Textfeld 173">
            <a:extLst>
              <a:ext uri="{FF2B5EF4-FFF2-40B4-BE49-F238E27FC236}">
                <a16:creationId xmlns:a16="http://schemas.microsoft.com/office/drawing/2014/main" id="{E1770643-A965-4820-B9E7-12AB95A2E7EA}"/>
              </a:ext>
            </a:extLst>
          </p:cNvPr>
          <p:cNvSpPr txBox="1"/>
          <p:nvPr/>
        </p:nvSpPr>
        <p:spPr>
          <a:xfrm>
            <a:off x="2775637" y="24380299"/>
            <a:ext cx="3168732" cy="2677656"/>
          </a:xfrm>
          <a:prstGeom prst="rect">
            <a:avLst/>
          </a:prstGeom>
          <a:noFill/>
        </p:spPr>
        <p:txBody>
          <a:bodyPr wrap="square" rtlCol="0">
            <a:spAutoFit/>
          </a:bodyPr>
          <a:lstStyle/>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PM14: </a:t>
            </a:r>
            <a:r>
              <a:rPr lang="en-GB" sz="1400" dirty="0" err="1">
                <a:effectLst/>
                <a:latin typeface="Arial" panose="020B0604020202020204" pitchFamily="34" charset="0"/>
                <a:cs typeface="Arial" panose="020B0604020202020204" pitchFamily="34" charset="0"/>
              </a:rPr>
              <a:t>Pinnochio</a:t>
            </a:r>
            <a:r>
              <a:rPr lang="en-GB" sz="1400" dirty="0">
                <a:effectLst/>
                <a:latin typeface="Arial" panose="020B0604020202020204" pitchFamily="34" charset="0"/>
                <a:cs typeface="Arial" panose="020B0604020202020204" pitchFamily="34" charset="0"/>
              </a:rPr>
              <a:t> (Click-Dummy-Physical)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PM04: UI - </a:t>
            </a:r>
            <a:r>
              <a:rPr lang="en-GB" sz="1400" i="0" dirty="0" err="1">
                <a:effectLst/>
                <a:latin typeface="Arial" panose="020B0604020202020204" pitchFamily="34" charset="0"/>
                <a:cs typeface="Arial" panose="020B0604020202020204" pitchFamily="34" charset="0"/>
              </a:rPr>
              <a:t>Mockup</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PM16: Papp-3D – Mock-up</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PM19: Life sized 2D prototype</a:t>
            </a: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PM41: </a:t>
            </a:r>
            <a:r>
              <a:rPr lang="en-GB" sz="1400" i="0" dirty="0" err="1">
                <a:effectLst/>
                <a:latin typeface="Arial" panose="020B0604020202020204" pitchFamily="34" charset="0"/>
                <a:cs typeface="Arial" panose="020B0604020202020204" pitchFamily="34" charset="0"/>
              </a:rPr>
              <a:t>Pitchdeck</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PM56: Digital brochure</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PM05: Digital Wireframe</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PM61: Improvisiertes Rollenspiel</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PM62: Informatives Rollenspiel</a:t>
            </a:r>
            <a:endParaRPr lang="en-GB" sz="1400" i="0" dirty="0">
              <a:effectLst/>
              <a:latin typeface="Arial" panose="020B0604020202020204" pitchFamily="34" charset="0"/>
              <a:cs typeface="Arial" panose="020B0604020202020204" pitchFamily="34" charset="0"/>
            </a:endParaRPr>
          </a:p>
        </p:txBody>
      </p:sp>
      <p:cxnSp>
        <p:nvCxnSpPr>
          <p:cNvPr id="103" name="Gerader Verbinder 58">
            <a:extLst>
              <a:ext uri="{FF2B5EF4-FFF2-40B4-BE49-F238E27FC236}">
                <a16:creationId xmlns:a16="http://schemas.microsoft.com/office/drawing/2014/main" id="{301FF6C3-E125-4767-BBC8-7C3F284D025D}"/>
              </a:ext>
            </a:extLst>
          </p:cNvPr>
          <p:cNvCxnSpPr>
            <a:cxnSpLocks/>
          </p:cNvCxnSpPr>
          <p:nvPr/>
        </p:nvCxnSpPr>
        <p:spPr bwMode="auto">
          <a:xfrm flipV="1">
            <a:off x="-638000" y="23528006"/>
            <a:ext cx="13235691"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Gerader Verbinder 11">
            <a:extLst>
              <a:ext uri="{FF2B5EF4-FFF2-40B4-BE49-F238E27FC236}">
                <a16:creationId xmlns:a16="http://schemas.microsoft.com/office/drawing/2014/main" id="{E4112FC4-993B-423F-B452-9BE670F97B16}"/>
              </a:ext>
            </a:extLst>
          </p:cNvPr>
          <p:cNvCxnSpPr/>
          <p:nvPr/>
        </p:nvCxnSpPr>
        <p:spPr bwMode="auto">
          <a:xfrm>
            <a:off x="5880618" y="24066755"/>
            <a:ext cx="10909" cy="293344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Textfeld 173">
            <a:extLst>
              <a:ext uri="{FF2B5EF4-FFF2-40B4-BE49-F238E27FC236}">
                <a16:creationId xmlns:a16="http://schemas.microsoft.com/office/drawing/2014/main" id="{91649D50-F49C-459C-8586-12BACD5D3C53}"/>
              </a:ext>
            </a:extLst>
          </p:cNvPr>
          <p:cNvSpPr txBox="1"/>
          <p:nvPr/>
        </p:nvSpPr>
        <p:spPr>
          <a:xfrm>
            <a:off x="9577688" y="24380299"/>
            <a:ext cx="3064710" cy="116955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VM07: </a:t>
            </a:r>
            <a:r>
              <a:rPr lang="en-GB" sz="1400" i="0" u="none" strike="noStrike" err="1">
                <a:effectLst/>
                <a:latin typeface="Arial" panose="020B0604020202020204" pitchFamily="34" charset="0"/>
                <a:cs typeface="Arial" panose="020B0604020202020204" pitchFamily="34" charset="0"/>
              </a:rPr>
              <a:t>Fragebögen</a:t>
            </a:r>
            <a:endParaRPr lang="en-GB" sz="1400" i="0" u="none" strike="noStrike">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VM10: Projektionstechnik</a:t>
            </a: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VM11: </a:t>
            </a:r>
            <a:r>
              <a:rPr lang="en-GB" sz="1400" err="1">
                <a:latin typeface="Arial" panose="020B0604020202020204" pitchFamily="34" charset="0"/>
                <a:cs typeface="Arial" panose="020B0604020202020204" pitchFamily="34" charset="0"/>
              </a:rPr>
              <a:t>Spontaninterviews</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VM19: Gruppen-</a:t>
            </a:r>
            <a:r>
              <a:rPr lang="en-GB" sz="1400" err="1">
                <a:latin typeface="Arial" panose="020B0604020202020204" pitchFamily="34" charset="0"/>
                <a:cs typeface="Arial" panose="020B0604020202020204" pitchFamily="34" charset="0"/>
              </a:rPr>
              <a:t>diskussion</a:t>
            </a:r>
            <a:r>
              <a:rPr lang="de-DE" sz="1400" i="0" u="none" strike="noStrike">
                <a:effectLst/>
                <a:latin typeface="Arial" panose="020B0604020202020204" pitchFamily="34" charset="0"/>
                <a:cs typeface="Arial" panose="020B0604020202020204" pitchFamily="34" charset="0"/>
              </a:rPr>
              <a:t>  </a:t>
            </a:r>
            <a:endParaRPr lang="de-DE">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VM09: </a:t>
            </a:r>
            <a:r>
              <a:rPr lang="en-GB" sz="1400" err="1">
                <a:latin typeface="Arial" panose="020B0604020202020204" pitchFamily="34" charset="0"/>
                <a:cs typeface="Arial" panose="020B0604020202020204" pitchFamily="34" charset="0"/>
              </a:rPr>
              <a:t>LautesDenken</a:t>
            </a:r>
            <a:endParaRPr lang="de-DE" sz="1400">
              <a:latin typeface="Arial" panose="020B0604020202020204" pitchFamily="34" charset="0"/>
              <a:cs typeface="Arial" panose="020B0604020202020204" pitchFamily="34" charset="0"/>
            </a:endParaRPr>
          </a:p>
        </p:txBody>
      </p:sp>
      <p:sp>
        <p:nvSpPr>
          <p:cNvPr id="110" name="Textfeld 173">
            <a:extLst>
              <a:ext uri="{FF2B5EF4-FFF2-40B4-BE49-F238E27FC236}">
                <a16:creationId xmlns:a16="http://schemas.microsoft.com/office/drawing/2014/main" id="{7317EBF4-ACD0-4A7F-AA28-C2FAA001A9CF}"/>
              </a:ext>
            </a:extLst>
          </p:cNvPr>
          <p:cNvSpPr txBox="1"/>
          <p:nvPr/>
        </p:nvSpPr>
        <p:spPr>
          <a:xfrm>
            <a:off x="6107480" y="24380299"/>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VM08: Laddering Technik </a:t>
            </a:r>
          </a:p>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VM13: </a:t>
            </a:r>
            <a:r>
              <a:rPr lang="en-GB" sz="1400" i="0" u="none" strike="noStrike" err="1">
                <a:effectLst/>
                <a:latin typeface="Arial" panose="020B0604020202020204" pitchFamily="34" charset="0"/>
                <a:cs typeface="Arial" panose="020B0604020202020204" pitchFamily="34" charset="0"/>
              </a:rPr>
              <a:t>Tiefen</a:t>
            </a:r>
            <a:r>
              <a:rPr lang="en-GB" sz="1400" i="0" u="none" strike="noStrike">
                <a:effectLst/>
                <a:latin typeface="Arial" panose="020B0604020202020204" pitchFamily="34" charset="0"/>
                <a:cs typeface="Arial" panose="020B0604020202020204" pitchFamily="34" charset="0"/>
              </a:rPr>
              <a:t> interviews</a:t>
            </a:r>
            <a:r>
              <a:rPr lang="de-DE" sz="1400" i="0" u="none" strike="noStrike">
                <a:effectLst/>
                <a:latin typeface="Arial" panose="020B0604020202020204" pitchFamily="34" charset="0"/>
                <a:cs typeface="Arial" panose="020B0604020202020204" pitchFamily="34" charset="0"/>
              </a:rPr>
              <a:t>  </a:t>
            </a:r>
          </a:p>
        </p:txBody>
      </p:sp>
      <p:graphicFrame>
        <p:nvGraphicFramePr>
          <p:cNvPr id="22" name="Table 23">
            <a:extLst>
              <a:ext uri="{FF2B5EF4-FFF2-40B4-BE49-F238E27FC236}">
                <a16:creationId xmlns:a16="http://schemas.microsoft.com/office/drawing/2014/main" id="{1D33653D-FBF1-42BA-8162-0C5F3970FD07}"/>
              </a:ext>
            </a:extLst>
          </p:cNvPr>
          <p:cNvGraphicFramePr>
            <a:graphicFrameLocks noGrp="1"/>
          </p:cNvGraphicFramePr>
          <p:nvPr>
            <p:extLst>
              <p:ext uri="{D42A27DB-BD31-4B8C-83A1-F6EECF244321}">
                <p14:modId xmlns:p14="http://schemas.microsoft.com/office/powerpoint/2010/main" val="3124186596"/>
              </p:ext>
            </p:extLst>
          </p:nvPr>
        </p:nvGraphicFramePr>
        <p:xfrm>
          <a:off x="-35969" y="16305558"/>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Quantitativ</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203653">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cxnSp>
        <p:nvCxnSpPr>
          <p:cNvPr id="112" name="Gerade Verbindung mit Pfeil 171">
            <a:extLst>
              <a:ext uri="{FF2B5EF4-FFF2-40B4-BE49-F238E27FC236}">
                <a16:creationId xmlns:a16="http://schemas.microsoft.com/office/drawing/2014/main" id="{9DC4AF2F-646F-44C3-A751-0EAA58340A39}"/>
              </a:ext>
            </a:extLst>
          </p:cNvPr>
          <p:cNvCxnSpPr>
            <a:cxnSpLocks/>
          </p:cNvCxnSpPr>
          <p:nvPr/>
        </p:nvCxnSpPr>
        <p:spPr bwMode="auto">
          <a:xfrm flipV="1">
            <a:off x="10281402" y="21351140"/>
            <a:ext cx="2" cy="44331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3" name="Picture 32" descr="A picture containing text, clipart&#10;&#10;Description automatically generated">
            <a:extLst>
              <a:ext uri="{FF2B5EF4-FFF2-40B4-BE49-F238E27FC236}">
                <a16:creationId xmlns:a16="http://schemas.microsoft.com/office/drawing/2014/main" id="{DA4C8104-4E46-4510-A6FB-FF9742E28AD2}"/>
              </a:ext>
            </a:extLst>
          </p:cNvPr>
          <p:cNvPicPr>
            <a:picLocks noChangeAspect="1"/>
          </p:cNvPicPr>
          <p:nvPr/>
        </p:nvPicPr>
        <p:blipFill rotWithShape="1">
          <a:blip r:embed="rId12">
            <a:extLst>
              <a:ext uri="{28A0092B-C50C-407E-A947-70E740481C1C}">
                <a14:useLocalDpi xmlns:a14="http://schemas.microsoft.com/office/drawing/2010/main" val="0"/>
              </a:ext>
            </a:extLst>
          </a:blip>
          <a:srcRect b="24429"/>
          <a:stretch/>
        </p:blipFill>
        <p:spPr>
          <a:xfrm>
            <a:off x="8293802" y="7635041"/>
            <a:ext cx="2061256" cy="804818"/>
          </a:xfrm>
          <a:prstGeom prst="rect">
            <a:avLst/>
          </a:prstGeom>
        </p:spPr>
      </p:pic>
      <p:pic>
        <p:nvPicPr>
          <p:cNvPr id="37" name="Picture 36" descr="Graphical user interface, text&#10;&#10;Description automatically generated with medium confidence">
            <a:extLst>
              <a:ext uri="{FF2B5EF4-FFF2-40B4-BE49-F238E27FC236}">
                <a16:creationId xmlns:a16="http://schemas.microsoft.com/office/drawing/2014/main" id="{D63BDF4B-8668-4DD9-A64E-2A8B0A4A35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59631" y="6017527"/>
            <a:ext cx="1865342" cy="1065910"/>
          </a:xfrm>
          <a:prstGeom prst="rect">
            <a:avLst/>
          </a:prstGeom>
        </p:spPr>
      </p:pic>
      <p:pic>
        <p:nvPicPr>
          <p:cNvPr id="41" name="Picture 40" descr="A picture containing logo&#10;&#10;Description automatically generated">
            <a:extLst>
              <a:ext uri="{FF2B5EF4-FFF2-40B4-BE49-F238E27FC236}">
                <a16:creationId xmlns:a16="http://schemas.microsoft.com/office/drawing/2014/main" id="{E98CCEB3-DB06-41C3-A57C-02989FFE1F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21235" y="5987819"/>
            <a:ext cx="2406390" cy="972896"/>
          </a:xfrm>
          <a:prstGeom prst="rect">
            <a:avLst/>
          </a:prstGeom>
        </p:spPr>
      </p:pic>
      <p:pic>
        <p:nvPicPr>
          <p:cNvPr id="86" name="Picture 85" descr="A picture containing logo&#10;&#10;Description automatically generated">
            <a:extLst>
              <a:ext uri="{FF2B5EF4-FFF2-40B4-BE49-F238E27FC236}">
                <a16:creationId xmlns:a16="http://schemas.microsoft.com/office/drawing/2014/main" id="{966D9423-66F6-478F-86A7-CDD83D8B8EAF}"/>
              </a:ext>
            </a:extLst>
          </p:cNvPr>
          <p:cNvPicPr>
            <a:picLocks noChangeAspect="1"/>
          </p:cNvPicPr>
          <p:nvPr/>
        </p:nvPicPr>
        <p:blipFill>
          <a:blip r:embed="rId1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609478" y="7719285"/>
            <a:ext cx="1966924" cy="720574"/>
          </a:xfrm>
          <a:prstGeom prst="rect">
            <a:avLst/>
          </a:prstGeom>
        </p:spPr>
      </p:pic>
      <p:pic>
        <p:nvPicPr>
          <p:cNvPr id="14" name="Picture 13" descr="Logo&#10;&#10;Description automatically generated">
            <a:extLst>
              <a:ext uri="{FF2B5EF4-FFF2-40B4-BE49-F238E27FC236}">
                <a16:creationId xmlns:a16="http://schemas.microsoft.com/office/drawing/2014/main" id="{D0BB6E97-B6F5-460C-9C54-0A9FDF8915BE}"/>
              </a:ext>
            </a:extLst>
          </p:cNvPr>
          <p:cNvPicPr>
            <a:picLocks noChangeAspect="1"/>
          </p:cNvPicPr>
          <p:nvPr/>
        </p:nvPicPr>
        <p:blipFill rotWithShape="1">
          <a:blip r:embed="rId16">
            <a:extLst>
              <a:ext uri="{28A0092B-C50C-407E-A947-70E740481C1C}">
                <a14:useLocalDpi xmlns:a14="http://schemas.microsoft.com/office/drawing/2010/main" val="0"/>
              </a:ext>
            </a:extLst>
          </a:blip>
          <a:srcRect t="32494" b="35906"/>
          <a:stretch/>
        </p:blipFill>
        <p:spPr>
          <a:xfrm>
            <a:off x="8300208" y="6925596"/>
            <a:ext cx="2048444" cy="647305"/>
          </a:xfrm>
          <a:prstGeom prst="rect">
            <a:avLst/>
          </a:prstGeom>
        </p:spPr>
      </p:pic>
      <p:sp>
        <p:nvSpPr>
          <p:cNvPr id="116" name="Textfeld 74">
            <a:extLst>
              <a:ext uri="{FF2B5EF4-FFF2-40B4-BE49-F238E27FC236}">
                <a16:creationId xmlns:a16="http://schemas.microsoft.com/office/drawing/2014/main" id="{7757A345-DC0E-4B61-BB89-5E6A1098D177}"/>
              </a:ext>
            </a:extLst>
          </p:cNvPr>
          <p:cNvSpPr txBox="1"/>
          <p:nvPr/>
        </p:nvSpPr>
        <p:spPr>
          <a:xfrm>
            <a:off x="-725132" y="1589540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24" name="Textfeld 76">
            <a:extLst>
              <a:ext uri="{FF2B5EF4-FFF2-40B4-BE49-F238E27FC236}">
                <a16:creationId xmlns:a16="http://schemas.microsoft.com/office/drawing/2014/main" id="{38ACF131-077A-4646-A701-0BD8CFC5855E}"/>
              </a:ext>
            </a:extLst>
          </p:cNvPr>
          <p:cNvSpPr txBox="1"/>
          <p:nvPr/>
        </p:nvSpPr>
        <p:spPr>
          <a:xfrm>
            <a:off x="6051185" y="2043408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0448FFB4-450A-425A-8B4B-ADAEDCD81C26}"/>
              </a:ext>
            </a:extLst>
          </p:cNvPr>
          <p:cNvSpPr/>
          <p:nvPr/>
        </p:nvSpPr>
        <p:spPr>
          <a:xfrm>
            <a:off x="-911299" y="718426"/>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32E14294-0373-49F8-A8A7-456DC7BDB631}"/>
              </a:ext>
            </a:extLst>
          </p:cNvPr>
          <p:cNvSpPr/>
          <p:nvPr/>
        </p:nvSpPr>
        <p:spPr>
          <a:xfrm>
            <a:off x="12620266" y="219554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C3BDF670-3BE2-422E-A74A-1D7F3AF92914}"/>
              </a:ext>
            </a:extLst>
          </p:cNvPr>
          <p:cNvSpPr/>
          <p:nvPr/>
        </p:nvSpPr>
        <p:spPr>
          <a:xfrm>
            <a:off x="-417996" y="27000117"/>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cxnSp>
        <p:nvCxnSpPr>
          <p:cNvPr id="132" name="Gerader Verbinder 11">
            <a:extLst>
              <a:ext uri="{FF2B5EF4-FFF2-40B4-BE49-F238E27FC236}">
                <a16:creationId xmlns:a16="http://schemas.microsoft.com/office/drawing/2014/main" id="{F6881310-3820-45CC-AD28-C8114143082B}"/>
              </a:ext>
            </a:extLst>
          </p:cNvPr>
          <p:cNvCxnSpPr/>
          <p:nvPr/>
        </p:nvCxnSpPr>
        <p:spPr bwMode="auto">
          <a:xfrm>
            <a:off x="5869709" y="20578123"/>
            <a:ext cx="0" cy="276710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Rectangle 101">
            <a:extLst>
              <a:ext uri="{FF2B5EF4-FFF2-40B4-BE49-F238E27FC236}">
                <a16:creationId xmlns:a16="http://schemas.microsoft.com/office/drawing/2014/main" id="{3416E369-43DA-4D6A-9D88-9439D5762CEC}"/>
              </a:ext>
            </a:extLst>
          </p:cNvPr>
          <p:cNvSpPr/>
          <p:nvPr/>
        </p:nvSpPr>
        <p:spPr>
          <a:xfrm>
            <a:off x="-2167114" y="724087"/>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380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1039818" y="52349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fontAlgn="base">
              <a:spcBef>
                <a:spcPct val="0"/>
              </a:spcBef>
              <a:spcAft>
                <a:spcPct val="40000"/>
              </a:spcAft>
              <a:defRPr/>
            </a:pPr>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VM10: Projektionstechnik		</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Befragung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1039818" y="1185969"/>
            <a:ext cx="13824823" cy="24831274"/>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839560" y="1286707"/>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33637" y="1708966"/>
            <a:ext cx="10139" cy="1439672"/>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711222" y="1723050"/>
            <a:ext cx="6357532"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Ein Projektionstechnik ist ein Persönlichkeitstest, mit dem eine Person auf mehrdeutige Reize reagieren soll, wobei vermutlich verborgene Emotionen und innere Konflikte aufgedeckt werden, die von der Person in den Test projiziert werden. Die Antworten auf projektive Tests sind inhaltsanalytisch und nicht wie bei objektiven Tests auf Bedeutungsvoraussetzungen stützend.</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1356502562"/>
              </p:ext>
            </p:extLst>
          </p:nvPr>
        </p:nvGraphicFramePr>
        <p:xfrm>
          <a:off x="6191944" y="21129072"/>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9962376" y="21711740"/>
            <a:ext cx="0" cy="428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9962377" y="22140233"/>
            <a:ext cx="359784" cy="458730"/>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839560" y="25581597"/>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519481" y="25587438"/>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a:t>
            </a:r>
            <a:r>
              <a:rPr lang="en-GB" sz="1600" dirty="0" err="1">
                <a:effectLst/>
                <a:latin typeface="Arial" panose="020B0604020202020204" pitchFamily="34" charset="0"/>
                <a:cs typeface="Arial" panose="020B0604020202020204" pitchFamily="34" charset="0"/>
              </a:rPr>
              <a:t>Qre</a:t>
            </a:r>
            <a:r>
              <a:rPr lang="en-GB" sz="1600" dirty="0">
                <a:effectLst/>
                <a:latin typeface="Arial" panose="020B0604020202020204" pitchFamily="34" charset="0"/>
                <a:cs typeface="Arial" panose="020B0604020202020204" pitchFamily="34" charset="0"/>
              </a:rPr>
              <a:t>]</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765320" y="336090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31445" y="1286707"/>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40022" y="1723050"/>
            <a:ext cx="6259829"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Projektionstechnik werden typischerweise in Tiefeninterviews oder traditionellen Fokusgruppen verwendet. Die Techniken neigen dazu, reichhaltige und genaue Informationen zu liefern, und sie erfordern keine ausgeklügelte verbale Bildung oder Voraussicht. Einige gängige projektive Techniken umfassen Wortassoziationen, Bildassoziationen, Gruppierungs- und Auswahlverfahren.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839560" y="343762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765320" y="602081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81">
            <a:extLst>
              <a:ext uri="{FF2B5EF4-FFF2-40B4-BE49-F238E27FC236}">
                <a16:creationId xmlns:a16="http://schemas.microsoft.com/office/drawing/2014/main" id="{DEBAD933-5852-428A-902C-ED80BD2F4252}"/>
              </a:ext>
            </a:extLst>
          </p:cNvPr>
          <p:cNvSpPr/>
          <p:nvPr/>
        </p:nvSpPr>
        <p:spPr>
          <a:xfrm>
            <a:off x="2030457" y="3922404"/>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err="1">
                <a:latin typeface="Arial" panose="020B0604020202020204" pitchFamily="34" charset="0"/>
                <a:cs typeface="Arial" panose="020B0604020202020204" pitchFamily="34" charset="0"/>
              </a:rPr>
              <a:t>Teilnehmer</a:t>
            </a:r>
            <a:r>
              <a:rPr lang="en-GB" sz="1600">
                <a:latin typeface="Arial" panose="020B0604020202020204" pitchFamily="34" charset="0"/>
                <a:cs typeface="Arial" panose="020B0604020202020204" pitchFamily="34" charset="0"/>
              </a:rPr>
              <a:t> </a:t>
            </a:r>
            <a:r>
              <a:rPr lang="en-GB" sz="1600" err="1">
                <a:latin typeface="Arial" panose="020B0604020202020204" pitchFamily="34" charset="0"/>
                <a:cs typeface="Arial" panose="020B0604020202020204" pitchFamily="34" charset="0"/>
              </a:rPr>
              <a:t>einladen</a:t>
            </a:r>
            <a:endParaRPr kumimoji="0" lang="de-DE" sz="160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3" name="Textfeld 82">
            <a:extLst>
              <a:ext uri="{FF2B5EF4-FFF2-40B4-BE49-F238E27FC236}">
                <a16:creationId xmlns:a16="http://schemas.microsoft.com/office/drawing/2014/main" id="{4536E79A-210E-40C2-831E-F4ACB2F6A04F}"/>
              </a:ext>
            </a:extLst>
          </p:cNvPr>
          <p:cNvSpPr txBox="1"/>
          <p:nvPr/>
        </p:nvSpPr>
        <p:spPr>
          <a:xfrm>
            <a:off x="2011911" y="4531324"/>
            <a:ext cx="2642322" cy="1384995"/>
          </a:xfrm>
          <a:prstGeom prst="rect">
            <a:avLst/>
          </a:prstGeom>
          <a:noFill/>
        </p:spPr>
        <p:txBody>
          <a:bodyPr wrap="square" rtlCol="0">
            <a:spAutoFit/>
          </a:bodyPr>
          <a:lstStyle/>
          <a:p>
            <a:pPr marL="174625" indent="-174625">
              <a:buFont typeface="Arial" panose="020B0604020202020204" pitchFamily="34" charset="0"/>
              <a:buChar char="•"/>
            </a:pPr>
            <a:r>
              <a:rPr lang="de-DE" sz="1400">
                <a:latin typeface="Arial" panose="020B0604020202020204" pitchFamily="34" charset="0"/>
                <a:cs typeface="Arial" panose="020B0604020202020204" pitchFamily="34" charset="0"/>
              </a:rPr>
              <a:t>Die Teilnehmer einzuladen und sie mit kreativen Mitteln zu interviewen, wie ihnen unvollständige Bilder zu zeigen und sie zu bitten, ihre Meinung dazu zu sagen.</a:t>
            </a:r>
            <a:endParaRPr lang="de-DE" sz="1400">
              <a:solidFill>
                <a:srgbClr val="000000">
                  <a:lumMod val="75000"/>
                  <a:lumOff val="25000"/>
                </a:srgbClr>
              </a:solidFill>
              <a:latin typeface="Arial" panose="020B0604020202020204" pitchFamily="34" charset="0"/>
              <a:cs typeface="Arial" panose="020B0604020202020204" pitchFamily="34" charset="0"/>
            </a:endParaRPr>
          </a:p>
        </p:txBody>
      </p:sp>
      <p:sp>
        <p:nvSpPr>
          <p:cNvPr id="87" name="Pfeil: Chevron 86">
            <a:extLst>
              <a:ext uri="{FF2B5EF4-FFF2-40B4-BE49-F238E27FC236}">
                <a16:creationId xmlns:a16="http://schemas.microsoft.com/office/drawing/2014/main" id="{1E234C48-0979-4D8A-9061-8FBF01C33EEC}"/>
              </a:ext>
            </a:extLst>
          </p:cNvPr>
          <p:cNvSpPr/>
          <p:nvPr/>
        </p:nvSpPr>
        <p:spPr>
          <a:xfrm>
            <a:off x="4659786" y="3922404"/>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err="1">
                <a:latin typeface="Arial" panose="020B0604020202020204" pitchFamily="34" charset="0"/>
                <a:cs typeface="Arial" panose="020B0604020202020204" pitchFamily="34" charset="0"/>
              </a:rPr>
              <a:t>Informationen</a:t>
            </a:r>
            <a:r>
              <a:rPr lang="en-GB" sz="1600">
                <a:latin typeface="Arial" panose="020B0604020202020204" pitchFamily="34" charset="0"/>
                <a:cs typeface="Arial" panose="020B0604020202020204" pitchFamily="34" charset="0"/>
              </a:rPr>
              <a:t> </a:t>
            </a:r>
            <a:r>
              <a:rPr lang="en-GB" sz="1600" err="1">
                <a:latin typeface="Arial" panose="020B0604020202020204" pitchFamily="34" charset="0"/>
                <a:cs typeface="Arial" panose="020B0604020202020204" pitchFamily="34" charset="0"/>
              </a:rPr>
              <a:t>sammeln</a:t>
            </a:r>
            <a:endParaRPr kumimoji="0" lang="de-DE" sz="160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9" name="Textfeld 88">
            <a:extLst>
              <a:ext uri="{FF2B5EF4-FFF2-40B4-BE49-F238E27FC236}">
                <a16:creationId xmlns:a16="http://schemas.microsoft.com/office/drawing/2014/main" id="{877DF413-0156-4249-B5F2-5F9FBC2B37ED}"/>
              </a:ext>
            </a:extLst>
          </p:cNvPr>
          <p:cNvSpPr txBox="1"/>
          <p:nvPr/>
        </p:nvSpPr>
        <p:spPr>
          <a:xfrm>
            <a:off x="4646054" y="4531324"/>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Sammeln Sie Kundenresonanz für die gestellten Fragen</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839560" y="610825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5822984" y="6130669"/>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553204" y="6381353"/>
            <a:ext cx="0" cy="263363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rader Verbinder 118">
            <a:extLst>
              <a:ext uri="{FF2B5EF4-FFF2-40B4-BE49-F238E27FC236}">
                <a16:creationId xmlns:a16="http://schemas.microsoft.com/office/drawing/2014/main" id="{2DBDAEFB-B6D7-4590-9C65-86CA6DB7A696}"/>
              </a:ext>
            </a:extLst>
          </p:cNvPr>
          <p:cNvCxnSpPr/>
          <p:nvPr/>
        </p:nvCxnSpPr>
        <p:spPr bwMode="auto">
          <a:xfrm>
            <a:off x="8571330" y="6695489"/>
            <a:ext cx="8941" cy="231807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Textfeld 121">
            <a:extLst>
              <a:ext uri="{FF2B5EF4-FFF2-40B4-BE49-F238E27FC236}">
                <a16:creationId xmlns:a16="http://schemas.microsoft.com/office/drawing/2014/main" id="{4C6929B7-EBB3-42B6-82E1-C427AF656815}"/>
              </a:ext>
            </a:extLst>
          </p:cNvPr>
          <p:cNvSpPr txBox="1"/>
          <p:nvPr/>
        </p:nvSpPr>
        <p:spPr>
          <a:xfrm>
            <a:off x="7256061" y="7468768"/>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23" name="Textfeld 122">
            <a:extLst>
              <a:ext uri="{FF2B5EF4-FFF2-40B4-BE49-F238E27FC236}">
                <a16:creationId xmlns:a16="http://schemas.microsoft.com/office/drawing/2014/main" id="{9384453F-3054-4F1B-8F08-E538E16BD306}"/>
              </a:ext>
            </a:extLst>
          </p:cNvPr>
          <p:cNvSpPr txBox="1"/>
          <p:nvPr/>
        </p:nvSpPr>
        <p:spPr>
          <a:xfrm>
            <a:off x="5643515" y="7468768"/>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Tab/ Laptop</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765320" y="1335874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839560" y="13446180"/>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671335" y="13934536"/>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3954294" y="13934536"/>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580271" y="13934536"/>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690386" y="14464586"/>
            <a:ext cx="3479445" cy="1169551"/>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Alternative </a:t>
            </a:r>
            <a:r>
              <a:rPr lang="en-US" sz="1400" err="1">
                <a:solidFill>
                  <a:srgbClr val="000000">
                    <a:lumMod val="75000"/>
                    <a:lumOff val="25000"/>
                  </a:srgbClr>
                </a:solidFill>
                <a:latin typeface="Arial" panose="020B0604020202020204" pitchFamily="34" charset="0"/>
                <a:cs typeface="Arial" panose="020B0604020202020204" pitchFamily="34" charset="0"/>
              </a:rPr>
              <a:t>Lösungen</a:t>
            </a:r>
            <a:r>
              <a:rPr lang="en-US" sz="1400">
                <a:solidFill>
                  <a:srgbClr val="000000">
                    <a:lumMod val="75000"/>
                    <a:lumOff val="25000"/>
                  </a:srgbClr>
                </a:solidFill>
                <a:latin typeface="Arial" panose="020B0604020202020204" pitchFamily="34" charset="0"/>
                <a:cs typeface="Arial" panose="020B0604020202020204" pitchFamily="34" charset="0"/>
              </a:rPr>
              <a:t> (A/B)</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Kano-Modell</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3954294" y="14511738"/>
            <a:ext cx="3479444" cy="1169551"/>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765320" y="1599827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768758117"/>
              </p:ext>
            </p:extLst>
          </p:nvPr>
        </p:nvGraphicFramePr>
        <p:xfrm>
          <a:off x="-335117" y="20984529"/>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1744234" y="2278026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9526159" y="22606338"/>
            <a:ext cx="796002" cy="41845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9516227" y="23032167"/>
            <a:ext cx="446150" cy="40877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747307" y="25503271"/>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0" name="Graphic 89" descr="Blueprint with solid fill">
            <a:extLst>
              <a:ext uri="{FF2B5EF4-FFF2-40B4-BE49-F238E27FC236}">
                <a16:creationId xmlns:a16="http://schemas.microsoft.com/office/drawing/2014/main" id="{E92E99B3-929F-49B4-944C-DB9FBE94B5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4951" y="6641364"/>
            <a:ext cx="914400" cy="914400"/>
          </a:xfrm>
          <a:prstGeom prst="rect">
            <a:avLst/>
          </a:prstGeom>
        </p:spPr>
      </p:pic>
      <p:sp>
        <p:nvSpPr>
          <p:cNvPr id="121" name="Ellipse 22">
            <a:extLst>
              <a:ext uri="{FF2B5EF4-FFF2-40B4-BE49-F238E27FC236}">
                <a16:creationId xmlns:a16="http://schemas.microsoft.com/office/drawing/2014/main" id="{8750DDC7-8AA2-480C-ABFA-6B9E6A3E6CF0}"/>
              </a:ext>
            </a:extLst>
          </p:cNvPr>
          <p:cNvSpPr/>
          <p:nvPr/>
        </p:nvSpPr>
        <p:spPr>
          <a:xfrm>
            <a:off x="2725857" y="2278026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2725857" y="2330472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243003" y="2278026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576416" y="14488264"/>
            <a:ext cx="3524823" cy="1384995"/>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Thematische Inhaltsanalyse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Narrative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Moodboard</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Clusteranalyse oder Segmentierung</a:t>
            </a:r>
            <a:endParaRPr lang="en-US" sz="1400">
              <a:solidFill>
                <a:srgbClr val="000000">
                  <a:lumMod val="75000"/>
                  <a:lumOff val="25000"/>
                </a:srgbClr>
              </a:solidFill>
              <a:latin typeface="Arial" panose="020B0604020202020204" pitchFamily="34" charset="0"/>
              <a:cs typeface="Arial" panose="020B0604020202020204" pitchFamily="34" charset="0"/>
            </a:endParaRPr>
          </a:p>
        </p:txBody>
      </p:sp>
      <p:sp>
        <p:nvSpPr>
          <p:cNvPr id="84" name="Textfeld 122">
            <a:extLst>
              <a:ext uri="{FF2B5EF4-FFF2-40B4-BE49-F238E27FC236}">
                <a16:creationId xmlns:a16="http://schemas.microsoft.com/office/drawing/2014/main" id="{6EE252D0-C3BC-443F-8F53-37F69EEF2158}"/>
              </a:ext>
            </a:extLst>
          </p:cNvPr>
          <p:cNvSpPr txBox="1"/>
          <p:nvPr/>
        </p:nvSpPr>
        <p:spPr>
          <a:xfrm>
            <a:off x="5566723" y="8651959"/>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Sketches</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2" name="Ellipse 22">
            <a:extLst>
              <a:ext uri="{FF2B5EF4-FFF2-40B4-BE49-F238E27FC236}">
                <a16:creationId xmlns:a16="http://schemas.microsoft.com/office/drawing/2014/main" id="{BAC62986-39A7-49A1-B400-784DB06E10AA}"/>
              </a:ext>
            </a:extLst>
          </p:cNvPr>
          <p:cNvSpPr/>
          <p:nvPr/>
        </p:nvSpPr>
        <p:spPr>
          <a:xfrm>
            <a:off x="1744234" y="2330472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93" name="Pfeil: Chevron 130">
            <a:extLst>
              <a:ext uri="{FF2B5EF4-FFF2-40B4-BE49-F238E27FC236}">
                <a16:creationId xmlns:a16="http://schemas.microsoft.com/office/drawing/2014/main" id="{B2D2F171-C465-4E28-8AE6-F1E29323893A}"/>
              </a:ext>
            </a:extLst>
          </p:cNvPr>
          <p:cNvSpPr/>
          <p:nvPr/>
        </p:nvSpPr>
        <p:spPr>
          <a:xfrm>
            <a:off x="-604183" y="3922404"/>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a:t>
            </a:r>
            <a:r>
              <a:rPr lang="de-DE" sz="1600">
                <a:solidFill>
                  <a:srgbClr val="000000">
                    <a:lumMod val="75000"/>
                    <a:lumOff val="25000"/>
                  </a:srgbClr>
                </a:solidFill>
                <a:latin typeface="Arial" panose="020B0604020202020204" pitchFamily="34" charset="0"/>
                <a:cs typeface="Arial" panose="020B0604020202020204" pitchFamily="34" charset="0"/>
              </a:rPr>
              <a:t>formulieren</a:t>
            </a:r>
            <a:endPar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4" name="Textfeld 61">
            <a:extLst>
              <a:ext uri="{FF2B5EF4-FFF2-40B4-BE49-F238E27FC236}">
                <a16:creationId xmlns:a16="http://schemas.microsoft.com/office/drawing/2014/main" id="{87DB2235-BBDD-4F16-AC3E-3401E3D94D1E}"/>
              </a:ext>
            </a:extLst>
          </p:cNvPr>
          <p:cNvSpPr txBox="1"/>
          <p:nvPr/>
        </p:nvSpPr>
        <p:spPr>
          <a:xfrm>
            <a:off x="-630411" y="4531324"/>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pic>
        <p:nvPicPr>
          <p:cNvPr id="21" name="Graphic 20" descr="Images with solid fill">
            <a:extLst>
              <a:ext uri="{FF2B5EF4-FFF2-40B4-BE49-F238E27FC236}">
                <a16:creationId xmlns:a16="http://schemas.microsoft.com/office/drawing/2014/main" id="{0C1F32CC-708B-4C50-B256-4B5E55E800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03896" y="7827922"/>
            <a:ext cx="914400" cy="914400"/>
          </a:xfrm>
          <a:prstGeom prst="rect">
            <a:avLst/>
          </a:prstGeom>
        </p:spPr>
      </p:pic>
      <p:sp>
        <p:nvSpPr>
          <p:cNvPr id="70" name="Ellipse 22">
            <a:extLst>
              <a:ext uri="{FF2B5EF4-FFF2-40B4-BE49-F238E27FC236}">
                <a16:creationId xmlns:a16="http://schemas.microsoft.com/office/drawing/2014/main" id="{B5D5012C-FE1C-4A53-8CAB-BADF97B7DFE1}"/>
              </a:ext>
            </a:extLst>
          </p:cNvPr>
          <p:cNvSpPr/>
          <p:nvPr/>
        </p:nvSpPr>
        <p:spPr>
          <a:xfrm>
            <a:off x="2261381" y="2278026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71" name="Gerader Verbinder 98">
            <a:extLst>
              <a:ext uri="{FF2B5EF4-FFF2-40B4-BE49-F238E27FC236}">
                <a16:creationId xmlns:a16="http://schemas.microsoft.com/office/drawing/2014/main" id="{B5F22736-AD7E-419D-9C35-93CFA29CBAC0}"/>
              </a:ext>
            </a:extLst>
          </p:cNvPr>
          <p:cNvCxnSpPr/>
          <p:nvPr/>
        </p:nvCxnSpPr>
        <p:spPr bwMode="auto">
          <a:xfrm>
            <a:off x="-765320" y="928424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72" name="Table 142">
            <a:extLst>
              <a:ext uri="{FF2B5EF4-FFF2-40B4-BE49-F238E27FC236}">
                <a16:creationId xmlns:a16="http://schemas.microsoft.com/office/drawing/2014/main" id="{532FE127-57D7-4B53-9632-2E4A8963C9A9}"/>
              </a:ext>
            </a:extLst>
          </p:cNvPr>
          <p:cNvGraphicFramePr>
            <a:graphicFrameLocks noGrp="1"/>
          </p:cNvGraphicFramePr>
          <p:nvPr>
            <p:extLst>
              <p:ext uri="{D42A27DB-BD31-4B8C-83A1-F6EECF244321}">
                <p14:modId xmlns:p14="http://schemas.microsoft.com/office/powerpoint/2010/main" val="3768219038"/>
              </p:ext>
            </p:extLst>
          </p:nvPr>
        </p:nvGraphicFramePr>
        <p:xfrm>
          <a:off x="-729182" y="9880405"/>
          <a:ext cx="13129836" cy="3302574"/>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2118434">
                  <a:extLst>
                    <a:ext uri="{9D8B030D-6E8A-4147-A177-3AD203B41FA5}">
                      <a16:colId xmlns:a16="http://schemas.microsoft.com/office/drawing/2014/main" val="2115851003"/>
                    </a:ext>
                  </a:extLst>
                </a:gridCol>
                <a:gridCol w="1626781">
                  <a:extLst>
                    <a:ext uri="{9D8B030D-6E8A-4147-A177-3AD203B41FA5}">
                      <a16:colId xmlns:a16="http://schemas.microsoft.com/office/drawing/2014/main" val="974451925"/>
                    </a:ext>
                  </a:extLst>
                </a:gridCol>
                <a:gridCol w="2482407">
                  <a:extLst>
                    <a:ext uri="{9D8B030D-6E8A-4147-A177-3AD203B41FA5}">
                      <a16:colId xmlns:a16="http://schemas.microsoft.com/office/drawing/2014/main" val="1144659816"/>
                    </a:ext>
                  </a:extLst>
                </a:gridCol>
                <a:gridCol w="1620782">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29845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76172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41771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93372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en-US" sz="1400">
                          <a:solidFill>
                            <a:srgbClr val="000000">
                              <a:lumMod val="75000"/>
                              <a:lumOff val="25000"/>
                            </a:srgbClr>
                          </a:solidFill>
                          <a:latin typeface="Arial"/>
                        </a:rPr>
                        <a:t>Kundenbeweise</a:t>
                      </a: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Impressionen</a:t>
                      </a:r>
                    </a:p>
                    <a:p>
                      <a:pPr marL="285750" indent="-285750">
                        <a:buFont typeface="Arial" panose="020B0604020202020204" pitchFamily="34" charset="0"/>
                        <a:buChar char="•"/>
                      </a:pPr>
                      <a:r>
                        <a:rPr lang="en-US" sz="1400">
                          <a:solidFill>
                            <a:srgbClr val="000000">
                              <a:lumMod val="75000"/>
                              <a:lumOff val="25000"/>
                            </a:srgbClr>
                          </a:solidFill>
                          <a:latin typeface="Arial"/>
                        </a:rPr>
                        <a:t>Verständnis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42884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Finanzielle Beweise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3" name="Textfeld 83">
            <a:extLst>
              <a:ext uri="{FF2B5EF4-FFF2-40B4-BE49-F238E27FC236}">
                <a16:creationId xmlns:a16="http://schemas.microsoft.com/office/drawing/2014/main" id="{A25592D9-08CB-4283-88A8-D6738CF6BE69}"/>
              </a:ext>
            </a:extLst>
          </p:cNvPr>
          <p:cNvSpPr txBox="1"/>
          <p:nvPr/>
        </p:nvSpPr>
        <p:spPr>
          <a:xfrm>
            <a:off x="-839560" y="9386507"/>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76" name="Gerader Verbinder 11">
            <a:extLst>
              <a:ext uri="{FF2B5EF4-FFF2-40B4-BE49-F238E27FC236}">
                <a16:creationId xmlns:a16="http://schemas.microsoft.com/office/drawing/2014/main" id="{4E929ABF-AB33-4B4C-82A5-F4C28E74387A}"/>
              </a:ext>
            </a:extLst>
          </p:cNvPr>
          <p:cNvCxnSpPr/>
          <p:nvPr/>
        </p:nvCxnSpPr>
        <p:spPr bwMode="auto">
          <a:xfrm>
            <a:off x="5832078" y="24414676"/>
            <a:ext cx="3658" cy="90144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feld 105">
            <a:extLst>
              <a:ext uri="{FF2B5EF4-FFF2-40B4-BE49-F238E27FC236}">
                <a16:creationId xmlns:a16="http://schemas.microsoft.com/office/drawing/2014/main" id="{7166CCC3-EE8C-45B2-82BA-727D494DB68E}"/>
              </a:ext>
            </a:extLst>
          </p:cNvPr>
          <p:cNvSpPr txBox="1"/>
          <p:nvPr/>
        </p:nvSpPr>
        <p:spPr>
          <a:xfrm>
            <a:off x="6017764" y="23939692"/>
            <a:ext cx="297505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0" name="Textfeld 106">
            <a:extLst>
              <a:ext uri="{FF2B5EF4-FFF2-40B4-BE49-F238E27FC236}">
                <a16:creationId xmlns:a16="http://schemas.microsoft.com/office/drawing/2014/main" id="{13ECABEE-79BB-4748-B8DB-AE325B7BC87B}"/>
              </a:ext>
            </a:extLst>
          </p:cNvPr>
          <p:cNvSpPr txBox="1"/>
          <p:nvPr/>
        </p:nvSpPr>
        <p:spPr>
          <a:xfrm>
            <a:off x="-839560" y="23939692"/>
            <a:ext cx="285147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1" name="Textfeld 110">
            <a:extLst>
              <a:ext uri="{FF2B5EF4-FFF2-40B4-BE49-F238E27FC236}">
                <a16:creationId xmlns:a16="http://schemas.microsoft.com/office/drawing/2014/main" id="{ABDE7E71-FC5C-4EC0-89C1-B6F35501CF9E}"/>
              </a:ext>
            </a:extLst>
          </p:cNvPr>
          <p:cNvSpPr txBox="1"/>
          <p:nvPr/>
        </p:nvSpPr>
        <p:spPr>
          <a:xfrm>
            <a:off x="-744066" y="24354956"/>
            <a:ext cx="2664544" cy="280266"/>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5" name="Textfeld 112">
            <a:extLst>
              <a:ext uri="{FF2B5EF4-FFF2-40B4-BE49-F238E27FC236}">
                <a16:creationId xmlns:a16="http://schemas.microsoft.com/office/drawing/2014/main" id="{A4B943F7-6E2F-4BB0-A21F-54743521C85D}"/>
              </a:ext>
            </a:extLst>
          </p:cNvPr>
          <p:cNvSpPr txBox="1"/>
          <p:nvPr/>
        </p:nvSpPr>
        <p:spPr>
          <a:xfrm>
            <a:off x="2241534" y="2437411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6" name="Textfeld 113">
            <a:extLst>
              <a:ext uri="{FF2B5EF4-FFF2-40B4-BE49-F238E27FC236}">
                <a16:creationId xmlns:a16="http://schemas.microsoft.com/office/drawing/2014/main" id="{474A1C3D-06F0-4314-92E2-FC9CD5842628}"/>
              </a:ext>
            </a:extLst>
          </p:cNvPr>
          <p:cNvSpPr txBox="1"/>
          <p:nvPr/>
        </p:nvSpPr>
        <p:spPr>
          <a:xfrm>
            <a:off x="6164067" y="2437411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1" name="Textfeld 114">
            <a:extLst>
              <a:ext uri="{FF2B5EF4-FFF2-40B4-BE49-F238E27FC236}">
                <a16:creationId xmlns:a16="http://schemas.microsoft.com/office/drawing/2014/main" id="{48243B74-E594-4840-B083-6009BDD58902}"/>
              </a:ext>
            </a:extLst>
          </p:cNvPr>
          <p:cNvSpPr txBox="1"/>
          <p:nvPr/>
        </p:nvSpPr>
        <p:spPr>
          <a:xfrm>
            <a:off x="9477201" y="2437411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5" name="Textfeld 173">
            <a:extLst>
              <a:ext uri="{FF2B5EF4-FFF2-40B4-BE49-F238E27FC236}">
                <a16:creationId xmlns:a16="http://schemas.microsoft.com/office/drawing/2014/main" id="{79D05CF1-53E2-4CD6-B1B3-363ABB268E56}"/>
              </a:ext>
            </a:extLst>
          </p:cNvPr>
          <p:cNvSpPr txBox="1"/>
          <p:nvPr/>
        </p:nvSpPr>
        <p:spPr>
          <a:xfrm>
            <a:off x="-765320" y="24665025"/>
            <a:ext cx="2570219" cy="307777"/>
          </a:xfrm>
          <a:prstGeom prst="rect">
            <a:avLst/>
          </a:prstGeom>
          <a:noFill/>
        </p:spPr>
        <p:txBody>
          <a:bodyPr wrap="square" rtlCol="0">
            <a:spAutoFit/>
          </a:bodyPr>
          <a:lstStyle/>
          <a:p>
            <a:pPr marL="174625" indent="-174625">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PM55: Solution image</a:t>
            </a:r>
          </a:p>
        </p:txBody>
      </p:sp>
      <p:sp>
        <p:nvSpPr>
          <p:cNvPr id="99" name="Textfeld 173">
            <a:extLst>
              <a:ext uri="{FF2B5EF4-FFF2-40B4-BE49-F238E27FC236}">
                <a16:creationId xmlns:a16="http://schemas.microsoft.com/office/drawing/2014/main" id="{4E7ED13C-033D-41D0-BE3D-EA219047AD0C}"/>
              </a:ext>
            </a:extLst>
          </p:cNvPr>
          <p:cNvSpPr txBox="1"/>
          <p:nvPr/>
        </p:nvSpPr>
        <p:spPr>
          <a:xfrm>
            <a:off x="2203511" y="24665024"/>
            <a:ext cx="2985889" cy="738664"/>
          </a:xfrm>
          <a:prstGeom prst="rect">
            <a:avLst/>
          </a:prstGeom>
          <a:noFill/>
        </p:spPr>
        <p:txBody>
          <a:bodyPr wrap="square" rtlCol="0">
            <a:spAutoFit/>
          </a:bodyPr>
          <a:lstStyle/>
          <a:p>
            <a:pPr marL="174625" indent="-174625">
              <a:buFont typeface="Arial" panose="020B0604020202020204" pitchFamily="34" charset="0"/>
              <a:buChar char="•"/>
            </a:pPr>
            <a:r>
              <a:rPr lang="en-GB" sz="1400" i="0">
                <a:effectLst/>
                <a:latin typeface="Arial" panose="020B0604020202020204" pitchFamily="34" charset="0"/>
                <a:cs typeface="Arial" panose="020B0604020202020204" pitchFamily="34" charset="0"/>
              </a:rPr>
              <a:t>PM11: Paper Sketch - digital</a:t>
            </a:r>
          </a:p>
          <a:p>
            <a:pPr marL="174625" indent="-174625">
              <a:buFont typeface="Arial" panose="020B0604020202020204" pitchFamily="34" charset="0"/>
              <a:buChar char="•"/>
            </a:pPr>
            <a:r>
              <a:rPr lang="en-GB" sz="1400" i="0">
                <a:effectLst/>
                <a:latin typeface="Arial" panose="020B0604020202020204" pitchFamily="34" charset="0"/>
                <a:cs typeface="Arial" panose="020B0604020202020204" pitchFamily="34" charset="0"/>
              </a:rPr>
              <a:t>PM17: Paper Sketch Physical</a:t>
            </a:r>
          </a:p>
          <a:p>
            <a:pPr marL="174625" indent="-174625">
              <a:buFont typeface="Arial" panose="020B0604020202020204" pitchFamily="34" charset="0"/>
              <a:buChar char="•"/>
            </a:pPr>
            <a:r>
              <a:rPr lang="en-GB" sz="1400" i="0">
                <a:effectLst/>
                <a:latin typeface="Arial" panose="020B0604020202020204" pitchFamily="34" charset="0"/>
                <a:cs typeface="Arial" panose="020B0604020202020204" pitchFamily="34" charset="0"/>
              </a:rPr>
              <a:t>PM64: Cognitive Walkthrough</a:t>
            </a:r>
          </a:p>
        </p:txBody>
      </p:sp>
      <p:sp>
        <p:nvSpPr>
          <p:cNvPr id="101" name="Textfeld 173">
            <a:extLst>
              <a:ext uri="{FF2B5EF4-FFF2-40B4-BE49-F238E27FC236}">
                <a16:creationId xmlns:a16="http://schemas.microsoft.com/office/drawing/2014/main" id="{B478E219-C68D-402C-B7DA-7F0A748CFFB6}"/>
              </a:ext>
            </a:extLst>
          </p:cNvPr>
          <p:cNvSpPr txBox="1"/>
          <p:nvPr/>
        </p:nvSpPr>
        <p:spPr>
          <a:xfrm>
            <a:off x="6139871" y="24665024"/>
            <a:ext cx="2973720" cy="523220"/>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VM12: </a:t>
            </a:r>
            <a:r>
              <a:rPr lang="en-GB" sz="1400" i="0" u="none" strike="noStrike" err="1">
                <a:effectLst/>
                <a:latin typeface="Arial" panose="020B0604020202020204" pitchFamily="34" charset="0"/>
                <a:cs typeface="Arial" panose="020B0604020202020204" pitchFamily="34" charset="0"/>
              </a:rPr>
              <a:t>Standardisiete</a:t>
            </a:r>
            <a:r>
              <a:rPr lang="en-GB" sz="1400" i="0" u="none" strike="noStrike">
                <a:effectLst/>
                <a:latin typeface="Arial" panose="020B0604020202020204" pitchFamily="34" charset="0"/>
                <a:cs typeface="Arial" panose="020B0604020202020204" pitchFamily="34" charset="0"/>
              </a:rPr>
              <a:t> interviews</a:t>
            </a:r>
          </a:p>
        </p:txBody>
      </p:sp>
      <p:cxnSp>
        <p:nvCxnSpPr>
          <p:cNvPr id="103" name="Gerader Verbinder 58">
            <a:extLst>
              <a:ext uri="{FF2B5EF4-FFF2-40B4-BE49-F238E27FC236}">
                <a16:creationId xmlns:a16="http://schemas.microsoft.com/office/drawing/2014/main" id="{DA98EAA6-02B3-4EC7-B756-34F3024B89AF}"/>
              </a:ext>
            </a:extLst>
          </p:cNvPr>
          <p:cNvCxnSpPr/>
          <p:nvPr/>
        </p:nvCxnSpPr>
        <p:spPr bwMode="auto">
          <a:xfrm flipV="1">
            <a:off x="-747307" y="23861366"/>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feld 173">
            <a:extLst>
              <a:ext uri="{FF2B5EF4-FFF2-40B4-BE49-F238E27FC236}">
                <a16:creationId xmlns:a16="http://schemas.microsoft.com/office/drawing/2014/main" id="{A97D3DD5-1688-4478-A92E-4EE639C77DE7}"/>
              </a:ext>
            </a:extLst>
          </p:cNvPr>
          <p:cNvSpPr txBox="1"/>
          <p:nvPr/>
        </p:nvSpPr>
        <p:spPr>
          <a:xfrm>
            <a:off x="9470780" y="24665024"/>
            <a:ext cx="2954122" cy="738664"/>
          </a:xfrm>
          <a:prstGeom prst="rect">
            <a:avLst/>
          </a:prstGeom>
          <a:noFill/>
        </p:spPr>
        <p:txBody>
          <a:bodyPr wrap="square" rtlCol="0">
            <a:spAutoFit/>
          </a:bodyPr>
          <a:lstStyle/>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VM01: Ethnographische Beobachtung </a:t>
            </a:r>
          </a:p>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VM03: Labor Beobachtung</a:t>
            </a:r>
            <a:endParaRPr lang="de-DE" sz="1400">
              <a:latin typeface="Arial" panose="020B0604020202020204" pitchFamily="34" charset="0"/>
              <a:cs typeface="Arial" panose="020B0604020202020204" pitchFamily="34" charset="0"/>
            </a:endParaRPr>
          </a:p>
        </p:txBody>
      </p:sp>
      <p:cxnSp>
        <p:nvCxnSpPr>
          <p:cNvPr id="108" name="Gerader Verbinder 11">
            <a:extLst>
              <a:ext uri="{FF2B5EF4-FFF2-40B4-BE49-F238E27FC236}">
                <a16:creationId xmlns:a16="http://schemas.microsoft.com/office/drawing/2014/main" id="{C2D90B62-4036-4E0B-832E-0D07A9AFF2A3}"/>
              </a:ext>
            </a:extLst>
          </p:cNvPr>
          <p:cNvCxnSpPr/>
          <p:nvPr/>
        </p:nvCxnSpPr>
        <p:spPr bwMode="auto">
          <a:xfrm>
            <a:off x="5849536" y="20951427"/>
            <a:ext cx="0" cy="273481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Picture 2">
            <a:extLst>
              <a:ext uri="{FF2B5EF4-FFF2-40B4-BE49-F238E27FC236}">
                <a16:creationId xmlns:a16="http://schemas.microsoft.com/office/drawing/2014/main" id="{9B71859F-1B4D-4AD0-B1CC-4EE7751F85DE}"/>
              </a:ext>
            </a:extLst>
          </p:cNvPr>
          <p:cNvPicPr>
            <a:picLocks noChangeAspect="1"/>
          </p:cNvPicPr>
          <p:nvPr/>
        </p:nvPicPr>
        <p:blipFill>
          <a:blip r:embed="rId7"/>
          <a:stretch>
            <a:fillRect/>
          </a:stretch>
        </p:blipFill>
        <p:spPr>
          <a:xfrm>
            <a:off x="-314476" y="6381353"/>
            <a:ext cx="5408515" cy="2618407"/>
          </a:xfrm>
          <a:prstGeom prst="rect">
            <a:avLst/>
          </a:prstGeom>
        </p:spPr>
      </p:pic>
      <p:graphicFrame>
        <p:nvGraphicFramePr>
          <p:cNvPr id="75" name="Table 23">
            <a:extLst>
              <a:ext uri="{FF2B5EF4-FFF2-40B4-BE49-F238E27FC236}">
                <a16:creationId xmlns:a16="http://schemas.microsoft.com/office/drawing/2014/main" id="{1A76E47B-0817-4C85-BE54-299C07B7CC76}"/>
              </a:ext>
            </a:extLst>
          </p:cNvPr>
          <p:cNvGraphicFramePr>
            <a:graphicFrameLocks noGrp="1"/>
          </p:cNvGraphicFramePr>
          <p:nvPr>
            <p:extLst>
              <p:ext uri="{D42A27DB-BD31-4B8C-83A1-F6EECF244321}">
                <p14:modId xmlns:p14="http://schemas.microsoft.com/office/powerpoint/2010/main" val="4149255876"/>
              </p:ext>
            </p:extLst>
          </p:nvPr>
        </p:nvGraphicFramePr>
        <p:xfrm>
          <a:off x="-355475" y="16544861"/>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114" name="Graphic 113" descr="Laptop with solid fill">
            <a:extLst>
              <a:ext uri="{FF2B5EF4-FFF2-40B4-BE49-F238E27FC236}">
                <a16:creationId xmlns:a16="http://schemas.microsoft.com/office/drawing/2014/main" id="{31A0C1ED-DABC-419A-B631-4C2283E989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74835" y="6641364"/>
            <a:ext cx="914400" cy="914400"/>
          </a:xfrm>
          <a:prstGeom prst="rect">
            <a:avLst/>
          </a:prstGeom>
        </p:spPr>
      </p:pic>
      <p:sp>
        <p:nvSpPr>
          <p:cNvPr id="77" name="Rectangle 76">
            <a:extLst>
              <a:ext uri="{FF2B5EF4-FFF2-40B4-BE49-F238E27FC236}">
                <a16:creationId xmlns:a16="http://schemas.microsoft.com/office/drawing/2014/main" id="{6B25836F-99B5-4FE3-B0CD-5DFDB6B2076A}"/>
              </a:ext>
            </a:extLst>
          </p:cNvPr>
          <p:cNvSpPr/>
          <p:nvPr/>
        </p:nvSpPr>
        <p:spPr>
          <a:xfrm>
            <a:off x="-2960303" y="16007918"/>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336FFC8D-D63D-4F0A-902D-F7ECB1DDF59E}"/>
              </a:ext>
            </a:extLst>
          </p:cNvPr>
          <p:cNvSpPr/>
          <p:nvPr/>
        </p:nvSpPr>
        <p:spPr>
          <a:xfrm>
            <a:off x="12499851" y="224517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2B4EF2C0-46CC-4ACA-A790-DC51DA319AFD}"/>
              </a:ext>
            </a:extLst>
          </p:cNvPr>
          <p:cNvSpPr/>
          <p:nvPr/>
        </p:nvSpPr>
        <p:spPr>
          <a:xfrm>
            <a:off x="-1026194" y="885770"/>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05" name="Picture 104" descr="A picture containing text, clipart&#10;&#10;Description automatically generated">
            <a:extLst>
              <a:ext uri="{FF2B5EF4-FFF2-40B4-BE49-F238E27FC236}">
                <a16:creationId xmlns:a16="http://schemas.microsoft.com/office/drawing/2014/main" id="{5233E233-6ABE-4643-A8DD-5F9D04FFB069}"/>
              </a:ext>
            </a:extLst>
          </p:cNvPr>
          <p:cNvPicPr>
            <a:picLocks noChangeAspect="1"/>
          </p:cNvPicPr>
          <p:nvPr/>
        </p:nvPicPr>
        <p:blipFill rotWithShape="1">
          <a:blip r:embed="rId10">
            <a:extLst>
              <a:ext uri="{28A0092B-C50C-407E-A947-70E740481C1C}">
                <a14:useLocalDpi xmlns:a14="http://schemas.microsoft.com/office/drawing/2010/main" val="0"/>
              </a:ext>
            </a:extLst>
          </a:blip>
          <a:srcRect b="24429"/>
          <a:stretch/>
        </p:blipFill>
        <p:spPr>
          <a:xfrm>
            <a:off x="8731099" y="8237309"/>
            <a:ext cx="1601359" cy="625251"/>
          </a:xfrm>
          <a:prstGeom prst="rect">
            <a:avLst/>
          </a:prstGeom>
        </p:spPr>
      </p:pic>
      <p:pic>
        <p:nvPicPr>
          <p:cNvPr id="115" name="Picture 114" descr="Graphical user interface, text&#10;&#10;Description automatically generated with medium confidence">
            <a:extLst>
              <a:ext uri="{FF2B5EF4-FFF2-40B4-BE49-F238E27FC236}">
                <a16:creationId xmlns:a16="http://schemas.microsoft.com/office/drawing/2014/main" id="{A05E1858-E005-4B9C-96FE-EB30379F7A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10114" y="6528401"/>
            <a:ext cx="1449156" cy="828089"/>
          </a:xfrm>
          <a:prstGeom prst="rect">
            <a:avLst/>
          </a:prstGeom>
        </p:spPr>
      </p:pic>
      <p:pic>
        <p:nvPicPr>
          <p:cNvPr id="116" name="Picture 115" descr="A picture containing logo&#10;&#10;Description automatically generated">
            <a:extLst>
              <a:ext uri="{FF2B5EF4-FFF2-40B4-BE49-F238E27FC236}">
                <a16:creationId xmlns:a16="http://schemas.microsoft.com/office/drawing/2014/main" id="{8C7EA54D-E278-4C94-8B9A-522BBD6236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71915" y="6487256"/>
            <a:ext cx="1869489" cy="755829"/>
          </a:xfrm>
          <a:prstGeom prst="rect">
            <a:avLst/>
          </a:prstGeom>
        </p:spPr>
      </p:pic>
      <p:pic>
        <p:nvPicPr>
          <p:cNvPr id="117" name="Picture 116" descr="A picture containing logo&#10;&#10;Description automatically generated">
            <a:extLst>
              <a:ext uri="{FF2B5EF4-FFF2-40B4-BE49-F238E27FC236}">
                <a16:creationId xmlns:a16="http://schemas.microsoft.com/office/drawing/2014/main" id="{57363DFC-08A7-4DBB-B6B7-601F99E1D37D}"/>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548880" y="8252728"/>
            <a:ext cx="1706722" cy="625250"/>
          </a:xfrm>
          <a:prstGeom prst="rect">
            <a:avLst/>
          </a:prstGeom>
        </p:spPr>
      </p:pic>
      <p:pic>
        <p:nvPicPr>
          <p:cNvPr id="118" name="Picture 117" descr="Logo&#10;&#10;Description automatically generated">
            <a:extLst>
              <a:ext uri="{FF2B5EF4-FFF2-40B4-BE49-F238E27FC236}">
                <a16:creationId xmlns:a16="http://schemas.microsoft.com/office/drawing/2014/main" id="{23341526-C9F9-4625-B99B-D2CAF56177FA}"/>
              </a:ext>
            </a:extLst>
          </p:cNvPr>
          <p:cNvPicPr>
            <a:picLocks noChangeAspect="1"/>
          </p:cNvPicPr>
          <p:nvPr/>
        </p:nvPicPr>
        <p:blipFill rotWithShape="1">
          <a:blip r:embed="rId14">
            <a:extLst>
              <a:ext uri="{28A0092B-C50C-407E-A947-70E740481C1C}">
                <a14:useLocalDpi xmlns:a14="http://schemas.microsoft.com/office/drawing/2010/main" val="0"/>
              </a:ext>
            </a:extLst>
          </a:blip>
          <a:srcRect t="32494" b="35906"/>
          <a:stretch/>
        </p:blipFill>
        <p:spPr>
          <a:xfrm>
            <a:off x="8750435" y="7516539"/>
            <a:ext cx="1591406" cy="502882"/>
          </a:xfrm>
          <a:prstGeom prst="rect">
            <a:avLst/>
          </a:prstGeom>
        </p:spPr>
      </p:pic>
      <p:sp>
        <p:nvSpPr>
          <p:cNvPr id="120" name="Textfeld 74">
            <a:extLst>
              <a:ext uri="{FF2B5EF4-FFF2-40B4-BE49-F238E27FC236}">
                <a16:creationId xmlns:a16="http://schemas.microsoft.com/office/drawing/2014/main" id="{8617C1E5-6207-4462-A437-BD93A09E86B8}"/>
              </a:ext>
            </a:extLst>
          </p:cNvPr>
          <p:cNvSpPr txBox="1"/>
          <p:nvPr/>
        </p:nvSpPr>
        <p:spPr>
          <a:xfrm>
            <a:off x="-839560" y="1611253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4" name="Gerader Verbinder 58">
            <a:extLst>
              <a:ext uri="{FF2B5EF4-FFF2-40B4-BE49-F238E27FC236}">
                <a16:creationId xmlns:a16="http://schemas.microsoft.com/office/drawing/2014/main" id="{D16E78D0-D778-44E5-8784-B43CA888FA25}"/>
              </a:ext>
            </a:extLst>
          </p:cNvPr>
          <p:cNvCxnSpPr/>
          <p:nvPr/>
        </p:nvCxnSpPr>
        <p:spPr bwMode="auto">
          <a:xfrm flipV="1">
            <a:off x="6037453" y="20568735"/>
            <a:ext cx="6448890" cy="12927"/>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 name="Textfeld 76">
            <a:extLst>
              <a:ext uri="{FF2B5EF4-FFF2-40B4-BE49-F238E27FC236}">
                <a16:creationId xmlns:a16="http://schemas.microsoft.com/office/drawing/2014/main" id="{D4202D23-BCF2-4590-A7C6-A1F09B2A41C5}"/>
              </a:ext>
            </a:extLst>
          </p:cNvPr>
          <p:cNvSpPr txBox="1"/>
          <p:nvPr/>
        </p:nvSpPr>
        <p:spPr>
          <a:xfrm>
            <a:off x="6017764" y="20686090"/>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D25C1271-DBEE-47EE-92A6-8DE64309F474}"/>
              </a:ext>
            </a:extLst>
          </p:cNvPr>
          <p:cNvSpPr/>
          <p:nvPr/>
        </p:nvSpPr>
        <p:spPr>
          <a:xfrm>
            <a:off x="-2218403" y="602623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FAC846ED-CBDA-4C27-A0F0-E58D881298D2}"/>
              </a:ext>
            </a:extLst>
          </p:cNvPr>
          <p:cNvSpPr/>
          <p:nvPr/>
        </p:nvSpPr>
        <p:spPr>
          <a:xfrm>
            <a:off x="-2474701" y="117562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B5AB5535-85B3-498C-939E-BCFC1CB63CDF}"/>
              </a:ext>
            </a:extLst>
          </p:cNvPr>
          <p:cNvSpPr/>
          <p:nvPr/>
        </p:nvSpPr>
        <p:spPr>
          <a:xfrm>
            <a:off x="-2255151" y="929273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F9917C29-DE79-49DC-8EE2-FC9E4552B822}"/>
              </a:ext>
            </a:extLst>
          </p:cNvPr>
          <p:cNvSpPr/>
          <p:nvPr/>
        </p:nvSpPr>
        <p:spPr>
          <a:xfrm>
            <a:off x="-3085508" y="24572288"/>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1019170" y="98068"/>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fontAlgn="base">
              <a:spcBef>
                <a:spcPct val="0"/>
              </a:spcBef>
              <a:spcAft>
                <a:spcPct val="40000"/>
              </a:spcAft>
              <a:defRPr/>
            </a:pP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VM11: </a:t>
            </a:r>
            <a:r>
              <a:rPr lang="en-GB" sz="2200" b="1" dirty="0" err="1">
                <a:solidFill>
                  <a:schemeClr val="bg1"/>
                </a:solidFill>
                <a:latin typeface="Arial" panose="020B0604020202020204" pitchFamily="34" charset="0"/>
                <a:cs typeface="Arial" panose="020B0604020202020204" pitchFamily="34" charset="0"/>
              </a:rPr>
              <a:t>Spontaninterviews</a:t>
            </a: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Befragung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1019170" y="760547"/>
            <a:ext cx="13824823" cy="25677596"/>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866564" y="85505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flipH="1">
            <a:off x="5964138" y="1300934"/>
            <a:ext cx="7720" cy="1481446"/>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700828" y="1289021"/>
            <a:ext cx="6373010"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Spontane Interviews sind Interviews mit wenig oder keiner Struktur, die sich aus einer bestimmten Situation ergeben. Es gibt in der Regel keinen detaillierten Plan, der vor dem Interview durchgeführt wird und es passiert einfach unerwartet. Die Fragen ergeben sich spontan in einem frei fließenden Gespräch, was dazu führt, dass verschiedenen Kandidaten unterschiedliche Fragen gestellt werden.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636712761"/>
              </p:ext>
            </p:extLst>
          </p:nvPr>
        </p:nvGraphicFramePr>
        <p:xfrm>
          <a:off x="6512993" y="20728667"/>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9847208" y="21311335"/>
            <a:ext cx="0" cy="428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9857130" y="21747203"/>
            <a:ext cx="0" cy="44735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866564" y="2597070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6" name="Textfeld 105">
            <a:extLst>
              <a:ext uri="{FF2B5EF4-FFF2-40B4-BE49-F238E27FC236}">
                <a16:creationId xmlns:a16="http://schemas.microsoft.com/office/drawing/2014/main" id="{7C99D383-56EC-4F55-966C-B51FCB980F02}"/>
              </a:ext>
            </a:extLst>
          </p:cNvPr>
          <p:cNvSpPr txBox="1"/>
          <p:nvPr/>
        </p:nvSpPr>
        <p:spPr>
          <a:xfrm>
            <a:off x="6031125" y="23557607"/>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7" name="Textfeld 106">
            <a:extLst>
              <a:ext uri="{FF2B5EF4-FFF2-40B4-BE49-F238E27FC236}">
                <a16:creationId xmlns:a16="http://schemas.microsoft.com/office/drawing/2014/main" id="{02401AFB-47AE-4F4E-AE27-57F2A6290EFB}"/>
              </a:ext>
            </a:extLst>
          </p:cNvPr>
          <p:cNvSpPr txBox="1"/>
          <p:nvPr/>
        </p:nvSpPr>
        <p:spPr>
          <a:xfrm>
            <a:off x="-866564" y="23555285"/>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09" name="Textfeld 108">
            <a:extLst>
              <a:ext uri="{FF2B5EF4-FFF2-40B4-BE49-F238E27FC236}">
                <a16:creationId xmlns:a16="http://schemas.microsoft.com/office/drawing/2014/main" id="{C0ED648E-8C29-4B93-AB8B-1859B7676876}"/>
              </a:ext>
            </a:extLst>
          </p:cNvPr>
          <p:cNvSpPr txBox="1"/>
          <p:nvPr/>
        </p:nvSpPr>
        <p:spPr>
          <a:xfrm>
            <a:off x="1202369" y="25981492"/>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cs typeface="Arial" panose="020B0604020202020204" pitchFamily="34" charset="0"/>
              </a:rPr>
              <a:t>[GDP+18], [Han20]</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1" name="Textfeld 110">
            <a:extLst>
              <a:ext uri="{FF2B5EF4-FFF2-40B4-BE49-F238E27FC236}">
                <a16:creationId xmlns:a16="http://schemas.microsoft.com/office/drawing/2014/main" id="{05EC3261-1624-49A7-9F6D-7118A280A21C}"/>
              </a:ext>
            </a:extLst>
          </p:cNvPr>
          <p:cNvSpPr txBox="1"/>
          <p:nvPr/>
        </p:nvSpPr>
        <p:spPr>
          <a:xfrm>
            <a:off x="-766286" y="23982487"/>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3" name="Textfeld 112">
            <a:extLst>
              <a:ext uri="{FF2B5EF4-FFF2-40B4-BE49-F238E27FC236}">
                <a16:creationId xmlns:a16="http://schemas.microsoft.com/office/drawing/2014/main" id="{B685BA35-6E4D-432D-8C8A-20754C587281}"/>
              </a:ext>
            </a:extLst>
          </p:cNvPr>
          <p:cNvSpPr txBox="1"/>
          <p:nvPr/>
        </p:nvSpPr>
        <p:spPr>
          <a:xfrm>
            <a:off x="2619362" y="2399177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4" name="Textfeld 113">
            <a:extLst>
              <a:ext uri="{FF2B5EF4-FFF2-40B4-BE49-F238E27FC236}">
                <a16:creationId xmlns:a16="http://schemas.microsoft.com/office/drawing/2014/main" id="{172744A9-0760-4AB3-BC9A-4C61B2823226}"/>
              </a:ext>
            </a:extLst>
          </p:cNvPr>
          <p:cNvSpPr txBox="1"/>
          <p:nvPr/>
        </p:nvSpPr>
        <p:spPr>
          <a:xfrm>
            <a:off x="6138990" y="2399177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5" name="Textfeld 114">
            <a:extLst>
              <a:ext uri="{FF2B5EF4-FFF2-40B4-BE49-F238E27FC236}">
                <a16:creationId xmlns:a16="http://schemas.microsoft.com/office/drawing/2014/main" id="{5FD037F4-2B74-432E-85FF-560603AF8D3E}"/>
              </a:ext>
            </a:extLst>
          </p:cNvPr>
          <p:cNvSpPr txBox="1"/>
          <p:nvPr/>
        </p:nvSpPr>
        <p:spPr>
          <a:xfrm>
            <a:off x="9305239" y="2399177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777373" y="2926264"/>
            <a:ext cx="13357501"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Gerader Verbinder 58">
            <a:extLst>
              <a:ext uri="{FF2B5EF4-FFF2-40B4-BE49-F238E27FC236}">
                <a16:creationId xmlns:a16="http://schemas.microsoft.com/office/drawing/2014/main" id="{D32DDE0D-6E2E-46C7-ACFD-CA8C3B8448C5}"/>
              </a:ext>
            </a:extLst>
          </p:cNvPr>
          <p:cNvCxnSpPr/>
          <p:nvPr/>
        </p:nvCxnSpPr>
        <p:spPr bwMode="auto">
          <a:xfrm flipV="1">
            <a:off x="-752118" y="23435934"/>
            <a:ext cx="13306990" cy="14629"/>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263643" y="855059"/>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5894" y="1289021"/>
            <a:ext cx="6323017"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Der Interviewer kann einen Kunden im Aufzug treffen und Fragen zu seinen bisherigen Erfahrungen stellen. Oder sie können Fragen zu einem auf dem Markt erhältlichen Produkt stellen. Diese Interviews nehmen normalerweise einen gesprächigen Ton an und der Fokus kann sich jederzeit ändern.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866564" y="302926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765518" y="5419629"/>
            <a:ext cx="1333379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81">
            <a:extLst>
              <a:ext uri="{FF2B5EF4-FFF2-40B4-BE49-F238E27FC236}">
                <a16:creationId xmlns:a16="http://schemas.microsoft.com/office/drawing/2014/main" id="{DEBAD933-5852-428A-902C-ED80BD2F4252}"/>
              </a:ext>
            </a:extLst>
          </p:cNvPr>
          <p:cNvSpPr/>
          <p:nvPr/>
        </p:nvSpPr>
        <p:spPr>
          <a:xfrm>
            <a:off x="1911819" y="3501003"/>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a:latin typeface="Arial" panose="020B0604020202020204" pitchFamily="34" charset="0"/>
                <a:cs typeface="Arial" panose="020B0604020202020204" pitchFamily="34" charset="0"/>
              </a:rPr>
              <a:t>Thema </a:t>
            </a:r>
            <a:r>
              <a:rPr lang="en-GB" sz="1600" err="1">
                <a:latin typeface="Arial" panose="020B0604020202020204" pitchFamily="34" charset="0"/>
                <a:cs typeface="Arial" panose="020B0604020202020204" pitchFamily="34" charset="0"/>
              </a:rPr>
              <a:t>auswählen</a:t>
            </a:r>
            <a:endParaRPr kumimoji="0" lang="de-DE" sz="160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3" name="Textfeld 82">
            <a:extLst>
              <a:ext uri="{FF2B5EF4-FFF2-40B4-BE49-F238E27FC236}">
                <a16:creationId xmlns:a16="http://schemas.microsoft.com/office/drawing/2014/main" id="{4536E79A-210E-40C2-831E-F4ACB2F6A04F}"/>
              </a:ext>
            </a:extLst>
          </p:cNvPr>
          <p:cNvSpPr txBox="1"/>
          <p:nvPr/>
        </p:nvSpPr>
        <p:spPr>
          <a:xfrm>
            <a:off x="1952260" y="4131598"/>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latin typeface="Arial" panose="020B0604020202020204" pitchFamily="34" charset="0"/>
                <a:cs typeface="Arial" panose="020B0604020202020204" pitchFamily="34" charset="0"/>
              </a:rPr>
              <a:t>Wählen Sie ein Thema aus, das für die Situation relevant ist.</a:t>
            </a:r>
            <a:endParaRPr lang="de-DE" sz="1400">
              <a:solidFill>
                <a:srgbClr val="000000">
                  <a:lumMod val="75000"/>
                  <a:lumOff val="25000"/>
                </a:srgbClr>
              </a:solidFill>
              <a:latin typeface="Arial" panose="020B0604020202020204" pitchFamily="34" charset="0"/>
              <a:cs typeface="Arial" panose="020B0604020202020204" pitchFamily="34" charset="0"/>
            </a:endParaRPr>
          </a:p>
        </p:txBody>
      </p:sp>
      <p:sp>
        <p:nvSpPr>
          <p:cNvPr id="87" name="Pfeil: Chevron 86">
            <a:extLst>
              <a:ext uri="{FF2B5EF4-FFF2-40B4-BE49-F238E27FC236}">
                <a16:creationId xmlns:a16="http://schemas.microsoft.com/office/drawing/2014/main" id="{1E234C48-0979-4D8A-9061-8FBF01C33EEC}"/>
              </a:ext>
            </a:extLst>
          </p:cNvPr>
          <p:cNvSpPr/>
          <p:nvPr/>
        </p:nvSpPr>
        <p:spPr>
          <a:xfrm>
            <a:off x="4533466" y="3501003"/>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a:latin typeface="Arial" panose="020B0604020202020204" pitchFamily="34" charset="0"/>
                <a:cs typeface="Arial" panose="020B0604020202020204" pitchFamily="34" charset="0"/>
              </a:rPr>
              <a:t>Fragen stellen</a:t>
            </a:r>
            <a:endParaRPr kumimoji="0" lang="de-DE" sz="160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9" name="Textfeld 88">
            <a:extLst>
              <a:ext uri="{FF2B5EF4-FFF2-40B4-BE49-F238E27FC236}">
                <a16:creationId xmlns:a16="http://schemas.microsoft.com/office/drawing/2014/main" id="{877DF413-0156-4249-B5F2-5F9FBC2B37ED}"/>
              </a:ext>
            </a:extLst>
          </p:cNvPr>
          <p:cNvSpPr txBox="1"/>
          <p:nvPr/>
        </p:nvSpPr>
        <p:spPr>
          <a:xfrm>
            <a:off x="4581589" y="4131598"/>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Stellen Sie spontan offene Fragen und versuchen Sie, das Interview wie ein natürliches Gespräch fließen zu lassen</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866564" y="554882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5844804" y="5546680"/>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600142" y="5831841"/>
            <a:ext cx="2584" cy="27543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713608" y="872784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Textfeld 121">
            <a:extLst>
              <a:ext uri="{FF2B5EF4-FFF2-40B4-BE49-F238E27FC236}">
                <a16:creationId xmlns:a16="http://schemas.microsoft.com/office/drawing/2014/main" id="{4C6929B7-EBB3-42B6-82E1-C427AF656815}"/>
              </a:ext>
            </a:extLst>
          </p:cNvPr>
          <p:cNvSpPr txBox="1"/>
          <p:nvPr/>
        </p:nvSpPr>
        <p:spPr>
          <a:xfrm>
            <a:off x="7366962" y="7169051"/>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23" name="Textfeld 122">
            <a:extLst>
              <a:ext uri="{FF2B5EF4-FFF2-40B4-BE49-F238E27FC236}">
                <a16:creationId xmlns:a16="http://schemas.microsoft.com/office/drawing/2014/main" id="{9384453F-3054-4F1B-8F08-E538E16BD306}"/>
              </a:ext>
            </a:extLst>
          </p:cNvPr>
          <p:cNvSpPr txBox="1"/>
          <p:nvPr/>
        </p:nvSpPr>
        <p:spPr>
          <a:xfrm>
            <a:off x="5733223" y="7169051"/>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Tab/ Laptop</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790272" y="13235271"/>
            <a:ext cx="13383299"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866564" y="1334992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689375" y="13788062"/>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3936254" y="1378806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562231" y="1378806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692787" y="14407621"/>
            <a:ext cx="2516121" cy="523220"/>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Kaufen Sie eine Funktion</a:t>
            </a:r>
            <a:endParaRPr lang="en-US" sz="1400">
              <a:solidFill>
                <a:srgbClr val="000000">
                  <a:lumMod val="75000"/>
                  <a:lumOff val="25000"/>
                </a:srgbClr>
              </a:solidFill>
              <a:latin typeface="Arial" panose="020B0604020202020204" pitchFamily="34" charset="0"/>
              <a:cs typeface="Arial" panose="020B0604020202020204" pitchFamily="34" charset="0"/>
            </a:endParaRPr>
          </a:p>
        </p:txBody>
      </p:sp>
      <p:sp>
        <p:nvSpPr>
          <p:cNvPr id="166" name="Textfeld 165">
            <a:extLst>
              <a:ext uri="{FF2B5EF4-FFF2-40B4-BE49-F238E27FC236}">
                <a16:creationId xmlns:a16="http://schemas.microsoft.com/office/drawing/2014/main" id="{2DBA5164-E769-4231-AF8F-3F4EA3889AA9}"/>
              </a:ext>
            </a:extLst>
          </p:cNvPr>
          <p:cNvSpPr txBox="1"/>
          <p:nvPr/>
        </p:nvSpPr>
        <p:spPr>
          <a:xfrm>
            <a:off x="3934386" y="14407621"/>
            <a:ext cx="3205834" cy="1169551"/>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759911" y="15696512"/>
            <a:ext cx="13322577"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251662707"/>
              </p:ext>
            </p:extLst>
          </p:nvPr>
        </p:nvGraphicFramePr>
        <p:xfrm>
          <a:off x="-20489" y="20569592"/>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58862" y="2236532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9847208" y="22205933"/>
            <a:ext cx="9922" cy="41845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V="1">
            <a:off x="9847208" y="22639136"/>
            <a:ext cx="1" cy="37000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a:off x="-759371" y="25869629"/>
            <a:ext cx="13321497"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 name="Textfeld 173">
            <a:extLst>
              <a:ext uri="{FF2B5EF4-FFF2-40B4-BE49-F238E27FC236}">
                <a16:creationId xmlns:a16="http://schemas.microsoft.com/office/drawing/2014/main" id="{FE1F72A6-B77D-4805-8641-417C499B4502}"/>
              </a:ext>
            </a:extLst>
          </p:cNvPr>
          <p:cNvSpPr txBox="1"/>
          <p:nvPr/>
        </p:nvSpPr>
        <p:spPr>
          <a:xfrm>
            <a:off x="-803077" y="24368757"/>
            <a:ext cx="2516121"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PM55: Solution image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PM66: 20 Second Pitch</a:t>
            </a:r>
          </a:p>
        </p:txBody>
      </p:sp>
      <p:pic>
        <p:nvPicPr>
          <p:cNvPr id="90" name="Graphic 89" descr="Blueprint with solid fill">
            <a:extLst>
              <a:ext uri="{FF2B5EF4-FFF2-40B4-BE49-F238E27FC236}">
                <a16:creationId xmlns:a16="http://schemas.microsoft.com/office/drawing/2014/main" id="{E92E99B3-929F-49B4-944C-DB9FBE94B5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7971" y="6237361"/>
            <a:ext cx="914400" cy="914400"/>
          </a:xfrm>
          <a:prstGeom prst="rect">
            <a:avLst/>
          </a:prstGeom>
        </p:spPr>
      </p:pic>
      <p:sp>
        <p:nvSpPr>
          <p:cNvPr id="121" name="Ellipse 22">
            <a:extLst>
              <a:ext uri="{FF2B5EF4-FFF2-40B4-BE49-F238E27FC236}">
                <a16:creationId xmlns:a16="http://schemas.microsoft.com/office/drawing/2014/main" id="{8750DDC7-8AA2-480C-ABFA-6B9E6A3E6CF0}"/>
              </a:ext>
            </a:extLst>
          </p:cNvPr>
          <p:cNvSpPr/>
          <p:nvPr/>
        </p:nvSpPr>
        <p:spPr>
          <a:xfrm>
            <a:off x="3039088" y="2236532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3039088" y="2287777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57631" y="2236532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558592" y="14407621"/>
            <a:ext cx="3205834" cy="738664"/>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Thematische Inhaltsanalyse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Rekursive Abstraktion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Narrative Analyse</a:t>
            </a:r>
          </a:p>
        </p:txBody>
      </p:sp>
      <p:sp>
        <p:nvSpPr>
          <p:cNvPr id="93" name="Pfeil: Chevron 130">
            <a:extLst>
              <a:ext uri="{FF2B5EF4-FFF2-40B4-BE49-F238E27FC236}">
                <a16:creationId xmlns:a16="http://schemas.microsoft.com/office/drawing/2014/main" id="{B2D2F171-C465-4E28-8AE6-F1E29323893A}"/>
              </a:ext>
            </a:extLst>
          </p:cNvPr>
          <p:cNvSpPr/>
          <p:nvPr/>
        </p:nvSpPr>
        <p:spPr>
          <a:xfrm>
            <a:off x="-730503" y="3501003"/>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Teilnehmer einladen</a:t>
            </a:r>
          </a:p>
        </p:txBody>
      </p:sp>
      <p:sp>
        <p:nvSpPr>
          <p:cNvPr id="94" name="Textfeld 61">
            <a:extLst>
              <a:ext uri="{FF2B5EF4-FFF2-40B4-BE49-F238E27FC236}">
                <a16:creationId xmlns:a16="http://schemas.microsoft.com/office/drawing/2014/main" id="{87DB2235-BBDD-4F16-AC3E-3401E3D94D1E}"/>
              </a:ext>
            </a:extLst>
          </p:cNvPr>
          <p:cNvSpPr txBox="1"/>
          <p:nvPr/>
        </p:nvSpPr>
        <p:spPr>
          <a:xfrm>
            <a:off x="-682380" y="4131081"/>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Stellen Sie sich einem Kunden vor und laden Sie ihn zum Gespräch ein.</a:t>
            </a:r>
          </a:p>
        </p:txBody>
      </p:sp>
      <p:pic>
        <p:nvPicPr>
          <p:cNvPr id="17" name="Picture 16">
            <a:extLst>
              <a:ext uri="{FF2B5EF4-FFF2-40B4-BE49-F238E27FC236}">
                <a16:creationId xmlns:a16="http://schemas.microsoft.com/office/drawing/2014/main" id="{FE217E7A-29F6-442D-A36F-29D14C5AD196}"/>
              </a:ext>
            </a:extLst>
          </p:cNvPr>
          <p:cNvPicPr>
            <a:picLocks noChangeAspect="1"/>
          </p:cNvPicPr>
          <p:nvPr/>
        </p:nvPicPr>
        <p:blipFill>
          <a:blip r:embed="rId5"/>
          <a:stretch>
            <a:fillRect/>
          </a:stretch>
        </p:blipFill>
        <p:spPr>
          <a:xfrm>
            <a:off x="291066" y="5813091"/>
            <a:ext cx="4599921" cy="2759391"/>
          </a:xfrm>
          <a:prstGeom prst="rect">
            <a:avLst/>
          </a:prstGeom>
        </p:spPr>
      </p:pic>
      <p:cxnSp>
        <p:nvCxnSpPr>
          <p:cNvPr id="74" name="Gerader Verbinder 118">
            <a:extLst>
              <a:ext uri="{FF2B5EF4-FFF2-40B4-BE49-F238E27FC236}">
                <a16:creationId xmlns:a16="http://schemas.microsoft.com/office/drawing/2014/main" id="{85D6B63C-4B34-4AF5-B983-3698A28F3AE8}"/>
              </a:ext>
            </a:extLst>
          </p:cNvPr>
          <p:cNvCxnSpPr>
            <a:cxnSpLocks/>
          </p:cNvCxnSpPr>
          <p:nvPr/>
        </p:nvCxnSpPr>
        <p:spPr bwMode="auto">
          <a:xfrm>
            <a:off x="8801864" y="6201215"/>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6" name="Picture 75">
            <a:extLst>
              <a:ext uri="{FF2B5EF4-FFF2-40B4-BE49-F238E27FC236}">
                <a16:creationId xmlns:a16="http://schemas.microsoft.com/office/drawing/2014/main" id="{5315C2AB-DA36-476A-86C8-3007D28CF28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406" b="90725" l="3841" r="95336">
                        <a14:foregroundMark x1="20713" y1="42319" x2="13717" y2="69275"/>
                        <a14:foregroundMark x1="7956" y1="50435" x2="13717" y2="44928"/>
                        <a14:foregroundMark x1="12483" y1="51594" x2="21399" y2="34203"/>
                        <a14:foregroundMark x1="29081" y1="42319" x2="84225" y2="28116"/>
                        <a14:foregroundMark x1="84225" y1="28116" x2="46228" y2="52464"/>
                        <a14:foregroundMark x1="46228" y1="52464" x2="41838" y2="75942"/>
                        <a14:foregroundMark x1="82716" y1="57101" x2="73800" y2="44928"/>
                        <a14:foregroundMark x1="87791" y1="39420" x2="55281" y2="66377"/>
                        <a14:foregroundMark x1="90398" y1="51594" x2="60357" y2="81449"/>
                        <a14:foregroundMark x1="50754" y1="73333" x2="29630" y2="74493"/>
                        <a14:foregroundMark x1="44307" y1="90725" x2="23320" y2="59710"/>
                        <a14:foregroundMark x1="40466" y1="66377" x2="27160" y2="50435"/>
                        <a14:foregroundMark x1="14403" y1="53043" x2="10562" y2="48986"/>
                        <a14:foregroundMark x1="7956" y1="42319" x2="7956" y2="42319"/>
                        <a14:foregroundMark x1="7270" y1="34203" x2="7270" y2="34203"/>
                        <a14:foregroundMark x1="4115" y1="34203" x2="29081" y2="66377"/>
                        <a14:foregroundMark x1="10562" y1="66377" x2="10562" y2="66377"/>
                        <a14:foregroundMark x1="51440" y1="77391" x2="43073" y2="77391"/>
                        <a14:foregroundMark x1="27709" y1="46377" x2="26475" y2="42319"/>
                        <a14:foregroundMark x1="25789" y1="36812" x2="25789" y2="36812"/>
                        <a14:foregroundMark x1="29630" y1="31304" x2="24554" y2="31304"/>
                        <a14:foregroundMark x1="28395" y1="26087" x2="23868" y2="26087"/>
                        <a14:foregroundMark x1="68587" y1="61159" x2="57750" y2="75942"/>
                        <a14:foregroundMark x1="83951" y1="43478" x2="83951" y2="59710"/>
                        <a14:foregroundMark x1="86557" y1="65217" x2="82030" y2="65217"/>
                        <a14:foregroundMark x1="92867" y1="43478" x2="92867" y2="43478"/>
                        <a14:foregroundMark x1="95473" y1="34203" x2="95473" y2="34203"/>
                        <a14:foregroundMark x1="23320" y1="12464" x2="23320" y2="12464"/>
                        <a14:foregroundMark x1="25789" y1="8406" x2="25789" y2="8406"/>
                        <a14:foregroundMark x1="25789" y1="8406" x2="25789" y2="8406"/>
                      </a14:backgroundRemoval>
                    </a14:imgEffect>
                  </a14:imgLayer>
                </a14:imgProps>
              </a:ext>
            </a:extLst>
          </a:blip>
          <a:stretch>
            <a:fillRect/>
          </a:stretch>
        </p:blipFill>
        <p:spPr>
          <a:xfrm>
            <a:off x="8974682" y="6289396"/>
            <a:ext cx="1664570" cy="787760"/>
          </a:xfrm>
          <a:prstGeom prst="rect">
            <a:avLst/>
          </a:prstGeom>
        </p:spPr>
      </p:pic>
      <p:graphicFrame>
        <p:nvGraphicFramePr>
          <p:cNvPr id="70" name="Table 142">
            <a:extLst>
              <a:ext uri="{FF2B5EF4-FFF2-40B4-BE49-F238E27FC236}">
                <a16:creationId xmlns:a16="http://schemas.microsoft.com/office/drawing/2014/main" id="{774575EF-8703-4B9A-83BF-13F8D2EC762C}"/>
              </a:ext>
            </a:extLst>
          </p:cNvPr>
          <p:cNvGraphicFramePr>
            <a:graphicFrameLocks noGrp="1"/>
          </p:cNvGraphicFramePr>
          <p:nvPr>
            <p:extLst>
              <p:ext uri="{D42A27DB-BD31-4B8C-83A1-F6EECF244321}">
                <p14:modId xmlns:p14="http://schemas.microsoft.com/office/powerpoint/2010/main" val="3876431558"/>
              </p:ext>
            </p:extLst>
          </p:nvPr>
        </p:nvGraphicFramePr>
        <p:xfrm>
          <a:off x="-739254" y="9346927"/>
          <a:ext cx="13129836" cy="3729294"/>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403375">
                  <a:extLst>
                    <a:ext uri="{9D8B030D-6E8A-4147-A177-3AD203B41FA5}">
                      <a16:colId xmlns:a16="http://schemas.microsoft.com/office/drawing/2014/main" val="3149760030"/>
                    </a:ext>
                  </a:extLst>
                </a:gridCol>
                <a:gridCol w="1796903">
                  <a:extLst>
                    <a:ext uri="{9D8B030D-6E8A-4147-A177-3AD203B41FA5}">
                      <a16:colId xmlns:a16="http://schemas.microsoft.com/office/drawing/2014/main" val="2115851003"/>
                    </a:ext>
                  </a:extLst>
                </a:gridCol>
                <a:gridCol w="1689678">
                  <a:extLst>
                    <a:ext uri="{9D8B030D-6E8A-4147-A177-3AD203B41FA5}">
                      <a16:colId xmlns:a16="http://schemas.microsoft.com/office/drawing/2014/main" val="974451925"/>
                    </a:ext>
                  </a:extLst>
                </a:gridCol>
                <a:gridCol w="2042350">
                  <a:extLst>
                    <a:ext uri="{9D8B030D-6E8A-4147-A177-3AD203B41FA5}">
                      <a16:colId xmlns:a16="http://schemas.microsoft.com/office/drawing/2014/main" val="1144659816"/>
                    </a:ext>
                  </a:extLst>
                </a:gridCol>
                <a:gridCol w="2062716">
                  <a:extLst>
                    <a:ext uri="{9D8B030D-6E8A-4147-A177-3AD203B41FA5}">
                      <a16:colId xmlns:a16="http://schemas.microsoft.com/office/drawing/2014/main" val="297790444"/>
                    </a:ext>
                  </a:extLst>
                </a:gridCol>
                <a:gridCol w="1800554">
                  <a:extLst>
                    <a:ext uri="{9D8B030D-6E8A-4147-A177-3AD203B41FA5}">
                      <a16:colId xmlns:a16="http://schemas.microsoft.com/office/drawing/2014/main" val="2341571255"/>
                    </a:ext>
                  </a:extLst>
                </a:gridCol>
              </a:tblGrid>
              <a:tr h="29993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76549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9263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93834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en-US" sz="1400">
                          <a:solidFill>
                            <a:srgbClr val="000000">
                              <a:lumMod val="75000"/>
                              <a:lumOff val="25000"/>
                            </a:srgbClr>
                          </a:solidFill>
                          <a:latin typeface="Arial"/>
                        </a:rPr>
                        <a:t>Kundenbeweise</a:t>
                      </a: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42486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Finanzielle Beweise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1" name="Textfeld 83">
            <a:extLst>
              <a:ext uri="{FF2B5EF4-FFF2-40B4-BE49-F238E27FC236}">
                <a16:creationId xmlns:a16="http://schemas.microsoft.com/office/drawing/2014/main" id="{A89062E4-4188-4B2E-84C2-BED7B0C84C05}"/>
              </a:ext>
            </a:extLst>
          </p:cNvPr>
          <p:cNvSpPr txBox="1"/>
          <p:nvPr/>
        </p:nvSpPr>
        <p:spPr>
          <a:xfrm>
            <a:off x="-866564" y="8853051"/>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72" name="Textfeld 173">
            <a:extLst>
              <a:ext uri="{FF2B5EF4-FFF2-40B4-BE49-F238E27FC236}">
                <a16:creationId xmlns:a16="http://schemas.microsoft.com/office/drawing/2014/main" id="{EA69995D-18A5-4A1D-81A8-3E998B0F67F7}"/>
              </a:ext>
            </a:extLst>
          </p:cNvPr>
          <p:cNvSpPr txBox="1"/>
          <p:nvPr/>
        </p:nvSpPr>
        <p:spPr>
          <a:xfrm>
            <a:off x="2545269" y="24368757"/>
            <a:ext cx="2924432" cy="1169551"/>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PM17: Paper Sketch Physical</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PM56: Digital brochure</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PM11: Paper Sketch - digital</a:t>
            </a: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PM70: Imperfect Persons Story</a:t>
            </a:r>
            <a:endParaRPr lang="en-GB" sz="1400" i="0">
              <a:effectLst/>
              <a:latin typeface="Arial" panose="020B0604020202020204" pitchFamily="34" charset="0"/>
              <a:cs typeface="Arial" panose="020B0604020202020204" pitchFamily="34" charset="0"/>
            </a:endParaRPr>
          </a:p>
        </p:txBody>
      </p:sp>
      <p:cxnSp>
        <p:nvCxnSpPr>
          <p:cNvPr id="73" name="Gerader Verbinder 168">
            <a:extLst>
              <a:ext uri="{FF2B5EF4-FFF2-40B4-BE49-F238E27FC236}">
                <a16:creationId xmlns:a16="http://schemas.microsoft.com/office/drawing/2014/main" id="{F5F9A726-420E-45B0-86A0-1AE0A4CA1A02}"/>
              </a:ext>
            </a:extLst>
          </p:cNvPr>
          <p:cNvCxnSpPr>
            <a:cxnSpLocks/>
          </p:cNvCxnSpPr>
          <p:nvPr/>
        </p:nvCxnSpPr>
        <p:spPr bwMode="auto">
          <a:xfrm>
            <a:off x="6015578" y="20165969"/>
            <a:ext cx="6571002" cy="1935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Gerader Verbinder 11">
            <a:extLst>
              <a:ext uri="{FF2B5EF4-FFF2-40B4-BE49-F238E27FC236}">
                <a16:creationId xmlns:a16="http://schemas.microsoft.com/office/drawing/2014/main" id="{B6DCDE30-2A81-41CA-9BF1-A5979517AA04}"/>
              </a:ext>
            </a:extLst>
          </p:cNvPr>
          <p:cNvCxnSpPr/>
          <p:nvPr/>
        </p:nvCxnSpPr>
        <p:spPr bwMode="auto">
          <a:xfrm flipH="1">
            <a:off x="5832395" y="20486735"/>
            <a:ext cx="3202" cy="275700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Gerader Verbinder 11">
            <a:extLst>
              <a:ext uri="{FF2B5EF4-FFF2-40B4-BE49-F238E27FC236}">
                <a16:creationId xmlns:a16="http://schemas.microsoft.com/office/drawing/2014/main" id="{AB51725B-3BF2-47D8-AEF7-2BAAC427F772}"/>
              </a:ext>
            </a:extLst>
          </p:cNvPr>
          <p:cNvCxnSpPr/>
          <p:nvPr/>
        </p:nvCxnSpPr>
        <p:spPr bwMode="auto">
          <a:xfrm>
            <a:off x="5854627" y="23981896"/>
            <a:ext cx="0" cy="1708322"/>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Textfeld 173">
            <a:extLst>
              <a:ext uri="{FF2B5EF4-FFF2-40B4-BE49-F238E27FC236}">
                <a16:creationId xmlns:a16="http://schemas.microsoft.com/office/drawing/2014/main" id="{35DA8590-B533-45F3-8152-1977A8C81F39}"/>
              </a:ext>
            </a:extLst>
          </p:cNvPr>
          <p:cNvSpPr txBox="1"/>
          <p:nvPr/>
        </p:nvSpPr>
        <p:spPr>
          <a:xfrm>
            <a:off x="6067833" y="24368757"/>
            <a:ext cx="2516121" cy="523220"/>
          </a:xfrm>
          <a:prstGeom prst="rect">
            <a:avLst/>
          </a:prstGeom>
          <a:noFill/>
        </p:spPr>
        <p:txBody>
          <a:bodyPr wrap="square" rtlCol="0">
            <a:spAutoFit/>
          </a:bodyPr>
          <a:lstStyle/>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VM01: Ethnographische Beobachtung</a:t>
            </a:r>
            <a:endParaRPr lang="en-GB" sz="1400">
              <a:latin typeface="Arial" panose="020B0604020202020204" pitchFamily="34" charset="0"/>
              <a:cs typeface="Arial" panose="020B0604020202020204" pitchFamily="34" charset="0"/>
            </a:endParaRPr>
          </a:p>
        </p:txBody>
      </p:sp>
      <p:sp>
        <p:nvSpPr>
          <p:cNvPr id="86" name="Textfeld 173">
            <a:extLst>
              <a:ext uri="{FF2B5EF4-FFF2-40B4-BE49-F238E27FC236}">
                <a16:creationId xmlns:a16="http://schemas.microsoft.com/office/drawing/2014/main" id="{60369BC1-51B3-46C3-8564-BEFACDCE6866}"/>
              </a:ext>
            </a:extLst>
          </p:cNvPr>
          <p:cNvSpPr txBox="1"/>
          <p:nvPr/>
        </p:nvSpPr>
        <p:spPr>
          <a:xfrm>
            <a:off x="9190501" y="24368757"/>
            <a:ext cx="3090666" cy="138499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VM03:Labor Beobachtung</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VM18:Testmärkte</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VM29:Werbekampagnen</a:t>
            </a:r>
          </a:p>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VM36: </a:t>
            </a:r>
            <a:r>
              <a:rPr lang="en-GB" sz="1400">
                <a:latin typeface="Arial" panose="020B0604020202020204" pitchFamily="34" charset="0"/>
                <a:cs typeface="Arial" panose="020B0604020202020204" pitchFamily="34" charset="0"/>
              </a:rPr>
              <a:t>Messe </a:t>
            </a:r>
            <a:r>
              <a:rPr lang="en-GB" sz="1400" err="1">
                <a:latin typeface="Arial" panose="020B0604020202020204" pitchFamily="34" charset="0"/>
                <a:cs typeface="Arial" panose="020B0604020202020204" pitchFamily="34" charset="0"/>
              </a:rPr>
              <a:t>Auftritt</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u="none" strike="noStrike">
                <a:effectLst/>
                <a:latin typeface="Arial" panose="020B0604020202020204" pitchFamily="34" charset="0"/>
                <a:cs typeface="Arial" panose="020B0604020202020204" pitchFamily="34" charset="0"/>
              </a:rPr>
              <a:t> VM37: </a:t>
            </a:r>
            <a:r>
              <a:rPr lang="en-GB" sz="1400" i="0" u="none" strike="noStrike">
                <a:effectLst/>
                <a:latin typeface="Arial" panose="020B0604020202020204" pitchFamily="34" charset="0"/>
                <a:cs typeface="Arial" panose="020B0604020202020204" pitchFamily="34" charset="0"/>
              </a:rPr>
              <a:t>Multi </a:t>
            </a:r>
            <a:r>
              <a:rPr lang="en-GB" sz="1400" i="0" u="none" strike="noStrike" err="1">
                <a:effectLst/>
                <a:latin typeface="Arial" panose="020B0604020202020204" pitchFamily="34" charset="0"/>
                <a:cs typeface="Arial" panose="020B0604020202020204" pitchFamily="34" charset="0"/>
              </a:rPr>
              <a:t>Zentrische</a:t>
            </a:r>
            <a:r>
              <a:rPr lang="en-GB" sz="1400" i="0" u="none" strike="noStrike">
                <a:effectLst/>
                <a:latin typeface="Arial" panose="020B0604020202020204" pitchFamily="34" charset="0"/>
                <a:cs typeface="Arial" panose="020B0604020202020204" pitchFamily="34" charset="0"/>
              </a:rPr>
              <a:t> </a:t>
            </a:r>
            <a:r>
              <a:rPr lang="en-GB" sz="1400" i="0" u="none" strike="noStrike" err="1">
                <a:effectLst/>
                <a:latin typeface="Arial" panose="020B0604020202020204" pitchFamily="34" charset="0"/>
                <a:cs typeface="Arial" panose="020B0604020202020204" pitchFamily="34" charset="0"/>
              </a:rPr>
              <a:t>Studie</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u="none" strike="noStrike">
                <a:effectLst/>
                <a:latin typeface="Arial" panose="020B0604020202020204" pitchFamily="34" charset="0"/>
                <a:cs typeface="Arial" panose="020B0604020202020204" pitchFamily="34" charset="0"/>
              </a:rPr>
              <a:t> VM38: </a:t>
            </a:r>
            <a:r>
              <a:rPr lang="en-GB" sz="1400" i="0" u="none" strike="noStrike" err="1">
                <a:effectLst/>
                <a:latin typeface="Arial" panose="020B0604020202020204" pitchFamily="34" charset="0"/>
                <a:cs typeface="Arial" panose="020B0604020202020204" pitchFamily="34" charset="0"/>
              </a:rPr>
              <a:t>Kundenservice</a:t>
            </a:r>
            <a:r>
              <a:rPr lang="en-GB" sz="1400" i="0" u="none" strike="noStrike">
                <a:effectLst/>
                <a:latin typeface="Arial" panose="020B0604020202020204" pitchFamily="34" charset="0"/>
                <a:cs typeface="Arial" panose="020B0604020202020204" pitchFamily="34" charset="0"/>
              </a:rPr>
              <a:t>-Analytics</a:t>
            </a:r>
            <a:endParaRPr lang="en-GB" sz="1400" i="0">
              <a:effectLst/>
              <a:latin typeface="Arial" panose="020B0604020202020204" pitchFamily="34" charset="0"/>
              <a:cs typeface="Arial" panose="020B0604020202020204" pitchFamily="34" charset="0"/>
            </a:endParaRPr>
          </a:p>
        </p:txBody>
      </p:sp>
      <p:graphicFrame>
        <p:nvGraphicFramePr>
          <p:cNvPr id="91" name="Table 23">
            <a:extLst>
              <a:ext uri="{FF2B5EF4-FFF2-40B4-BE49-F238E27FC236}">
                <a16:creationId xmlns:a16="http://schemas.microsoft.com/office/drawing/2014/main" id="{8FC61B8A-3BB4-4BD7-93CD-CEFF90B905DF}"/>
              </a:ext>
            </a:extLst>
          </p:cNvPr>
          <p:cNvGraphicFramePr>
            <a:graphicFrameLocks noGrp="1"/>
          </p:cNvGraphicFramePr>
          <p:nvPr>
            <p:extLst>
              <p:ext uri="{D42A27DB-BD31-4B8C-83A1-F6EECF244321}">
                <p14:modId xmlns:p14="http://schemas.microsoft.com/office/powerpoint/2010/main" val="772630800"/>
              </p:ext>
            </p:extLst>
          </p:nvPr>
        </p:nvGraphicFramePr>
        <p:xfrm>
          <a:off x="-31120" y="16221640"/>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92" name="Picture 91" descr="A picture containing text, clipart&#10;&#10;Description automatically generated">
            <a:extLst>
              <a:ext uri="{FF2B5EF4-FFF2-40B4-BE49-F238E27FC236}">
                <a16:creationId xmlns:a16="http://schemas.microsoft.com/office/drawing/2014/main" id="{6A0CD096-4105-4288-882E-DF1A4366FE9B}"/>
              </a:ext>
            </a:extLst>
          </p:cNvPr>
          <p:cNvPicPr>
            <a:picLocks noChangeAspect="1"/>
          </p:cNvPicPr>
          <p:nvPr/>
        </p:nvPicPr>
        <p:blipFill rotWithShape="1">
          <a:blip r:embed="rId8">
            <a:extLst>
              <a:ext uri="{28A0092B-C50C-407E-A947-70E740481C1C}">
                <a14:useLocalDpi xmlns:a14="http://schemas.microsoft.com/office/drawing/2010/main" val="0"/>
              </a:ext>
            </a:extLst>
          </a:blip>
          <a:srcRect b="24429"/>
          <a:stretch/>
        </p:blipFill>
        <p:spPr>
          <a:xfrm>
            <a:off x="10758609" y="6399162"/>
            <a:ext cx="1522558" cy="594483"/>
          </a:xfrm>
          <a:prstGeom prst="rect">
            <a:avLst/>
          </a:prstGeom>
        </p:spPr>
      </p:pic>
      <p:pic>
        <p:nvPicPr>
          <p:cNvPr id="3" name="Picture 2" descr="Logo, company name&#10;&#10;Description automatically generated">
            <a:extLst>
              <a:ext uri="{FF2B5EF4-FFF2-40B4-BE49-F238E27FC236}">
                <a16:creationId xmlns:a16="http://schemas.microsoft.com/office/drawing/2014/main" id="{1AAD46F0-D187-42D2-A03A-4F8D56CA094C}"/>
              </a:ext>
            </a:extLst>
          </p:cNvPr>
          <p:cNvPicPr>
            <a:picLocks noChangeAspect="1"/>
          </p:cNvPicPr>
          <p:nvPr/>
        </p:nvPicPr>
        <p:blipFill rotWithShape="1">
          <a:blip r:embed="rId9">
            <a:extLst>
              <a:ext uri="{28A0092B-C50C-407E-A947-70E740481C1C}">
                <a14:useLocalDpi xmlns:a14="http://schemas.microsoft.com/office/drawing/2010/main" val="0"/>
              </a:ext>
            </a:extLst>
          </a:blip>
          <a:srcRect t="27764" b="27980"/>
          <a:stretch/>
        </p:blipFill>
        <p:spPr>
          <a:xfrm>
            <a:off x="9223329" y="7488691"/>
            <a:ext cx="2908337" cy="724000"/>
          </a:xfrm>
          <a:prstGeom prst="rect">
            <a:avLst/>
          </a:prstGeom>
        </p:spPr>
      </p:pic>
      <p:pic>
        <p:nvPicPr>
          <p:cNvPr id="95" name="Graphic 94" descr="Laptop with solid fill">
            <a:extLst>
              <a:ext uri="{FF2B5EF4-FFF2-40B4-BE49-F238E27FC236}">
                <a16:creationId xmlns:a16="http://schemas.microsoft.com/office/drawing/2014/main" id="{1C938A67-98C4-41F2-A018-485D03CACD0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26165" y="6237361"/>
            <a:ext cx="914400" cy="914400"/>
          </a:xfrm>
          <a:prstGeom prst="rect">
            <a:avLst/>
          </a:prstGeom>
        </p:spPr>
      </p:pic>
      <p:sp>
        <p:nvSpPr>
          <p:cNvPr id="75" name="Textfeld 74">
            <a:extLst>
              <a:ext uri="{FF2B5EF4-FFF2-40B4-BE49-F238E27FC236}">
                <a16:creationId xmlns:a16="http://schemas.microsoft.com/office/drawing/2014/main" id="{50C2F70C-00E3-4711-9D79-826000FBB91B}"/>
              </a:ext>
            </a:extLst>
          </p:cNvPr>
          <p:cNvSpPr txBox="1"/>
          <p:nvPr/>
        </p:nvSpPr>
        <p:spPr>
          <a:xfrm>
            <a:off x="-866564" y="1580053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77" name="Textfeld 76">
            <a:extLst>
              <a:ext uri="{FF2B5EF4-FFF2-40B4-BE49-F238E27FC236}">
                <a16:creationId xmlns:a16="http://schemas.microsoft.com/office/drawing/2014/main" id="{DB2C9CD1-BABC-479F-8F49-A674CEBC7625}"/>
              </a:ext>
            </a:extLst>
          </p:cNvPr>
          <p:cNvSpPr txBox="1"/>
          <p:nvPr/>
        </p:nvSpPr>
        <p:spPr>
          <a:xfrm>
            <a:off x="6031125" y="20298156"/>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DC60C29D-FD80-41E3-8ABC-93D554F7B6AF}"/>
              </a:ext>
            </a:extLst>
          </p:cNvPr>
          <p:cNvSpPr/>
          <p:nvPr/>
        </p:nvSpPr>
        <p:spPr>
          <a:xfrm>
            <a:off x="-3726459" y="23443949"/>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8FC6BAC1-BFB0-4EFC-B146-7EED678F2174}"/>
              </a:ext>
            </a:extLst>
          </p:cNvPr>
          <p:cNvSpPr/>
          <p:nvPr/>
        </p:nvSpPr>
        <p:spPr>
          <a:xfrm>
            <a:off x="12597143" y="2190505"/>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BB5FDDA-5062-43B8-850E-0458B5FFDAB1}"/>
              </a:ext>
            </a:extLst>
          </p:cNvPr>
          <p:cNvSpPr/>
          <p:nvPr/>
        </p:nvSpPr>
        <p:spPr>
          <a:xfrm>
            <a:off x="-1048521" y="876530"/>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12497AF3-B70C-401F-A803-FCE0CB5A27BE}"/>
              </a:ext>
            </a:extLst>
          </p:cNvPr>
          <p:cNvSpPr/>
          <p:nvPr/>
        </p:nvSpPr>
        <p:spPr>
          <a:xfrm>
            <a:off x="-2446575" y="1048874"/>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Arial" panose="020B0604020202020204" pitchFamily="34" charset="0"/>
                <a:cs typeface="Arial" panose="020B0604020202020204" pitchFamily="34" charset="0"/>
              </a:rPr>
              <a:t>v</a:t>
            </a:r>
            <a:endParaRPr lang="en-DE"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862B59-72EE-4D1A-9C2D-2093F9E2972B}"/>
              </a:ext>
            </a:extLst>
          </p:cNvPr>
          <p:cNvSpPr/>
          <p:nvPr/>
        </p:nvSpPr>
        <p:spPr>
          <a:xfrm>
            <a:off x="-1888758" y="330534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12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1029105" y="169776"/>
            <a:ext cx="13803397"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fontAlgn="base">
              <a:spcBef>
                <a:spcPct val="0"/>
              </a:spcBef>
              <a:spcAft>
                <a:spcPct val="40000"/>
              </a:spcAft>
              <a:defRPr/>
            </a:pP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VM12: </a:t>
            </a:r>
            <a:r>
              <a:rPr lang="en-GB" sz="2200" b="1" dirty="0" err="1">
                <a:solidFill>
                  <a:schemeClr val="bg1"/>
                </a:solidFill>
                <a:latin typeface="Arial" panose="020B0604020202020204" pitchFamily="34" charset="0"/>
                <a:cs typeface="Arial" panose="020B0604020202020204" pitchFamily="34" charset="0"/>
              </a:rPr>
              <a:t>Standardisierte</a:t>
            </a:r>
            <a:r>
              <a:rPr lang="en-GB" sz="2200" b="1" dirty="0">
                <a:solidFill>
                  <a:schemeClr val="bg1"/>
                </a:solidFill>
                <a:latin typeface="Arial" panose="020B0604020202020204" pitchFamily="34" charset="0"/>
                <a:cs typeface="Arial" panose="020B0604020202020204" pitchFamily="34" charset="0"/>
              </a:rPr>
              <a:t> interviews</a:t>
            </a: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Befragung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1041297" y="833845"/>
            <a:ext cx="13803397" cy="29091536"/>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854481" y="90863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54613" y="1365310"/>
            <a:ext cx="0" cy="140171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729831" y="1334730"/>
            <a:ext cx="6356626" cy="1100490"/>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Standardisierte Interviews werden in der Regel persönlich oder telefonisch durchgeführt. Diese Art der Befragung ermöglicht es, sowohl allgemeine als auch spezifische Daten zu erheben. Bei standardisierten Interviews werden Fragen im Voraus geplant und erstellt. Allen Kandidaten werden die gleichen Fragen in der gleichen Reihenfolge gestellt.</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769706026"/>
              </p:ext>
            </p:extLst>
          </p:nvPr>
        </p:nvGraphicFramePr>
        <p:xfrm>
          <a:off x="6473742" y="20663204"/>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244173" y="21253247"/>
            <a:ext cx="0" cy="428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9817879" y="21681740"/>
            <a:ext cx="426294" cy="44735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854481" y="2947031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581518" y="29463547"/>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cs typeface="Arial" panose="020B0604020202020204" pitchFamily="34" charset="0"/>
              </a:rPr>
              <a:t>[GDP+18], [Kha21]</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4" name="Textfeld 113">
            <a:extLst>
              <a:ext uri="{FF2B5EF4-FFF2-40B4-BE49-F238E27FC236}">
                <a16:creationId xmlns:a16="http://schemas.microsoft.com/office/drawing/2014/main" id="{172744A9-0760-4AB3-BC9A-4C61B2823226}"/>
              </a:ext>
            </a:extLst>
          </p:cNvPr>
          <p:cNvSpPr txBox="1"/>
          <p:nvPr/>
        </p:nvSpPr>
        <p:spPr>
          <a:xfrm>
            <a:off x="6039910" y="2382928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738344" y="294970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74037" y="908639"/>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334730"/>
            <a:ext cx="6222930" cy="983623"/>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Beispielsweise kann vor dem Vorstellungsgespräch eine Reihe von Fragen vorbereitet und per Telefon, persönlich, über das Internet, mithilfe von Computerprogrammen wie Skype oder mithilfe eines Bildtelefons durchgeführt werden.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854481" y="301512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738344" y="518307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Pfeil: Chevron 86">
            <a:extLst>
              <a:ext uri="{FF2B5EF4-FFF2-40B4-BE49-F238E27FC236}">
                <a16:creationId xmlns:a16="http://schemas.microsoft.com/office/drawing/2014/main" id="{1E234C48-0979-4D8A-9061-8FBF01C33EEC}"/>
              </a:ext>
            </a:extLst>
          </p:cNvPr>
          <p:cNvSpPr/>
          <p:nvPr/>
        </p:nvSpPr>
        <p:spPr>
          <a:xfrm>
            <a:off x="4667769" y="350650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a:latin typeface="Arial" panose="020B0604020202020204" pitchFamily="34" charset="0"/>
                <a:cs typeface="Arial" panose="020B0604020202020204" pitchFamily="34" charset="0"/>
              </a:rPr>
              <a:t>Fragen stellen</a:t>
            </a:r>
            <a:endParaRPr kumimoji="0" lang="de-DE" sz="160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9" name="Textfeld 88">
            <a:extLst>
              <a:ext uri="{FF2B5EF4-FFF2-40B4-BE49-F238E27FC236}">
                <a16:creationId xmlns:a16="http://schemas.microsoft.com/office/drawing/2014/main" id="{877DF413-0156-4249-B5F2-5F9FBC2B37ED}"/>
              </a:ext>
            </a:extLst>
          </p:cNvPr>
          <p:cNvSpPr txBox="1"/>
          <p:nvPr/>
        </p:nvSpPr>
        <p:spPr>
          <a:xfrm>
            <a:off x="4626309" y="4127920"/>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Stellen Sie die Fragen und versuchen Sie, das Gespräch strukturiert ablaufen zu lassen.</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854481" y="525873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5220037" y="5258197"/>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4972542" y="5581469"/>
            <a:ext cx="2584" cy="27543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738344" y="853246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738344" y="1297167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854481" y="1308942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608692" y="13564329"/>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16937" y="1356432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642914" y="1356432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96006" y="14146948"/>
            <a:ext cx="3069351" cy="738664"/>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Alternative </a:t>
            </a:r>
            <a:r>
              <a:rPr lang="en-US" sz="1400" err="1">
                <a:solidFill>
                  <a:srgbClr val="000000">
                    <a:lumMod val="75000"/>
                    <a:lumOff val="25000"/>
                  </a:srgbClr>
                </a:solidFill>
                <a:latin typeface="Arial" panose="020B0604020202020204" pitchFamily="34" charset="0"/>
                <a:cs typeface="Arial" panose="020B0604020202020204" pitchFamily="34" charset="0"/>
              </a:rPr>
              <a:t>Lösungen</a:t>
            </a:r>
            <a:r>
              <a:rPr lang="en-US" sz="1400">
                <a:solidFill>
                  <a:srgbClr val="000000">
                    <a:lumMod val="75000"/>
                    <a:lumOff val="25000"/>
                  </a:srgbClr>
                </a:solidFill>
                <a:latin typeface="Arial" panose="020B0604020202020204" pitchFamily="34" charset="0"/>
                <a:cs typeface="Arial" panose="020B0604020202020204" pitchFamily="34" charset="0"/>
              </a:rPr>
              <a:t> (A/B)</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48674" y="14146948"/>
            <a:ext cx="3205834" cy="1384995"/>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738344" y="1562447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385928057"/>
              </p:ext>
            </p:extLst>
          </p:nvPr>
        </p:nvGraphicFramePr>
        <p:xfrm>
          <a:off x="-37171" y="20495803"/>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34379" y="2228938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9807957" y="22140470"/>
            <a:ext cx="9922" cy="41845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9807957" y="22575453"/>
            <a:ext cx="436216" cy="41389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720331" y="29351916"/>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Ellipse 22">
            <a:extLst>
              <a:ext uri="{FF2B5EF4-FFF2-40B4-BE49-F238E27FC236}">
                <a16:creationId xmlns:a16="http://schemas.microsoft.com/office/drawing/2014/main" id="{8750DDC7-8AA2-480C-ABFA-6B9E6A3E6CF0}"/>
              </a:ext>
            </a:extLst>
          </p:cNvPr>
          <p:cNvSpPr/>
          <p:nvPr/>
        </p:nvSpPr>
        <p:spPr>
          <a:xfrm>
            <a:off x="3023802" y="2228938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3023802" y="2280398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40948" y="2228938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658604" y="14146948"/>
            <a:ext cx="3591423" cy="1384995"/>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Thematische Inhaltsanalyse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Rekursive Abstraktion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Narrative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Picnic in the graveyard</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Design review</a:t>
            </a:r>
          </a:p>
        </p:txBody>
      </p:sp>
      <p:sp>
        <p:nvSpPr>
          <p:cNvPr id="93" name="Pfeil: Chevron 130">
            <a:extLst>
              <a:ext uri="{FF2B5EF4-FFF2-40B4-BE49-F238E27FC236}">
                <a16:creationId xmlns:a16="http://schemas.microsoft.com/office/drawing/2014/main" id="{B2D2F171-C465-4E28-8AE6-F1E29323893A}"/>
              </a:ext>
            </a:extLst>
          </p:cNvPr>
          <p:cNvSpPr/>
          <p:nvPr/>
        </p:nvSpPr>
        <p:spPr>
          <a:xfrm>
            <a:off x="1986486" y="350650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Teilnehmer einladen</a:t>
            </a:r>
          </a:p>
        </p:txBody>
      </p:sp>
      <p:sp>
        <p:nvSpPr>
          <p:cNvPr id="94" name="Textfeld 61">
            <a:extLst>
              <a:ext uri="{FF2B5EF4-FFF2-40B4-BE49-F238E27FC236}">
                <a16:creationId xmlns:a16="http://schemas.microsoft.com/office/drawing/2014/main" id="{87DB2235-BBDD-4F16-AC3E-3401E3D94D1E}"/>
              </a:ext>
            </a:extLst>
          </p:cNvPr>
          <p:cNvSpPr txBox="1"/>
          <p:nvPr/>
        </p:nvSpPr>
        <p:spPr>
          <a:xfrm>
            <a:off x="1944191" y="4127920"/>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Stellen Sie sich einem Kunden vor und laden Sie ihn zum Gespräch ein.</a:t>
            </a:r>
          </a:p>
        </p:txBody>
      </p:sp>
      <p:pic>
        <p:nvPicPr>
          <p:cNvPr id="9" name="Picture 8">
            <a:extLst>
              <a:ext uri="{FF2B5EF4-FFF2-40B4-BE49-F238E27FC236}">
                <a16:creationId xmlns:a16="http://schemas.microsoft.com/office/drawing/2014/main" id="{BEF4802F-7766-4837-85BC-ED9A97BF738A}"/>
              </a:ext>
            </a:extLst>
          </p:cNvPr>
          <p:cNvPicPr>
            <a:picLocks noChangeAspect="1"/>
          </p:cNvPicPr>
          <p:nvPr/>
        </p:nvPicPr>
        <p:blipFill>
          <a:blip r:embed="rId3"/>
          <a:stretch>
            <a:fillRect/>
          </a:stretch>
        </p:blipFill>
        <p:spPr>
          <a:xfrm>
            <a:off x="-144085" y="5523246"/>
            <a:ext cx="4301738" cy="2849732"/>
          </a:xfrm>
          <a:prstGeom prst="rect">
            <a:avLst/>
          </a:prstGeom>
        </p:spPr>
      </p:pic>
      <p:sp>
        <p:nvSpPr>
          <p:cNvPr id="91" name="Pfeil: Chevron 130">
            <a:extLst>
              <a:ext uri="{FF2B5EF4-FFF2-40B4-BE49-F238E27FC236}">
                <a16:creationId xmlns:a16="http://schemas.microsoft.com/office/drawing/2014/main" id="{83C0415F-345A-4002-8009-A5CBB08D5082}"/>
              </a:ext>
            </a:extLst>
          </p:cNvPr>
          <p:cNvSpPr/>
          <p:nvPr/>
        </p:nvSpPr>
        <p:spPr>
          <a:xfrm>
            <a:off x="-679148" y="350650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Interviewfragen vorbereiten</a:t>
            </a:r>
          </a:p>
        </p:txBody>
      </p:sp>
      <p:sp>
        <p:nvSpPr>
          <p:cNvPr id="92" name="Textfeld 61">
            <a:extLst>
              <a:ext uri="{FF2B5EF4-FFF2-40B4-BE49-F238E27FC236}">
                <a16:creationId xmlns:a16="http://schemas.microsoft.com/office/drawing/2014/main" id="{BE92688E-B144-460A-ABE1-426348F811EF}"/>
              </a:ext>
            </a:extLst>
          </p:cNvPr>
          <p:cNvSpPr txBox="1"/>
          <p:nvPr/>
        </p:nvSpPr>
        <p:spPr>
          <a:xfrm>
            <a:off x="-721443" y="4127920"/>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Vorbereitung von Interviewfragen für die eingeladenen Teilnehmer.</a:t>
            </a:r>
          </a:p>
        </p:txBody>
      </p:sp>
      <p:sp>
        <p:nvSpPr>
          <p:cNvPr id="95" name="Ellipse 22">
            <a:extLst>
              <a:ext uri="{FF2B5EF4-FFF2-40B4-BE49-F238E27FC236}">
                <a16:creationId xmlns:a16="http://schemas.microsoft.com/office/drawing/2014/main" id="{27FD0B87-7D75-45E2-80AA-9F929017DA19}"/>
              </a:ext>
            </a:extLst>
          </p:cNvPr>
          <p:cNvSpPr/>
          <p:nvPr/>
        </p:nvSpPr>
        <p:spPr>
          <a:xfrm>
            <a:off x="3540948" y="2280398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01" name="Ellipse 22">
            <a:extLst>
              <a:ext uri="{FF2B5EF4-FFF2-40B4-BE49-F238E27FC236}">
                <a16:creationId xmlns:a16="http://schemas.microsoft.com/office/drawing/2014/main" id="{32340359-3813-4F2A-B3CB-D613B6C1A096}"/>
              </a:ext>
            </a:extLst>
          </p:cNvPr>
          <p:cNvSpPr/>
          <p:nvPr/>
        </p:nvSpPr>
        <p:spPr>
          <a:xfrm>
            <a:off x="3978883" y="2228938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1" name="Ellipse 22">
            <a:extLst>
              <a:ext uri="{FF2B5EF4-FFF2-40B4-BE49-F238E27FC236}">
                <a16:creationId xmlns:a16="http://schemas.microsoft.com/office/drawing/2014/main" id="{147BF175-AD92-4DA3-8F06-0F136EFDC4D7}"/>
              </a:ext>
            </a:extLst>
          </p:cNvPr>
          <p:cNvSpPr/>
          <p:nvPr/>
        </p:nvSpPr>
        <p:spPr>
          <a:xfrm>
            <a:off x="2558086" y="2228938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2" name="Table 142">
            <a:extLst>
              <a:ext uri="{FF2B5EF4-FFF2-40B4-BE49-F238E27FC236}">
                <a16:creationId xmlns:a16="http://schemas.microsoft.com/office/drawing/2014/main" id="{B4681BDC-4ACD-46EE-8996-257A00C98C6C}"/>
              </a:ext>
            </a:extLst>
          </p:cNvPr>
          <p:cNvGraphicFramePr>
            <a:graphicFrameLocks noGrp="1"/>
          </p:cNvGraphicFramePr>
          <p:nvPr>
            <p:extLst>
              <p:ext uri="{D42A27DB-BD31-4B8C-83A1-F6EECF244321}">
                <p14:modId xmlns:p14="http://schemas.microsoft.com/office/powerpoint/2010/main" val="861655002"/>
              </p:ext>
            </p:extLst>
          </p:nvPr>
        </p:nvGraphicFramePr>
        <p:xfrm>
          <a:off x="-737670" y="9056649"/>
          <a:ext cx="13129836" cy="3729294"/>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1765547">
                  <a:extLst>
                    <a:ext uri="{9D8B030D-6E8A-4147-A177-3AD203B41FA5}">
                      <a16:colId xmlns:a16="http://schemas.microsoft.com/office/drawing/2014/main" val="2115851003"/>
                    </a:ext>
                  </a:extLst>
                </a:gridCol>
                <a:gridCol w="1828653">
                  <a:extLst>
                    <a:ext uri="{9D8B030D-6E8A-4147-A177-3AD203B41FA5}">
                      <a16:colId xmlns:a16="http://schemas.microsoft.com/office/drawing/2014/main" val="974451925"/>
                    </a:ext>
                  </a:extLst>
                </a:gridCol>
                <a:gridCol w="2317912">
                  <a:extLst>
                    <a:ext uri="{9D8B030D-6E8A-4147-A177-3AD203B41FA5}">
                      <a16:colId xmlns:a16="http://schemas.microsoft.com/office/drawing/2014/main" val="1144659816"/>
                    </a:ext>
                  </a:extLst>
                </a:gridCol>
                <a:gridCol w="1936292">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17687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451422">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34948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55335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en-US" sz="1400">
                          <a:solidFill>
                            <a:srgbClr val="000000">
                              <a:lumMod val="75000"/>
                              <a:lumOff val="25000"/>
                            </a:srgbClr>
                          </a:solidFill>
                          <a:latin typeface="Arial"/>
                        </a:rPr>
                        <a:t>Kundenbeweise</a:t>
                      </a: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indent="-285750">
                        <a:buFont typeface="Arial" panose="020B0604020202020204" pitchFamily="34" charset="0"/>
                        <a:buChar char="•"/>
                      </a:pPr>
                      <a:r>
                        <a:rPr lang="en-US" sz="1400" dirty="0" err="1">
                          <a:solidFill>
                            <a:srgbClr val="000000">
                              <a:lumMod val="75000"/>
                              <a:lumOff val="25000"/>
                            </a:srgbClr>
                          </a:solidFill>
                          <a:latin typeface="Arial"/>
                        </a:rPr>
                        <a:t>Verlangen</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26278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Finanzielle Beweise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Preis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3" name="Textfeld 83">
            <a:extLst>
              <a:ext uri="{FF2B5EF4-FFF2-40B4-BE49-F238E27FC236}">
                <a16:creationId xmlns:a16="http://schemas.microsoft.com/office/drawing/2014/main" id="{FE20DFCB-460D-4264-876C-E157896DEAB8}"/>
              </a:ext>
            </a:extLst>
          </p:cNvPr>
          <p:cNvSpPr txBox="1"/>
          <p:nvPr/>
        </p:nvSpPr>
        <p:spPr>
          <a:xfrm>
            <a:off x="-854481" y="8595793"/>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74" name="Textfeld 105">
            <a:extLst>
              <a:ext uri="{FF2B5EF4-FFF2-40B4-BE49-F238E27FC236}">
                <a16:creationId xmlns:a16="http://schemas.microsoft.com/office/drawing/2014/main" id="{F033286E-99FF-469F-A7D3-0DE066F1C9E8}"/>
              </a:ext>
            </a:extLst>
          </p:cNvPr>
          <p:cNvSpPr txBox="1"/>
          <p:nvPr/>
        </p:nvSpPr>
        <p:spPr>
          <a:xfrm>
            <a:off x="5933753" y="23440967"/>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5" name="Textfeld 106">
            <a:extLst>
              <a:ext uri="{FF2B5EF4-FFF2-40B4-BE49-F238E27FC236}">
                <a16:creationId xmlns:a16="http://schemas.microsoft.com/office/drawing/2014/main" id="{02D15DBE-D383-4514-8D68-16EE98381DA9}"/>
              </a:ext>
            </a:extLst>
          </p:cNvPr>
          <p:cNvSpPr txBox="1"/>
          <p:nvPr/>
        </p:nvSpPr>
        <p:spPr>
          <a:xfrm>
            <a:off x="-854481" y="23453572"/>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76" name="Textfeld 110">
            <a:extLst>
              <a:ext uri="{FF2B5EF4-FFF2-40B4-BE49-F238E27FC236}">
                <a16:creationId xmlns:a16="http://schemas.microsoft.com/office/drawing/2014/main" id="{C033948E-0325-45EB-82AB-AF1BDF20AE6A}"/>
              </a:ext>
            </a:extLst>
          </p:cNvPr>
          <p:cNvSpPr txBox="1"/>
          <p:nvPr/>
        </p:nvSpPr>
        <p:spPr>
          <a:xfrm>
            <a:off x="-754643" y="23826769"/>
            <a:ext cx="2663979" cy="263627"/>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7" name="Textfeld 112">
            <a:extLst>
              <a:ext uri="{FF2B5EF4-FFF2-40B4-BE49-F238E27FC236}">
                <a16:creationId xmlns:a16="http://schemas.microsoft.com/office/drawing/2014/main" id="{44D5CB64-6674-48EA-B84A-985346156938}"/>
              </a:ext>
            </a:extLst>
          </p:cNvPr>
          <p:cNvSpPr txBox="1"/>
          <p:nvPr/>
        </p:nvSpPr>
        <p:spPr>
          <a:xfrm>
            <a:off x="2475521" y="2382928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9" name="Textfeld 114">
            <a:extLst>
              <a:ext uri="{FF2B5EF4-FFF2-40B4-BE49-F238E27FC236}">
                <a16:creationId xmlns:a16="http://schemas.microsoft.com/office/drawing/2014/main" id="{BEB1D22C-CE1B-41E4-A5D2-B830F2281070}"/>
              </a:ext>
            </a:extLst>
          </p:cNvPr>
          <p:cNvSpPr txBox="1"/>
          <p:nvPr/>
        </p:nvSpPr>
        <p:spPr>
          <a:xfrm>
            <a:off x="9222573" y="2382928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80" name="Gerader Verbinder 58">
            <a:extLst>
              <a:ext uri="{FF2B5EF4-FFF2-40B4-BE49-F238E27FC236}">
                <a16:creationId xmlns:a16="http://schemas.microsoft.com/office/drawing/2014/main" id="{C60BB2AC-4CDA-499D-A69D-5ECE443A5E88}"/>
              </a:ext>
            </a:extLst>
          </p:cNvPr>
          <p:cNvCxnSpPr/>
          <p:nvPr/>
        </p:nvCxnSpPr>
        <p:spPr bwMode="auto">
          <a:xfrm flipV="1">
            <a:off x="-720331" y="23337576"/>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Textfeld 173">
            <a:extLst>
              <a:ext uri="{FF2B5EF4-FFF2-40B4-BE49-F238E27FC236}">
                <a16:creationId xmlns:a16="http://schemas.microsoft.com/office/drawing/2014/main" id="{69A0E8DD-FF78-48AE-8D56-F2050F793734}"/>
              </a:ext>
            </a:extLst>
          </p:cNvPr>
          <p:cNvSpPr txBox="1"/>
          <p:nvPr/>
        </p:nvSpPr>
        <p:spPr>
          <a:xfrm>
            <a:off x="-754643" y="24192750"/>
            <a:ext cx="2999137" cy="1634104"/>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PM55: Solution image</a:t>
            </a:r>
          </a:p>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PM22: Concept Galerie</a:t>
            </a:r>
          </a:p>
          <a:p>
            <a:pPr marL="174625" indent="-174625">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PM39: Physical Brochure</a:t>
            </a:r>
          </a:p>
          <a:p>
            <a:pPr marL="174625" indent="-174625">
              <a:buFont typeface="Arial" panose="020B0604020202020204" pitchFamily="34" charset="0"/>
              <a:buChar char="•"/>
            </a:pPr>
            <a:r>
              <a:rPr lang="en-GB" sz="1400" dirty="0">
                <a:latin typeface="Arial" panose="020B0604020202020204" pitchFamily="34" charset="0"/>
                <a:cs typeface="Arial" panose="020B0604020202020204" pitchFamily="34" charset="0"/>
              </a:rPr>
              <a:t>PM56: Digital brochure</a:t>
            </a:r>
          </a:p>
          <a:p>
            <a:pPr marL="174625" indent="-174625">
              <a:buFont typeface="Arial" panose="020B0604020202020204" pitchFamily="34" charset="0"/>
              <a:buChar char="•"/>
            </a:pPr>
            <a:r>
              <a:rPr lang="en-GB" sz="1400" dirty="0">
                <a:effectLst/>
                <a:latin typeface="Arial" panose="020B0604020202020204" pitchFamily="34" charset="0"/>
                <a:cs typeface="Arial" panose="020B0604020202020204" pitchFamily="34" charset="0"/>
              </a:rPr>
              <a:t>PM14: </a:t>
            </a:r>
            <a:r>
              <a:rPr lang="en-GB" sz="1400" dirty="0" err="1">
                <a:effectLst/>
                <a:latin typeface="Arial" panose="020B0604020202020204" pitchFamily="34" charset="0"/>
                <a:cs typeface="Arial" panose="020B0604020202020204" pitchFamily="34" charset="0"/>
              </a:rPr>
              <a:t>Pinnochio</a:t>
            </a:r>
            <a:r>
              <a:rPr lang="en-GB" sz="1400" dirty="0">
                <a:effectLst/>
                <a:latin typeface="Arial" panose="020B0604020202020204" pitchFamily="34" charset="0"/>
                <a:cs typeface="Arial" panose="020B0604020202020204" pitchFamily="34" charset="0"/>
              </a:rPr>
              <a:t> (Click-Dummy-Physical) </a:t>
            </a:r>
          </a:p>
          <a:p>
            <a:pPr marL="174625" indent="-174625">
              <a:buFont typeface="Arial" panose="020B0604020202020204" pitchFamily="34" charset="0"/>
              <a:buChar char="•"/>
            </a:pPr>
            <a:endParaRPr lang="en-GB" sz="1400" i="0" dirty="0">
              <a:effectLst/>
              <a:latin typeface="Arial" panose="020B0604020202020204" pitchFamily="34" charset="0"/>
              <a:cs typeface="Arial" panose="020B0604020202020204" pitchFamily="34" charset="0"/>
            </a:endParaRPr>
          </a:p>
        </p:txBody>
      </p:sp>
      <p:sp>
        <p:nvSpPr>
          <p:cNvPr id="85" name="Textfeld 173">
            <a:extLst>
              <a:ext uri="{FF2B5EF4-FFF2-40B4-BE49-F238E27FC236}">
                <a16:creationId xmlns:a16="http://schemas.microsoft.com/office/drawing/2014/main" id="{5491B74E-CC0F-4512-872B-E61A076C7142}"/>
              </a:ext>
            </a:extLst>
          </p:cNvPr>
          <p:cNvSpPr txBox="1"/>
          <p:nvPr/>
        </p:nvSpPr>
        <p:spPr>
          <a:xfrm>
            <a:off x="2430105" y="24192750"/>
            <a:ext cx="3270453" cy="5047536"/>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PM11: Paper Sketch - digital</a:t>
            </a:r>
            <a:endParaRPr lang="de-DE"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PM17: Paper Sketch Physical</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PM20: Data Sheet</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PM21: Feature </a:t>
            </a:r>
            <a:r>
              <a:rPr lang="en-GB" sz="1400" i="0" dirty="0" err="1">
                <a:effectLst/>
                <a:latin typeface="Arial" panose="020B0604020202020204" pitchFamily="34" charset="0"/>
                <a:cs typeface="Arial" panose="020B0604020202020204" pitchFamily="34" charset="0"/>
              </a:rPr>
              <a:t>Liste</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PM26: Problem Modell</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PM23: </a:t>
            </a:r>
            <a:r>
              <a:rPr lang="en-GB" sz="1400" i="0" dirty="0" err="1">
                <a:effectLst/>
                <a:latin typeface="Arial" panose="020B0604020202020204" pitchFamily="34" charset="0"/>
                <a:cs typeface="Arial" panose="020B0604020202020204" pitchFamily="34" charset="0"/>
              </a:rPr>
              <a:t>Anforderungsliste</a:t>
            </a:r>
            <a:r>
              <a:rPr lang="en-GB" sz="1400" i="0" dirty="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PM27: </a:t>
            </a:r>
            <a:r>
              <a:rPr lang="en-GB" sz="1400" i="0" dirty="0" err="1">
                <a:effectLst/>
                <a:latin typeface="Arial" panose="020B0604020202020204" pitchFamily="34" charset="0"/>
                <a:cs typeface="Arial" panose="020B0604020202020204" pitchFamily="34" charset="0"/>
              </a:rPr>
              <a:t>Funktionshierarchie</a:t>
            </a:r>
            <a:r>
              <a:rPr lang="en-GB" sz="1400" i="0" dirty="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PM28: Logical Architecture</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PM29: </a:t>
            </a:r>
            <a:r>
              <a:rPr lang="en-GB" sz="1400" i="0" dirty="0" err="1">
                <a:effectLst/>
                <a:latin typeface="Arial" panose="020B0604020202020204" pitchFamily="34" charset="0"/>
                <a:cs typeface="Arial" panose="020B0604020202020204" pitchFamily="34" charset="0"/>
              </a:rPr>
              <a:t>Umfelldmodell</a:t>
            </a:r>
            <a:r>
              <a:rPr lang="en-GB" sz="1400" i="0" dirty="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PM30: </a:t>
            </a:r>
            <a:r>
              <a:rPr lang="en-GB" sz="1400" i="0" dirty="0" err="1">
                <a:effectLst/>
                <a:latin typeface="Arial" panose="020B0604020202020204" pitchFamily="34" charset="0"/>
                <a:cs typeface="Arial" panose="020B0604020202020204" pitchFamily="34" charset="0"/>
              </a:rPr>
              <a:t>Wirkstruktur</a:t>
            </a:r>
            <a:r>
              <a:rPr lang="en-GB" sz="1400" i="0" dirty="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PA29: Umfeldmodell - digital</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PM31: </a:t>
            </a:r>
            <a:r>
              <a:rPr lang="en-GB" sz="1400" i="0" dirty="0" err="1">
                <a:effectLst/>
                <a:latin typeface="Arial" panose="020B0604020202020204" pitchFamily="34" charset="0"/>
                <a:cs typeface="Arial" panose="020B0604020202020204" pitchFamily="34" charset="0"/>
              </a:rPr>
              <a:t>Verhaltensmodell</a:t>
            </a:r>
            <a:r>
              <a:rPr lang="en-GB" sz="1400" i="0" dirty="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PM04: UI - </a:t>
            </a:r>
            <a:r>
              <a:rPr lang="en-GB" sz="1400" i="0" dirty="0" err="1">
                <a:effectLst/>
                <a:latin typeface="Arial" panose="020B0604020202020204" pitchFamily="34" charset="0"/>
                <a:cs typeface="Arial" panose="020B0604020202020204" pitchFamily="34" charset="0"/>
              </a:rPr>
              <a:t>Mockup</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PM36: Camera Journal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PM41: </a:t>
            </a:r>
            <a:r>
              <a:rPr lang="en-GB" sz="1400" i="0" dirty="0" err="1">
                <a:effectLst/>
                <a:latin typeface="Arial" panose="020B0604020202020204" pitchFamily="34" charset="0"/>
                <a:cs typeface="Arial" panose="020B0604020202020204" pitchFamily="34" charset="0"/>
              </a:rPr>
              <a:t>Pitchdeck</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PM60: Future Story</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PM68: Photo Storyboard</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PM69: Visual Storyboard</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PM24: </a:t>
            </a:r>
            <a:r>
              <a:rPr lang="en-GB" sz="1400" i="0" dirty="0" err="1">
                <a:effectLst/>
                <a:latin typeface="Arial" panose="020B0604020202020204" pitchFamily="34" charset="0"/>
                <a:cs typeface="Arial" panose="020B0604020202020204" pitchFamily="34" charset="0"/>
              </a:rPr>
              <a:t>Morphologischer</a:t>
            </a:r>
            <a:r>
              <a:rPr lang="en-GB" sz="1400" i="0" dirty="0">
                <a:effectLst/>
                <a:latin typeface="Arial" panose="020B0604020202020204" pitchFamily="34" charset="0"/>
                <a:cs typeface="Arial" panose="020B0604020202020204" pitchFamily="34" charset="0"/>
              </a:rPr>
              <a:t> Kasten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PM32: </a:t>
            </a:r>
            <a:r>
              <a:rPr lang="en-GB" sz="1400" i="0" dirty="0" err="1">
                <a:effectLst/>
                <a:latin typeface="Arial" panose="020B0604020202020204" pitchFamily="34" charset="0"/>
                <a:cs typeface="Arial" panose="020B0604020202020204" pitchFamily="34" charset="0"/>
              </a:rPr>
              <a:t>Zielmodell</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PA05: Digital Wireframe</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PA16: Papp-3D-Mockup</a:t>
            </a:r>
            <a:endParaRPr lang="en-GB" sz="1400" i="0" dirty="0">
              <a:effectLst/>
              <a:latin typeface="Arial" panose="020B0604020202020204" pitchFamily="34" charset="0"/>
              <a:cs typeface="Arial" panose="020B0604020202020204" pitchFamily="34" charset="0"/>
            </a:endParaRPr>
          </a:p>
        </p:txBody>
      </p:sp>
      <p:cxnSp>
        <p:nvCxnSpPr>
          <p:cNvPr id="86" name="Gerader Verbinder 11">
            <a:extLst>
              <a:ext uri="{FF2B5EF4-FFF2-40B4-BE49-F238E27FC236}">
                <a16:creationId xmlns:a16="http://schemas.microsoft.com/office/drawing/2014/main" id="{60DFEAA8-8DD7-4B6D-B055-6EB1F2ED8247}"/>
              </a:ext>
            </a:extLst>
          </p:cNvPr>
          <p:cNvCxnSpPr/>
          <p:nvPr/>
        </p:nvCxnSpPr>
        <p:spPr bwMode="auto">
          <a:xfrm>
            <a:off x="5750562" y="23887678"/>
            <a:ext cx="2216" cy="524620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feld 173">
            <a:extLst>
              <a:ext uri="{FF2B5EF4-FFF2-40B4-BE49-F238E27FC236}">
                <a16:creationId xmlns:a16="http://schemas.microsoft.com/office/drawing/2014/main" id="{1A5B12F5-B6BC-41C5-A6C5-BC4733D98AD0}"/>
              </a:ext>
            </a:extLst>
          </p:cNvPr>
          <p:cNvSpPr txBox="1"/>
          <p:nvPr/>
        </p:nvSpPr>
        <p:spPr>
          <a:xfrm>
            <a:off x="9210356" y="24192750"/>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VM07: </a:t>
            </a:r>
            <a:r>
              <a:rPr lang="en-GB" sz="1400" i="0" err="1">
                <a:effectLst/>
                <a:latin typeface="Arial" panose="020B0604020202020204" pitchFamily="34" charset="0"/>
                <a:cs typeface="Arial" panose="020B0604020202020204" pitchFamily="34" charset="0"/>
              </a:rPr>
              <a:t>Fragebögen</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VM10: Projektionstechnik</a:t>
            </a:r>
            <a:endParaRPr lang="en-GB" sz="1400">
              <a:latin typeface="Arial" panose="020B0604020202020204" pitchFamily="34" charset="0"/>
              <a:cs typeface="Arial" panose="020B0604020202020204" pitchFamily="34" charset="0"/>
            </a:endParaRPr>
          </a:p>
        </p:txBody>
      </p:sp>
      <p:cxnSp>
        <p:nvCxnSpPr>
          <p:cNvPr id="105" name="Gerader Verbinder 11">
            <a:extLst>
              <a:ext uri="{FF2B5EF4-FFF2-40B4-BE49-F238E27FC236}">
                <a16:creationId xmlns:a16="http://schemas.microsoft.com/office/drawing/2014/main" id="{72F69E8F-6F18-460D-80C7-A5A72753A4A3}"/>
              </a:ext>
            </a:extLst>
          </p:cNvPr>
          <p:cNvCxnSpPr/>
          <p:nvPr/>
        </p:nvCxnSpPr>
        <p:spPr bwMode="auto">
          <a:xfrm flipH="1">
            <a:off x="5750562" y="20382177"/>
            <a:ext cx="3202" cy="275700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3" name="Table 23">
            <a:extLst>
              <a:ext uri="{FF2B5EF4-FFF2-40B4-BE49-F238E27FC236}">
                <a16:creationId xmlns:a16="http://schemas.microsoft.com/office/drawing/2014/main" id="{8E32FC30-E166-495B-B8F2-D1025D136816}"/>
              </a:ext>
            </a:extLst>
          </p:cNvPr>
          <p:cNvGraphicFramePr>
            <a:graphicFrameLocks noGrp="1"/>
          </p:cNvGraphicFramePr>
          <p:nvPr>
            <p:extLst>
              <p:ext uri="{D42A27DB-BD31-4B8C-83A1-F6EECF244321}">
                <p14:modId xmlns:p14="http://schemas.microsoft.com/office/powerpoint/2010/main" val="3352048499"/>
              </p:ext>
            </p:extLst>
          </p:nvPr>
        </p:nvGraphicFramePr>
        <p:xfrm>
          <a:off x="-37171" y="16123918"/>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78" name="Rectangle 77">
            <a:extLst>
              <a:ext uri="{FF2B5EF4-FFF2-40B4-BE49-F238E27FC236}">
                <a16:creationId xmlns:a16="http://schemas.microsoft.com/office/drawing/2014/main" id="{C64E4CF6-C2A2-4542-A04C-D2ECC41AC738}"/>
              </a:ext>
            </a:extLst>
          </p:cNvPr>
          <p:cNvSpPr/>
          <p:nvPr/>
        </p:nvSpPr>
        <p:spPr>
          <a:xfrm>
            <a:off x="-1798497" y="2975258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5E593A42-BDB5-495E-BCBD-AE1ABED654E4}"/>
              </a:ext>
            </a:extLst>
          </p:cNvPr>
          <p:cNvSpPr/>
          <p:nvPr/>
        </p:nvSpPr>
        <p:spPr>
          <a:xfrm>
            <a:off x="12499830" y="2201137"/>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A2D8D80C-490C-408F-8D63-2DA6A75BECCA}"/>
              </a:ext>
            </a:extLst>
          </p:cNvPr>
          <p:cNvSpPr/>
          <p:nvPr/>
        </p:nvSpPr>
        <p:spPr>
          <a:xfrm>
            <a:off x="-1029105" y="804099"/>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0" name="Textfeld 121">
            <a:extLst>
              <a:ext uri="{FF2B5EF4-FFF2-40B4-BE49-F238E27FC236}">
                <a16:creationId xmlns:a16="http://schemas.microsoft.com/office/drawing/2014/main" id="{D0E270BB-8C0F-4D2C-85E8-2B47322976C2}"/>
              </a:ext>
            </a:extLst>
          </p:cNvPr>
          <p:cNvSpPr txBox="1"/>
          <p:nvPr/>
        </p:nvSpPr>
        <p:spPr>
          <a:xfrm>
            <a:off x="6749276" y="6956686"/>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02" name="Textfeld 122">
            <a:extLst>
              <a:ext uri="{FF2B5EF4-FFF2-40B4-BE49-F238E27FC236}">
                <a16:creationId xmlns:a16="http://schemas.microsoft.com/office/drawing/2014/main" id="{405E837A-0C81-40A7-A75B-D496442B23B6}"/>
              </a:ext>
            </a:extLst>
          </p:cNvPr>
          <p:cNvSpPr txBox="1"/>
          <p:nvPr/>
        </p:nvSpPr>
        <p:spPr>
          <a:xfrm>
            <a:off x="5115537" y="6956686"/>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Tab/ Laptop</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pic>
        <p:nvPicPr>
          <p:cNvPr id="106" name="Graphic 105" descr="Blueprint with solid fill">
            <a:extLst>
              <a:ext uri="{FF2B5EF4-FFF2-40B4-BE49-F238E27FC236}">
                <a16:creationId xmlns:a16="http://schemas.microsoft.com/office/drawing/2014/main" id="{80CB1681-6AE2-43AD-9D59-784252837A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285" y="6024996"/>
            <a:ext cx="914400" cy="914400"/>
          </a:xfrm>
          <a:prstGeom prst="rect">
            <a:avLst/>
          </a:prstGeom>
        </p:spPr>
      </p:pic>
      <p:cxnSp>
        <p:nvCxnSpPr>
          <p:cNvPr id="115" name="Gerader Verbinder 118">
            <a:extLst>
              <a:ext uri="{FF2B5EF4-FFF2-40B4-BE49-F238E27FC236}">
                <a16:creationId xmlns:a16="http://schemas.microsoft.com/office/drawing/2014/main" id="{F486D705-FD01-40EF-989B-6C3F61A9EDEE}"/>
              </a:ext>
            </a:extLst>
          </p:cNvPr>
          <p:cNvCxnSpPr/>
          <p:nvPr/>
        </p:nvCxnSpPr>
        <p:spPr bwMode="auto">
          <a:xfrm>
            <a:off x="8375300" y="5973342"/>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6" name="Picture 115">
            <a:extLst>
              <a:ext uri="{FF2B5EF4-FFF2-40B4-BE49-F238E27FC236}">
                <a16:creationId xmlns:a16="http://schemas.microsoft.com/office/drawing/2014/main" id="{D7BC02F9-8303-420B-913A-AF1708F21BA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406" b="90725" l="3841" r="95336">
                        <a14:foregroundMark x1="20713" y1="42319" x2="13717" y2="69275"/>
                        <a14:foregroundMark x1="7956" y1="50435" x2="13717" y2="44928"/>
                        <a14:foregroundMark x1="12483" y1="51594" x2="21399" y2="34203"/>
                        <a14:foregroundMark x1="29081" y1="42319" x2="84225" y2="28116"/>
                        <a14:foregroundMark x1="84225" y1="28116" x2="46228" y2="52464"/>
                        <a14:foregroundMark x1="46228" y1="52464" x2="41838" y2="75942"/>
                        <a14:foregroundMark x1="82716" y1="57101" x2="73800" y2="44928"/>
                        <a14:foregroundMark x1="87791" y1="39420" x2="55281" y2="66377"/>
                        <a14:foregroundMark x1="90398" y1="51594" x2="60357" y2="81449"/>
                        <a14:foregroundMark x1="50754" y1="73333" x2="29630" y2="74493"/>
                        <a14:foregroundMark x1="44307" y1="90725" x2="23320" y2="59710"/>
                        <a14:foregroundMark x1="40466" y1="66377" x2="27160" y2="50435"/>
                        <a14:foregroundMark x1="14403" y1="53043" x2="10562" y2="48986"/>
                        <a14:foregroundMark x1="7956" y1="42319" x2="7956" y2="42319"/>
                        <a14:foregroundMark x1="7270" y1="34203" x2="7270" y2="34203"/>
                        <a14:foregroundMark x1="4115" y1="34203" x2="29081" y2="66377"/>
                        <a14:foregroundMark x1="10562" y1="66377" x2="10562" y2="66377"/>
                        <a14:foregroundMark x1="51440" y1="77391" x2="43073" y2="77391"/>
                        <a14:foregroundMark x1="27709" y1="46377" x2="26475" y2="42319"/>
                        <a14:foregroundMark x1="25789" y1="36812" x2="25789" y2="36812"/>
                        <a14:foregroundMark x1="29630" y1="31304" x2="24554" y2="31304"/>
                        <a14:foregroundMark x1="28395" y1="26087" x2="23868" y2="26087"/>
                        <a14:foregroundMark x1="68587" y1="61159" x2="57750" y2="75942"/>
                        <a14:foregroundMark x1="83951" y1="43478" x2="83951" y2="59710"/>
                        <a14:foregroundMark x1="86557" y1="65217" x2="82030" y2="65217"/>
                        <a14:foregroundMark x1="92867" y1="43478" x2="92867" y2="43478"/>
                        <a14:foregroundMark x1="95473" y1="34203" x2="95473" y2="34203"/>
                        <a14:foregroundMark x1="23320" y1="12464" x2="23320" y2="12464"/>
                        <a14:foregroundMark x1="25789" y1="8406" x2="25789" y2="8406"/>
                        <a14:foregroundMark x1="25789" y1="8406" x2="25789" y2="8406"/>
                      </a14:backgroundRemoval>
                    </a14:imgEffect>
                  </a14:imgLayer>
                </a14:imgProps>
              </a:ext>
            </a:extLst>
          </a:blip>
          <a:stretch>
            <a:fillRect/>
          </a:stretch>
        </p:blipFill>
        <p:spPr>
          <a:xfrm>
            <a:off x="8739504" y="6005383"/>
            <a:ext cx="1664570" cy="787760"/>
          </a:xfrm>
          <a:prstGeom prst="rect">
            <a:avLst/>
          </a:prstGeom>
        </p:spPr>
      </p:pic>
      <p:pic>
        <p:nvPicPr>
          <p:cNvPr id="117" name="Picture 116" descr="A picture containing text, clipart&#10;&#10;Description automatically generated">
            <a:extLst>
              <a:ext uri="{FF2B5EF4-FFF2-40B4-BE49-F238E27FC236}">
                <a16:creationId xmlns:a16="http://schemas.microsoft.com/office/drawing/2014/main" id="{EDD22C1B-C43D-4DF3-86D4-094B131C83FE}"/>
              </a:ext>
            </a:extLst>
          </p:cNvPr>
          <p:cNvPicPr>
            <a:picLocks noChangeAspect="1"/>
          </p:cNvPicPr>
          <p:nvPr/>
        </p:nvPicPr>
        <p:blipFill rotWithShape="1">
          <a:blip r:embed="rId8">
            <a:extLst>
              <a:ext uri="{28A0092B-C50C-407E-A947-70E740481C1C}">
                <a14:useLocalDpi xmlns:a14="http://schemas.microsoft.com/office/drawing/2010/main" val="0"/>
              </a:ext>
            </a:extLst>
          </a:blip>
          <a:srcRect b="24429"/>
          <a:stretch/>
        </p:blipFill>
        <p:spPr>
          <a:xfrm>
            <a:off x="10523431" y="6115149"/>
            <a:ext cx="1522558" cy="594483"/>
          </a:xfrm>
          <a:prstGeom prst="rect">
            <a:avLst/>
          </a:prstGeom>
        </p:spPr>
      </p:pic>
      <p:pic>
        <p:nvPicPr>
          <p:cNvPr id="118" name="Picture 117" descr="Logo, company name&#10;&#10;Description automatically generated">
            <a:extLst>
              <a:ext uri="{FF2B5EF4-FFF2-40B4-BE49-F238E27FC236}">
                <a16:creationId xmlns:a16="http://schemas.microsoft.com/office/drawing/2014/main" id="{386AC106-5812-44E3-BC50-6937135AB957}"/>
              </a:ext>
            </a:extLst>
          </p:cNvPr>
          <p:cNvPicPr>
            <a:picLocks noChangeAspect="1"/>
          </p:cNvPicPr>
          <p:nvPr/>
        </p:nvPicPr>
        <p:blipFill rotWithShape="1">
          <a:blip r:embed="rId9">
            <a:extLst>
              <a:ext uri="{28A0092B-C50C-407E-A947-70E740481C1C}">
                <a14:useLocalDpi xmlns:a14="http://schemas.microsoft.com/office/drawing/2010/main" val="0"/>
              </a:ext>
            </a:extLst>
          </a:blip>
          <a:srcRect t="27764" b="27980"/>
          <a:stretch/>
        </p:blipFill>
        <p:spPr>
          <a:xfrm>
            <a:off x="8988151" y="7204678"/>
            <a:ext cx="2908337" cy="724000"/>
          </a:xfrm>
          <a:prstGeom prst="rect">
            <a:avLst/>
          </a:prstGeom>
        </p:spPr>
      </p:pic>
      <p:pic>
        <p:nvPicPr>
          <p:cNvPr id="119" name="Graphic 118" descr="Laptop with solid fill">
            <a:extLst>
              <a:ext uri="{FF2B5EF4-FFF2-40B4-BE49-F238E27FC236}">
                <a16:creationId xmlns:a16="http://schemas.microsoft.com/office/drawing/2014/main" id="{DDCEF208-D37C-44FC-8951-0B3167D6E1A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08479" y="6024996"/>
            <a:ext cx="914400" cy="914400"/>
          </a:xfrm>
          <a:prstGeom prst="rect">
            <a:avLst/>
          </a:prstGeom>
        </p:spPr>
      </p:pic>
      <p:sp>
        <p:nvSpPr>
          <p:cNvPr id="120" name="Textfeld 74">
            <a:extLst>
              <a:ext uri="{FF2B5EF4-FFF2-40B4-BE49-F238E27FC236}">
                <a16:creationId xmlns:a16="http://schemas.microsoft.com/office/drawing/2014/main" id="{3EC9C757-F77C-4041-9533-3FCB2D8E52DB}"/>
              </a:ext>
            </a:extLst>
          </p:cNvPr>
          <p:cNvSpPr txBox="1"/>
          <p:nvPr/>
        </p:nvSpPr>
        <p:spPr>
          <a:xfrm>
            <a:off x="-854481" y="1572701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4" name="Gerader Verbinder 168">
            <a:extLst>
              <a:ext uri="{FF2B5EF4-FFF2-40B4-BE49-F238E27FC236}">
                <a16:creationId xmlns:a16="http://schemas.microsoft.com/office/drawing/2014/main" id="{0ACABEC5-CA02-4E50-9795-DB01FD0EAEC1}"/>
              </a:ext>
            </a:extLst>
          </p:cNvPr>
          <p:cNvCxnSpPr/>
          <p:nvPr/>
        </p:nvCxnSpPr>
        <p:spPr bwMode="auto">
          <a:xfrm flipV="1">
            <a:off x="6014589" y="20095586"/>
            <a:ext cx="6460429" cy="2506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 name="Textfeld 76">
            <a:extLst>
              <a:ext uri="{FF2B5EF4-FFF2-40B4-BE49-F238E27FC236}">
                <a16:creationId xmlns:a16="http://schemas.microsoft.com/office/drawing/2014/main" id="{72553EE8-D61B-4083-B474-C1A51DA16D9D}"/>
              </a:ext>
            </a:extLst>
          </p:cNvPr>
          <p:cNvSpPr txBox="1"/>
          <p:nvPr/>
        </p:nvSpPr>
        <p:spPr>
          <a:xfrm>
            <a:off x="5933753" y="2022403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26" name="Textfeld 173">
            <a:extLst>
              <a:ext uri="{FF2B5EF4-FFF2-40B4-BE49-F238E27FC236}">
                <a16:creationId xmlns:a16="http://schemas.microsoft.com/office/drawing/2014/main" id="{DA39B796-A259-4385-A922-CE6BE82FD6D0}"/>
              </a:ext>
            </a:extLst>
          </p:cNvPr>
          <p:cNvSpPr txBox="1"/>
          <p:nvPr/>
        </p:nvSpPr>
        <p:spPr>
          <a:xfrm>
            <a:off x="6052030" y="24192750"/>
            <a:ext cx="251612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95D82831-5AB9-4070-B51F-F7755B059C37}"/>
              </a:ext>
            </a:extLst>
          </p:cNvPr>
          <p:cNvSpPr/>
          <p:nvPr/>
        </p:nvSpPr>
        <p:spPr>
          <a:xfrm>
            <a:off x="-2322204" y="835288"/>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Arial" panose="020B0604020202020204" pitchFamily="34" charset="0"/>
                <a:cs typeface="Arial" panose="020B0604020202020204" pitchFamily="34" charset="0"/>
              </a:rPr>
              <a:t>v</a:t>
            </a:r>
            <a:endParaRPr lang="en-DE" dirty="0">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1FB4DFAB-8B76-4DAD-87A2-A1F5652C3802}"/>
              </a:ext>
            </a:extLst>
          </p:cNvPr>
          <p:cNvSpPr/>
          <p:nvPr/>
        </p:nvSpPr>
        <p:spPr>
          <a:xfrm>
            <a:off x="-1268803" y="5007403"/>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CC536971-6A4E-4C08-A6C4-7BC7250B8973}"/>
              </a:ext>
            </a:extLst>
          </p:cNvPr>
          <p:cNvSpPr/>
          <p:nvPr/>
        </p:nvSpPr>
        <p:spPr>
          <a:xfrm>
            <a:off x="-1610311" y="2317561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753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1029866" y="3655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fontAlgn="base">
              <a:spcBef>
                <a:spcPct val="0"/>
              </a:spcBef>
              <a:spcAft>
                <a:spcPct val="40000"/>
              </a:spcAft>
              <a:defRPr/>
            </a:pPr>
            <a:r>
              <a:rPr lang="de-DE" sz="2200" b="1" dirty="0">
                <a:latin typeface="Arial" panose="020B0604020202020204" pitchFamily="34" charset="0"/>
                <a:cs typeface="Arial" panose="020B0604020202020204" pitchFamily="34" charset="0"/>
              </a:rPr>
              <a:t> </a:t>
            </a:r>
            <a:r>
              <a:rPr lang="de-DE" sz="2200" b="1" dirty="0">
                <a:solidFill>
                  <a:schemeClr val="bg1"/>
                </a:solidFill>
                <a:latin typeface="Arial" panose="020B0604020202020204" pitchFamily="34" charset="0"/>
                <a:cs typeface="Arial" panose="020B0604020202020204" pitchFamily="34" charset="0"/>
              </a:rPr>
              <a:t>VM13</a:t>
            </a:r>
            <a:r>
              <a:rPr kumimoji="0" lang="de-DE" sz="2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a:t>
            </a:r>
            <a:r>
              <a:rPr lang="en-GB" sz="2200" b="1" dirty="0" err="1">
                <a:solidFill>
                  <a:schemeClr val="bg1"/>
                </a:solidFill>
                <a:latin typeface="Arial" panose="020B0604020202020204" pitchFamily="34" charset="0"/>
                <a:cs typeface="Arial" panose="020B0604020202020204" pitchFamily="34" charset="0"/>
              </a:rPr>
              <a:t>Tiefen</a:t>
            </a:r>
            <a:r>
              <a:rPr lang="en-GB" sz="2200" b="1" dirty="0">
                <a:solidFill>
                  <a:schemeClr val="bg1"/>
                </a:solidFill>
                <a:latin typeface="Arial" panose="020B0604020202020204" pitchFamily="34" charset="0"/>
                <a:cs typeface="Arial" panose="020B0604020202020204" pitchFamily="34" charset="0"/>
              </a:rPr>
              <a:t> interviews</a:t>
            </a:r>
            <a:r>
              <a:rPr kumimoji="0" lang="de-DE" sz="2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		</a:t>
            </a:r>
            <a:r>
              <a:rPr lang="de-DE" sz="2200" b="1" dirty="0">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Validierungsmethode | Befragung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1024899" y="695876"/>
            <a:ext cx="13824823" cy="29787081"/>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867858" y="78943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69484" y="1271288"/>
            <a:ext cx="0" cy="191496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723241" y="1255626"/>
            <a:ext cx="6393092"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Bei einem Tiefeninterview handelt es sich um ein freies (halbstrukturiertes), qualitatives Interview, mit dem Ziel tiefere Einsichten in den Untersuchungsgegenstand zu erhalten. Der Interviewer kann durch psychologisch geschickte Fragen Denk-, Empfindungs- und Handlungsweisen des Befragten verstehen und den Gesprächsverlauf lenken.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215958918"/>
              </p:ext>
            </p:extLst>
          </p:nvPr>
        </p:nvGraphicFramePr>
        <p:xfrm>
          <a:off x="6328708" y="21378242"/>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099139" y="21968285"/>
            <a:ext cx="0" cy="428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0099139" y="22396778"/>
            <a:ext cx="0" cy="43042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867858" y="3000854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596391" y="30012945"/>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cs typeface="Arial" panose="020B0604020202020204" pitchFamily="34" charset="0"/>
              </a:rPr>
              <a:t>[GDP+18], [Kon16]</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4" name="Textfeld 113">
            <a:extLst>
              <a:ext uri="{FF2B5EF4-FFF2-40B4-BE49-F238E27FC236}">
                <a16:creationId xmlns:a16="http://schemas.microsoft.com/office/drawing/2014/main" id="{172744A9-0760-4AB3-BC9A-4C61B2823226}"/>
              </a:ext>
            </a:extLst>
          </p:cNvPr>
          <p:cNvSpPr txBox="1"/>
          <p:nvPr/>
        </p:nvSpPr>
        <p:spPr>
          <a:xfrm>
            <a:off x="7824752" y="2609408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5" name="Textfeld 114">
            <a:extLst>
              <a:ext uri="{FF2B5EF4-FFF2-40B4-BE49-F238E27FC236}">
                <a16:creationId xmlns:a16="http://schemas.microsoft.com/office/drawing/2014/main" id="{5FD037F4-2B74-432E-85FF-560603AF8D3E}"/>
              </a:ext>
            </a:extLst>
          </p:cNvPr>
          <p:cNvSpPr txBox="1"/>
          <p:nvPr/>
        </p:nvSpPr>
        <p:spPr>
          <a:xfrm>
            <a:off x="10132193" y="2615952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780622" y="337850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23850" y="789436"/>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4" y="1255626"/>
            <a:ext cx="6239708"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Beispiel: In einem Interview fragt der Interviewer: „Was war Ihr stolzester Moment als Vertriebsmitarbeiter?“ Der Teilnehmer wählt ein Beispiel aus, bei dem er aufgrund seiner harten Arbeit eine Auszeichnung für das Übertreffen seiner Ziele erhalten hat. Er konnte nicht nur Leads konvertieren, sondern auch einen wichtigen Kundenaccount gewinnen. Als Follow-up fragt der Interviewer: „Was war Ihre Strategie, um auf Kunden zuzugehen, und wie haben Sie sie davon überzeugt, bei Ihnen zu unterschreiben?“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867858" y="347076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823396" y="5881539"/>
            <a:ext cx="13315518"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Pfeil: Chevron 86">
            <a:extLst>
              <a:ext uri="{FF2B5EF4-FFF2-40B4-BE49-F238E27FC236}">
                <a16:creationId xmlns:a16="http://schemas.microsoft.com/office/drawing/2014/main" id="{1E234C48-0979-4D8A-9061-8FBF01C33EEC}"/>
              </a:ext>
            </a:extLst>
          </p:cNvPr>
          <p:cNvSpPr/>
          <p:nvPr/>
        </p:nvSpPr>
        <p:spPr>
          <a:xfrm>
            <a:off x="4648323" y="393365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a:latin typeface="Arial" panose="020B0604020202020204" pitchFamily="34" charset="0"/>
                <a:cs typeface="Arial" panose="020B0604020202020204" pitchFamily="34" charset="0"/>
              </a:rPr>
              <a:t>Fragen stellen</a:t>
            </a:r>
            <a:endParaRPr kumimoji="0" lang="de-DE" sz="160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9" name="Textfeld 88">
            <a:extLst>
              <a:ext uri="{FF2B5EF4-FFF2-40B4-BE49-F238E27FC236}">
                <a16:creationId xmlns:a16="http://schemas.microsoft.com/office/drawing/2014/main" id="{877DF413-0156-4249-B5F2-5F9FBC2B37ED}"/>
              </a:ext>
            </a:extLst>
          </p:cNvPr>
          <p:cNvSpPr txBox="1"/>
          <p:nvPr/>
        </p:nvSpPr>
        <p:spPr>
          <a:xfrm>
            <a:off x="4627985" y="4581928"/>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Beginnen Sie mit den strukturierten Fragen und versuchen Sie, das Gespräch unstrukturiert ablaufen zu lassen.</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867858" y="597955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780622" y="914774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780622" y="1361751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867858" y="13722786"/>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633405" y="14203636"/>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3992224" y="14203636"/>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618201" y="14203636"/>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605199" y="14787002"/>
            <a:ext cx="3514865" cy="738664"/>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Alternative </a:t>
            </a:r>
            <a:r>
              <a:rPr lang="en-US" sz="1400" err="1">
                <a:solidFill>
                  <a:srgbClr val="000000">
                    <a:lumMod val="75000"/>
                    <a:lumOff val="25000"/>
                  </a:srgbClr>
                </a:solidFill>
                <a:latin typeface="Arial" panose="020B0604020202020204" pitchFamily="34" charset="0"/>
                <a:cs typeface="Arial" panose="020B0604020202020204" pitchFamily="34" charset="0"/>
              </a:rPr>
              <a:t>Lösungen</a:t>
            </a:r>
            <a:r>
              <a:rPr lang="en-US" sz="1400">
                <a:solidFill>
                  <a:srgbClr val="000000">
                    <a:lumMod val="75000"/>
                    <a:lumOff val="25000"/>
                  </a:srgbClr>
                </a:solidFill>
                <a:latin typeface="Arial" panose="020B0604020202020204" pitchFamily="34" charset="0"/>
                <a:cs typeface="Arial" panose="020B0604020202020204" pitchFamily="34" charset="0"/>
              </a:rPr>
              <a:t> (A/B)</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39481" y="14787002"/>
            <a:ext cx="3205834" cy="1384995"/>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p:txBody>
      </p:sp>
      <p:cxnSp>
        <p:nvCxnSpPr>
          <p:cNvPr id="169" name="Gerader Verbinder 168">
            <a:extLst>
              <a:ext uri="{FF2B5EF4-FFF2-40B4-BE49-F238E27FC236}">
                <a16:creationId xmlns:a16="http://schemas.microsoft.com/office/drawing/2014/main" id="{3308679A-E6C6-4B62-85D3-8448C286EB21}"/>
              </a:ext>
            </a:extLst>
          </p:cNvPr>
          <p:cNvCxnSpPr>
            <a:cxnSpLocks/>
          </p:cNvCxnSpPr>
          <p:nvPr/>
        </p:nvCxnSpPr>
        <p:spPr bwMode="auto">
          <a:xfrm>
            <a:off x="-780622" y="1627562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3740680944"/>
              </p:ext>
            </p:extLst>
          </p:nvPr>
        </p:nvGraphicFramePr>
        <p:xfrm>
          <a:off x="-218614" y="21227592"/>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1852936" y="2302117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9662923" y="22827206"/>
            <a:ext cx="436216" cy="446757"/>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9662924" y="23276969"/>
            <a:ext cx="874150" cy="42742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823105" y="29864338"/>
            <a:ext cx="13314936" cy="12622"/>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Ellipse 22">
            <a:extLst>
              <a:ext uri="{FF2B5EF4-FFF2-40B4-BE49-F238E27FC236}">
                <a16:creationId xmlns:a16="http://schemas.microsoft.com/office/drawing/2014/main" id="{8750DDC7-8AA2-480C-ABFA-6B9E6A3E6CF0}"/>
              </a:ext>
            </a:extLst>
          </p:cNvPr>
          <p:cNvSpPr/>
          <p:nvPr/>
        </p:nvSpPr>
        <p:spPr>
          <a:xfrm>
            <a:off x="2842359" y="2302117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2842359" y="2353577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359505" y="2302117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661603" y="14787002"/>
            <a:ext cx="3635219" cy="1384995"/>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Thematische Inhaltsanalyse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Rekursive Abstraktion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Narrative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Picnic in the graveyard</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Design review</a:t>
            </a:r>
          </a:p>
        </p:txBody>
      </p:sp>
      <p:sp>
        <p:nvSpPr>
          <p:cNvPr id="93" name="Pfeil: Chevron 130">
            <a:extLst>
              <a:ext uri="{FF2B5EF4-FFF2-40B4-BE49-F238E27FC236}">
                <a16:creationId xmlns:a16="http://schemas.microsoft.com/office/drawing/2014/main" id="{B2D2F171-C465-4E28-8AE6-F1E29323893A}"/>
              </a:ext>
            </a:extLst>
          </p:cNvPr>
          <p:cNvSpPr/>
          <p:nvPr/>
        </p:nvSpPr>
        <p:spPr>
          <a:xfrm>
            <a:off x="1969179" y="393365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Teilnehmer einladen</a:t>
            </a:r>
          </a:p>
        </p:txBody>
      </p:sp>
      <p:sp>
        <p:nvSpPr>
          <p:cNvPr id="94" name="Textfeld 61">
            <a:extLst>
              <a:ext uri="{FF2B5EF4-FFF2-40B4-BE49-F238E27FC236}">
                <a16:creationId xmlns:a16="http://schemas.microsoft.com/office/drawing/2014/main" id="{87DB2235-BBDD-4F16-AC3E-3401E3D94D1E}"/>
              </a:ext>
            </a:extLst>
          </p:cNvPr>
          <p:cNvSpPr txBox="1"/>
          <p:nvPr/>
        </p:nvSpPr>
        <p:spPr>
          <a:xfrm>
            <a:off x="1945867" y="4581928"/>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Stellen Sie sich einem Kunden vor und laden Sie ihn zum Gespräch ein.</a:t>
            </a:r>
          </a:p>
        </p:txBody>
      </p:sp>
      <p:sp>
        <p:nvSpPr>
          <p:cNvPr id="91" name="Pfeil: Chevron 130">
            <a:extLst>
              <a:ext uri="{FF2B5EF4-FFF2-40B4-BE49-F238E27FC236}">
                <a16:creationId xmlns:a16="http://schemas.microsoft.com/office/drawing/2014/main" id="{83C0415F-345A-4002-8009-A5CBB08D5082}"/>
              </a:ext>
            </a:extLst>
          </p:cNvPr>
          <p:cNvSpPr/>
          <p:nvPr/>
        </p:nvSpPr>
        <p:spPr>
          <a:xfrm>
            <a:off x="-696455" y="393365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Interviewfragen vorbereiten</a:t>
            </a:r>
          </a:p>
        </p:txBody>
      </p:sp>
      <p:sp>
        <p:nvSpPr>
          <p:cNvPr id="92" name="Textfeld 61">
            <a:extLst>
              <a:ext uri="{FF2B5EF4-FFF2-40B4-BE49-F238E27FC236}">
                <a16:creationId xmlns:a16="http://schemas.microsoft.com/office/drawing/2014/main" id="{BE92688E-B144-460A-ABE1-426348F811EF}"/>
              </a:ext>
            </a:extLst>
          </p:cNvPr>
          <p:cNvSpPr txBox="1"/>
          <p:nvPr/>
        </p:nvSpPr>
        <p:spPr>
          <a:xfrm>
            <a:off x="-719767" y="4581928"/>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Vorbereitung von Interviewfragen für die eingeladenen Teilnehmer.</a:t>
            </a:r>
          </a:p>
        </p:txBody>
      </p:sp>
      <p:sp>
        <p:nvSpPr>
          <p:cNvPr id="95" name="Ellipse 22">
            <a:extLst>
              <a:ext uri="{FF2B5EF4-FFF2-40B4-BE49-F238E27FC236}">
                <a16:creationId xmlns:a16="http://schemas.microsoft.com/office/drawing/2014/main" id="{27FD0B87-7D75-45E2-80AA-9F929017DA19}"/>
              </a:ext>
            </a:extLst>
          </p:cNvPr>
          <p:cNvSpPr/>
          <p:nvPr/>
        </p:nvSpPr>
        <p:spPr>
          <a:xfrm>
            <a:off x="3359505" y="2353577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01" name="Ellipse 22">
            <a:extLst>
              <a:ext uri="{FF2B5EF4-FFF2-40B4-BE49-F238E27FC236}">
                <a16:creationId xmlns:a16="http://schemas.microsoft.com/office/drawing/2014/main" id="{32340359-3813-4F2A-B3CB-D613B6C1A096}"/>
              </a:ext>
            </a:extLst>
          </p:cNvPr>
          <p:cNvSpPr/>
          <p:nvPr/>
        </p:nvSpPr>
        <p:spPr>
          <a:xfrm>
            <a:off x="3797440" y="2302117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80A3929-930D-46CD-B655-977D3A07C7FE}"/>
              </a:ext>
            </a:extLst>
          </p:cNvPr>
          <p:cNvPicPr>
            <a:picLocks noChangeAspect="1"/>
          </p:cNvPicPr>
          <p:nvPr/>
        </p:nvPicPr>
        <p:blipFill>
          <a:blip r:embed="rId3"/>
          <a:stretch>
            <a:fillRect/>
          </a:stretch>
        </p:blipFill>
        <p:spPr>
          <a:xfrm>
            <a:off x="346390" y="6328736"/>
            <a:ext cx="4219032" cy="2695807"/>
          </a:xfrm>
          <a:prstGeom prst="rect">
            <a:avLst/>
          </a:prstGeom>
        </p:spPr>
      </p:pic>
      <p:sp>
        <p:nvSpPr>
          <p:cNvPr id="70" name="Ellipse 22">
            <a:extLst>
              <a:ext uri="{FF2B5EF4-FFF2-40B4-BE49-F238E27FC236}">
                <a16:creationId xmlns:a16="http://schemas.microsoft.com/office/drawing/2014/main" id="{3A57DB0E-2122-493E-9771-7ADD66611E8F}"/>
              </a:ext>
            </a:extLst>
          </p:cNvPr>
          <p:cNvSpPr/>
          <p:nvPr/>
        </p:nvSpPr>
        <p:spPr>
          <a:xfrm>
            <a:off x="2336192" y="2302117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1" name="Table 142">
            <a:extLst>
              <a:ext uri="{FF2B5EF4-FFF2-40B4-BE49-F238E27FC236}">
                <a16:creationId xmlns:a16="http://schemas.microsoft.com/office/drawing/2014/main" id="{0AA6686A-E8F9-4E56-AD0D-13D57379EACE}"/>
              </a:ext>
            </a:extLst>
          </p:cNvPr>
          <p:cNvGraphicFramePr>
            <a:graphicFrameLocks noGrp="1"/>
          </p:cNvGraphicFramePr>
          <p:nvPr>
            <p:extLst>
              <p:ext uri="{D42A27DB-BD31-4B8C-83A1-F6EECF244321}">
                <p14:modId xmlns:p14="http://schemas.microsoft.com/office/powerpoint/2010/main" val="2035215025"/>
              </p:ext>
            </p:extLst>
          </p:nvPr>
        </p:nvGraphicFramePr>
        <p:xfrm>
          <a:off x="-744098" y="9724145"/>
          <a:ext cx="13129836" cy="3729294"/>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2112952">
                  <a:extLst>
                    <a:ext uri="{9D8B030D-6E8A-4147-A177-3AD203B41FA5}">
                      <a16:colId xmlns:a16="http://schemas.microsoft.com/office/drawing/2014/main" val="2115851003"/>
                    </a:ext>
                  </a:extLst>
                </a:gridCol>
                <a:gridCol w="1733107">
                  <a:extLst>
                    <a:ext uri="{9D8B030D-6E8A-4147-A177-3AD203B41FA5}">
                      <a16:colId xmlns:a16="http://schemas.microsoft.com/office/drawing/2014/main" val="974451925"/>
                    </a:ext>
                  </a:extLst>
                </a:gridCol>
                <a:gridCol w="2264735">
                  <a:extLst>
                    <a:ext uri="{9D8B030D-6E8A-4147-A177-3AD203B41FA5}">
                      <a16:colId xmlns:a16="http://schemas.microsoft.com/office/drawing/2014/main" val="1144659816"/>
                    </a:ext>
                  </a:extLst>
                </a:gridCol>
                <a:gridCol w="1828800">
                  <a:extLst>
                    <a:ext uri="{9D8B030D-6E8A-4147-A177-3AD203B41FA5}">
                      <a16:colId xmlns:a16="http://schemas.microsoft.com/office/drawing/2014/main" val="297790444"/>
                    </a:ext>
                  </a:extLst>
                </a:gridCol>
                <a:gridCol w="1709782">
                  <a:extLst>
                    <a:ext uri="{9D8B030D-6E8A-4147-A177-3AD203B41FA5}">
                      <a16:colId xmlns:a16="http://schemas.microsoft.com/office/drawing/2014/main" val="2341571255"/>
                    </a:ext>
                  </a:extLst>
                </a:gridCol>
              </a:tblGrid>
              <a:tr h="26998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68906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3346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84465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en-US" sz="1400">
                          <a:solidFill>
                            <a:srgbClr val="000000">
                              <a:lumMod val="75000"/>
                              <a:lumOff val="25000"/>
                            </a:srgbClr>
                          </a:solidFill>
                          <a:latin typeface="Arial"/>
                        </a:rPr>
                        <a:t>Kundenbeweise</a:t>
                      </a: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dirty="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dirty="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dirty="0">
                          <a:solidFill>
                            <a:srgbClr val="000000">
                              <a:lumMod val="75000"/>
                              <a:lumOff val="25000"/>
                            </a:srgbClr>
                          </a:solidFill>
                          <a:latin typeface="Arial"/>
                        </a:rPr>
                        <a:t>Vertrauen und Respekt</a:t>
                      </a:r>
                      <a:endParaRPr lang="en-US" sz="1400" dirty="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38245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Finanzielle Beweise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2" name="Textfeld 83">
            <a:extLst>
              <a:ext uri="{FF2B5EF4-FFF2-40B4-BE49-F238E27FC236}">
                <a16:creationId xmlns:a16="http://schemas.microsoft.com/office/drawing/2014/main" id="{4BF832F9-66EB-431F-8816-26C6C21157CE}"/>
              </a:ext>
            </a:extLst>
          </p:cNvPr>
          <p:cNvSpPr txBox="1"/>
          <p:nvPr/>
        </p:nvSpPr>
        <p:spPr>
          <a:xfrm>
            <a:off x="-867858" y="9252419"/>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75" name="Textfeld 113">
            <a:extLst>
              <a:ext uri="{FF2B5EF4-FFF2-40B4-BE49-F238E27FC236}">
                <a16:creationId xmlns:a16="http://schemas.microsoft.com/office/drawing/2014/main" id="{6BE66A40-8E75-413A-B164-8235391C9ABC}"/>
              </a:ext>
            </a:extLst>
          </p:cNvPr>
          <p:cNvSpPr txBox="1"/>
          <p:nvPr/>
        </p:nvSpPr>
        <p:spPr>
          <a:xfrm>
            <a:off x="6015500" y="24646163"/>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6" name="Textfeld 105">
            <a:extLst>
              <a:ext uri="{FF2B5EF4-FFF2-40B4-BE49-F238E27FC236}">
                <a16:creationId xmlns:a16="http://schemas.microsoft.com/office/drawing/2014/main" id="{2B2A8D52-8D82-4B60-B577-E62378DA8DDB}"/>
              </a:ext>
            </a:extLst>
          </p:cNvPr>
          <p:cNvSpPr txBox="1"/>
          <p:nvPr/>
        </p:nvSpPr>
        <p:spPr>
          <a:xfrm>
            <a:off x="5898078" y="24220004"/>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77" name="Textfeld 106">
            <a:extLst>
              <a:ext uri="{FF2B5EF4-FFF2-40B4-BE49-F238E27FC236}">
                <a16:creationId xmlns:a16="http://schemas.microsoft.com/office/drawing/2014/main" id="{D1BCCBED-E0B3-46CE-9190-3CB97D1096E4}"/>
              </a:ext>
            </a:extLst>
          </p:cNvPr>
          <p:cNvSpPr txBox="1"/>
          <p:nvPr/>
        </p:nvSpPr>
        <p:spPr>
          <a:xfrm>
            <a:off x="-867858" y="24220004"/>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78" name="Textfeld 110">
            <a:extLst>
              <a:ext uri="{FF2B5EF4-FFF2-40B4-BE49-F238E27FC236}">
                <a16:creationId xmlns:a16="http://schemas.microsoft.com/office/drawing/2014/main" id="{F84B80C7-6C21-4360-BB78-B9337933996C}"/>
              </a:ext>
            </a:extLst>
          </p:cNvPr>
          <p:cNvSpPr txBox="1"/>
          <p:nvPr/>
        </p:nvSpPr>
        <p:spPr>
          <a:xfrm>
            <a:off x="-729923" y="2464407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9" name="Textfeld 112">
            <a:extLst>
              <a:ext uri="{FF2B5EF4-FFF2-40B4-BE49-F238E27FC236}">
                <a16:creationId xmlns:a16="http://schemas.microsoft.com/office/drawing/2014/main" id="{0F2945B8-DB94-4BA4-B332-15801A4C97AA}"/>
              </a:ext>
            </a:extLst>
          </p:cNvPr>
          <p:cNvSpPr txBox="1"/>
          <p:nvPr/>
        </p:nvSpPr>
        <p:spPr>
          <a:xfrm>
            <a:off x="2614709" y="2464407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14">
            <a:extLst>
              <a:ext uri="{FF2B5EF4-FFF2-40B4-BE49-F238E27FC236}">
                <a16:creationId xmlns:a16="http://schemas.microsoft.com/office/drawing/2014/main" id="{3B639E3F-004A-471D-A8E7-DA18F1EA4831}"/>
              </a:ext>
            </a:extLst>
          </p:cNvPr>
          <p:cNvSpPr txBox="1"/>
          <p:nvPr/>
        </p:nvSpPr>
        <p:spPr>
          <a:xfrm>
            <a:off x="9293213" y="2464407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00" name="Gerader Verbinder 58">
            <a:extLst>
              <a:ext uri="{FF2B5EF4-FFF2-40B4-BE49-F238E27FC236}">
                <a16:creationId xmlns:a16="http://schemas.microsoft.com/office/drawing/2014/main" id="{48DF7517-7FBA-4472-A507-64C4451C5ABE}"/>
              </a:ext>
            </a:extLst>
          </p:cNvPr>
          <p:cNvCxnSpPr/>
          <p:nvPr/>
        </p:nvCxnSpPr>
        <p:spPr bwMode="auto">
          <a:xfrm flipV="1">
            <a:off x="-762609" y="24105317"/>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feld 173">
            <a:extLst>
              <a:ext uri="{FF2B5EF4-FFF2-40B4-BE49-F238E27FC236}">
                <a16:creationId xmlns:a16="http://schemas.microsoft.com/office/drawing/2014/main" id="{2B2CCA37-4196-4598-9CA3-BF4C6F61F8B7}"/>
              </a:ext>
            </a:extLst>
          </p:cNvPr>
          <p:cNvSpPr txBox="1"/>
          <p:nvPr/>
        </p:nvSpPr>
        <p:spPr>
          <a:xfrm>
            <a:off x="-736874" y="24975919"/>
            <a:ext cx="2956011" cy="1600438"/>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PM55: Solution image</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PM22: Concept Galerie</a:t>
            </a:r>
          </a:p>
          <a:p>
            <a:pPr marL="174625" indent="-174625">
              <a:buFont typeface="Arial" panose="020B0604020202020204" pitchFamily="34" charset="0"/>
              <a:buChar char="•"/>
            </a:pPr>
            <a:r>
              <a:rPr lang="en-GB" sz="1400" i="0">
                <a:effectLst/>
                <a:latin typeface="Arial" panose="020B0604020202020204" pitchFamily="34" charset="0"/>
                <a:cs typeface="Arial" panose="020B0604020202020204" pitchFamily="34" charset="0"/>
              </a:rPr>
              <a:t>PM39: Physical Brochure</a:t>
            </a:r>
          </a:p>
          <a:p>
            <a:pPr marL="174625" indent="-174625">
              <a:buFont typeface="Arial" panose="020B0604020202020204" pitchFamily="34" charset="0"/>
              <a:buChar char="•"/>
            </a:pPr>
            <a:r>
              <a:rPr lang="en-GB" sz="1400">
                <a:latin typeface="Arial" panose="020B0604020202020204" pitchFamily="34" charset="0"/>
                <a:cs typeface="Arial" panose="020B0604020202020204" pitchFamily="34" charset="0"/>
              </a:rPr>
              <a:t>PM56: Digital brochure</a:t>
            </a:r>
          </a:p>
          <a:p>
            <a:pPr marL="174625" indent="-174625">
              <a:buFont typeface="Arial" panose="020B0604020202020204" pitchFamily="34" charset="0"/>
              <a:buChar char="•"/>
            </a:pPr>
            <a:r>
              <a:rPr lang="en-GB" sz="1400">
                <a:effectLst/>
                <a:latin typeface="Arial" panose="020B0604020202020204" pitchFamily="34" charset="0"/>
                <a:cs typeface="Arial" panose="020B0604020202020204" pitchFamily="34" charset="0"/>
              </a:rPr>
              <a:t>PM14: </a:t>
            </a:r>
            <a:r>
              <a:rPr lang="en-GB" sz="1400" err="1">
                <a:effectLst/>
                <a:latin typeface="Arial" panose="020B0604020202020204" pitchFamily="34" charset="0"/>
                <a:cs typeface="Arial" panose="020B0604020202020204" pitchFamily="34" charset="0"/>
              </a:rPr>
              <a:t>Pinnochio</a:t>
            </a:r>
            <a:r>
              <a:rPr lang="en-GB" sz="1400">
                <a:effectLst/>
                <a:latin typeface="Arial" panose="020B0604020202020204" pitchFamily="34" charset="0"/>
                <a:cs typeface="Arial" panose="020B0604020202020204" pitchFamily="34" charset="0"/>
              </a:rPr>
              <a:t> (Click-Dummy-Physical) </a:t>
            </a:r>
          </a:p>
          <a:p>
            <a:pPr marL="174625" indent="-174625">
              <a:buFont typeface="Arial" panose="020B0604020202020204" pitchFamily="34" charset="0"/>
              <a:buChar char="•"/>
            </a:pPr>
            <a:endParaRPr lang="en-GB" sz="1400" i="0">
              <a:effectLst/>
              <a:latin typeface="Arial" panose="020B0604020202020204" pitchFamily="34" charset="0"/>
              <a:cs typeface="Arial" panose="020B0604020202020204" pitchFamily="34" charset="0"/>
            </a:endParaRPr>
          </a:p>
        </p:txBody>
      </p:sp>
      <p:sp>
        <p:nvSpPr>
          <p:cNvPr id="105" name="Textfeld 173">
            <a:extLst>
              <a:ext uri="{FF2B5EF4-FFF2-40B4-BE49-F238E27FC236}">
                <a16:creationId xmlns:a16="http://schemas.microsoft.com/office/drawing/2014/main" id="{5F613B75-7856-4DA0-BF43-87D0CEEE4B23}"/>
              </a:ext>
            </a:extLst>
          </p:cNvPr>
          <p:cNvSpPr txBox="1"/>
          <p:nvPr/>
        </p:nvSpPr>
        <p:spPr>
          <a:xfrm>
            <a:off x="2506231" y="24975919"/>
            <a:ext cx="3206922" cy="5047536"/>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PM11: Paper Sketch - digital</a:t>
            </a:r>
            <a:endParaRPr lang="de-DE"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PM17: Paper Sketch Physical</a:t>
            </a: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PM20: Data Sheet</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PM21: Feature </a:t>
            </a:r>
            <a:r>
              <a:rPr lang="en-GB" sz="1400" i="0" err="1">
                <a:effectLst/>
                <a:latin typeface="Arial" panose="020B0604020202020204" pitchFamily="34" charset="0"/>
                <a:cs typeface="Arial" panose="020B0604020202020204" pitchFamily="34" charset="0"/>
              </a:rPr>
              <a:t>Liste</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PM26: Problem Modell</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PM23: </a:t>
            </a:r>
            <a:r>
              <a:rPr lang="en-GB" sz="1400" i="0" err="1">
                <a:effectLst/>
                <a:latin typeface="Arial" panose="020B0604020202020204" pitchFamily="34" charset="0"/>
                <a:cs typeface="Arial" panose="020B0604020202020204" pitchFamily="34" charset="0"/>
              </a:rPr>
              <a:t>Anforderungsliste</a:t>
            </a:r>
            <a:r>
              <a:rPr lang="en-GB" sz="1400" i="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PM27: </a:t>
            </a:r>
            <a:r>
              <a:rPr lang="en-GB" sz="1400" i="0" err="1">
                <a:effectLst/>
                <a:latin typeface="Arial" panose="020B0604020202020204" pitchFamily="34" charset="0"/>
                <a:cs typeface="Arial" panose="020B0604020202020204" pitchFamily="34" charset="0"/>
              </a:rPr>
              <a:t>Funktionshierarchie</a:t>
            </a:r>
            <a:r>
              <a:rPr lang="en-GB" sz="1400" i="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PM28: Logical Architecture</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PM29: </a:t>
            </a:r>
            <a:r>
              <a:rPr lang="en-GB" sz="1400" i="0" err="1">
                <a:effectLst/>
                <a:latin typeface="Arial" panose="020B0604020202020204" pitchFamily="34" charset="0"/>
                <a:cs typeface="Arial" panose="020B0604020202020204" pitchFamily="34" charset="0"/>
              </a:rPr>
              <a:t>Umfelldmodell</a:t>
            </a:r>
            <a:r>
              <a:rPr lang="en-GB" sz="1400" i="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PM30: </a:t>
            </a:r>
            <a:r>
              <a:rPr lang="en-GB" sz="1400" i="0" err="1">
                <a:effectLst/>
                <a:latin typeface="Arial" panose="020B0604020202020204" pitchFamily="34" charset="0"/>
                <a:cs typeface="Arial" panose="020B0604020202020204" pitchFamily="34" charset="0"/>
              </a:rPr>
              <a:t>Wirkstruktur</a:t>
            </a:r>
            <a:r>
              <a:rPr lang="en-GB" sz="1400" i="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kumimoji="0" lang="de-DE" sz="1400" i="0" u="none" strike="noStrike" kern="1200" cap="none" spc="0" normalizeH="0" baseline="0" noProof="0">
                <a:ln>
                  <a:noFill/>
                </a:ln>
                <a:effectLst/>
                <a:uLnTx/>
                <a:uFillTx/>
                <a:latin typeface="Arial" panose="020B0604020202020204" pitchFamily="34" charset="0"/>
                <a:cs typeface="Arial" panose="020B0604020202020204" pitchFamily="34" charset="0"/>
              </a:rPr>
              <a:t>PA29: Umfeldmodell - digital</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PM31: </a:t>
            </a:r>
            <a:r>
              <a:rPr lang="en-GB" sz="1400" i="0" err="1">
                <a:effectLst/>
                <a:latin typeface="Arial" panose="020B0604020202020204" pitchFamily="34" charset="0"/>
                <a:cs typeface="Arial" panose="020B0604020202020204" pitchFamily="34" charset="0"/>
              </a:rPr>
              <a:t>Verhaltensmodell</a:t>
            </a:r>
            <a:r>
              <a:rPr lang="en-GB" sz="1400" i="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PM04: UI - </a:t>
            </a:r>
            <a:r>
              <a:rPr lang="en-GB" sz="1400" i="0" err="1">
                <a:effectLst/>
                <a:latin typeface="Arial" panose="020B0604020202020204" pitchFamily="34" charset="0"/>
                <a:cs typeface="Arial" panose="020B0604020202020204" pitchFamily="34" charset="0"/>
              </a:rPr>
              <a:t>Mockup</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PM36: Camera Journal</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PM41: </a:t>
            </a:r>
            <a:r>
              <a:rPr lang="en-GB" sz="1400" i="0" err="1">
                <a:effectLst/>
                <a:latin typeface="Arial" panose="020B0604020202020204" pitchFamily="34" charset="0"/>
                <a:cs typeface="Arial" panose="020B0604020202020204" pitchFamily="34" charset="0"/>
              </a:rPr>
              <a:t>Pitchdeck</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PM60: Future Story</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PM68: Photo Storyboard</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PM69: Visual Storyboard</a:t>
            </a:r>
          </a:p>
          <a:p>
            <a:pPr marL="285750" indent="-285750">
              <a:buFont typeface="Arial" panose="020B0604020202020204" pitchFamily="34" charset="0"/>
              <a:buChar char="•"/>
            </a:pPr>
            <a:r>
              <a:rPr kumimoji="0" lang="de-DE" sz="1400" i="0" u="none" strike="noStrike" kern="1200" cap="none" spc="0" normalizeH="0" baseline="0" noProof="0">
                <a:ln>
                  <a:noFill/>
                </a:ln>
                <a:effectLst/>
                <a:uLnTx/>
                <a:uFillTx/>
                <a:latin typeface="Arial" panose="020B0604020202020204" pitchFamily="34" charset="0"/>
                <a:cs typeface="Arial" panose="020B0604020202020204" pitchFamily="34" charset="0"/>
              </a:rPr>
              <a:t>PA05: Digital Wireframe</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0" lang="de-DE" sz="1400" i="0" u="none" strike="noStrike" kern="1200" cap="none" spc="0" normalizeH="0" baseline="0" noProof="0">
                <a:ln>
                  <a:noFill/>
                </a:ln>
                <a:effectLst/>
                <a:uLnTx/>
                <a:uFillTx/>
                <a:latin typeface="Arial" panose="020B0604020202020204" pitchFamily="34" charset="0"/>
                <a:cs typeface="Arial" panose="020B0604020202020204" pitchFamily="34" charset="0"/>
              </a:rPr>
              <a:t>PA16: Papp-3D-Mockup</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PM70: Imperfect Persons Story</a:t>
            </a:r>
          </a:p>
          <a:p>
            <a:pPr marL="285750" indent="-285750">
              <a:buFont typeface="Arial" panose="020B0604020202020204" pitchFamily="34" charset="0"/>
              <a:buChar char="•"/>
            </a:pPr>
            <a:endParaRPr lang="en-GB" sz="1400" i="0">
              <a:effectLst/>
              <a:latin typeface="Arial" panose="020B0604020202020204" pitchFamily="34" charset="0"/>
              <a:cs typeface="Arial" panose="020B0604020202020204" pitchFamily="34" charset="0"/>
            </a:endParaRPr>
          </a:p>
        </p:txBody>
      </p:sp>
      <p:cxnSp>
        <p:nvCxnSpPr>
          <p:cNvPr id="108" name="Gerader Verbinder 11">
            <a:extLst>
              <a:ext uri="{FF2B5EF4-FFF2-40B4-BE49-F238E27FC236}">
                <a16:creationId xmlns:a16="http://schemas.microsoft.com/office/drawing/2014/main" id="{417AADE3-8F42-4F83-8362-FB0B3CC49E46}"/>
              </a:ext>
            </a:extLst>
          </p:cNvPr>
          <p:cNvCxnSpPr/>
          <p:nvPr/>
        </p:nvCxnSpPr>
        <p:spPr bwMode="auto">
          <a:xfrm flipH="1">
            <a:off x="5675690" y="24644071"/>
            <a:ext cx="18346" cy="510834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0" name="Textfeld 173">
            <a:extLst>
              <a:ext uri="{FF2B5EF4-FFF2-40B4-BE49-F238E27FC236}">
                <a16:creationId xmlns:a16="http://schemas.microsoft.com/office/drawing/2014/main" id="{EA914F4A-2094-4510-BA20-C05D73AFF1C2}"/>
              </a:ext>
            </a:extLst>
          </p:cNvPr>
          <p:cNvSpPr txBox="1"/>
          <p:nvPr/>
        </p:nvSpPr>
        <p:spPr>
          <a:xfrm>
            <a:off x="9275790" y="24975919"/>
            <a:ext cx="3227482" cy="1600438"/>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VM07: </a:t>
            </a:r>
            <a:r>
              <a:rPr lang="en-GB" sz="1400" i="0" dirty="0" err="1">
                <a:effectLst/>
                <a:latin typeface="Arial" panose="020B0604020202020204" pitchFamily="34" charset="0"/>
                <a:cs typeface="Arial" panose="020B0604020202020204" pitchFamily="34" charset="0"/>
              </a:rPr>
              <a:t>Fragebögen</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VM01: Ethnographische Beobachtung  </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VM09: </a:t>
            </a:r>
            <a:r>
              <a:rPr lang="en-GB" sz="1400" i="0" dirty="0" err="1">
                <a:effectLst/>
                <a:latin typeface="Arial" panose="020B0604020202020204" pitchFamily="34" charset="0"/>
                <a:cs typeface="Arial" panose="020B0604020202020204" pitchFamily="34" charset="0"/>
              </a:rPr>
              <a:t>Lautes</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Denken</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VM32: Triangulation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VM34: Evidence Based Practices</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VM39: </a:t>
            </a:r>
            <a:r>
              <a:rPr lang="en-GB" sz="1400" i="0" u="none" strike="noStrike" baseline="0" dirty="0">
                <a:latin typeface="Arial" panose="020B0604020202020204" pitchFamily="34" charset="0"/>
                <a:cs typeface="Arial" panose="020B0604020202020204" pitchFamily="34" charset="0"/>
              </a:rPr>
              <a:t>Crowdfunding</a:t>
            </a:r>
            <a:r>
              <a:rPr lang="de-DE" sz="1400" dirty="0">
                <a:latin typeface="Arial" panose="020B0604020202020204" pitchFamily="34" charset="0"/>
                <a:cs typeface="Arial" panose="020B0604020202020204" pitchFamily="34" charset="0"/>
              </a:rPr>
              <a:t> </a:t>
            </a:r>
            <a:r>
              <a:rPr lang="en-GB" sz="1400" i="0" dirty="0">
                <a:effectLst/>
                <a:latin typeface="Arial" panose="020B0604020202020204" pitchFamily="34" charset="0"/>
                <a:cs typeface="Arial" panose="020B0604020202020204" pitchFamily="34" charset="0"/>
              </a:rPr>
              <a:t> </a:t>
            </a:r>
            <a:endParaRPr lang="en-GB" sz="1400" dirty="0">
              <a:latin typeface="Arial" panose="020B0604020202020204" pitchFamily="34" charset="0"/>
              <a:cs typeface="Arial" panose="020B0604020202020204" pitchFamily="34" charset="0"/>
            </a:endParaRPr>
          </a:p>
        </p:txBody>
      </p:sp>
      <p:cxnSp>
        <p:nvCxnSpPr>
          <p:cNvPr id="116" name="Gerader Verbinder 11">
            <a:extLst>
              <a:ext uri="{FF2B5EF4-FFF2-40B4-BE49-F238E27FC236}">
                <a16:creationId xmlns:a16="http://schemas.microsoft.com/office/drawing/2014/main" id="{9FC2342B-2343-40DB-86F1-28D355DD62CD}"/>
              </a:ext>
            </a:extLst>
          </p:cNvPr>
          <p:cNvCxnSpPr/>
          <p:nvPr/>
        </p:nvCxnSpPr>
        <p:spPr bwMode="auto">
          <a:xfrm>
            <a:off x="5695792" y="20980415"/>
            <a:ext cx="20196" cy="292610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Textfeld 173">
            <a:extLst>
              <a:ext uri="{FF2B5EF4-FFF2-40B4-BE49-F238E27FC236}">
                <a16:creationId xmlns:a16="http://schemas.microsoft.com/office/drawing/2014/main" id="{2152CBA8-A77C-4811-B995-5E7FBA932BC2}"/>
              </a:ext>
            </a:extLst>
          </p:cNvPr>
          <p:cNvSpPr txBox="1"/>
          <p:nvPr/>
        </p:nvSpPr>
        <p:spPr>
          <a:xfrm>
            <a:off x="6008202" y="24969983"/>
            <a:ext cx="251612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VM08: Laddering Technik </a:t>
            </a:r>
          </a:p>
        </p:txBody>
      </p:sp>
      <p:graphicFrame>
        <p:nvGraphicFramePr>
          <p:cNvPr id="106" name="Table 23">
            <a:extLst>
              <a:ext uri="{FF2B5EF4-FFF2-40B4-BE49-F238E27FC236}">
                <a16:creationId xmlns:a16="http://schemas.microsoft.com/office/drawing/2014/main" id="{B40AD98F-6FFE-4856-9815-6376BD872035}"/>
              </a:ext>
            </a:extLst>
          </p:cNvPr>
          <p:cNvGraphicFramePr>
            <a:graphicFrameLocks noGrp="1"/>
          </p:cNvGraphicFramePr>
          <p:nvPr>
            <p:extLst>
              <p:ext uri="{D42A27DB-BD31-4B8C-83A1-F6EECF244321}">
                <p14:modId xmlns:p14="http://schemas.microsoft.com/office/powerpoint/2010/main" val="487444026"/>
              </p:ext>
            </p:extLst>
          </p:nvPr>
        </p:nvGraphicFramePr>
        <p:xfrm>
          <a:off x="-218614" y="16797491"/>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107" name="Textfeld 96">
            <a:extLst>
              <a:ext uri="{FF2B5EF4-FFF2-40B4-BE49-F238E27FC236}">
                <a16:creationId xmlns:a16="http://schemas.microsoft.com/office/drawing/2014/main" id="{4990FD48-FE2A-4F0C-A0FE-1BAE12E3CD43}"/>
              </a:ext>
            </a:extLst>
          </p:cNvPr>
          <p:cNvSpPr txBox="1"/>
          <p:nvPr/>
        </p:nvSpPr>
        <p:spPr>
          <a:xfrm>
            <a:off x="5770926" y="5979555"/>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111" name="Gerader Verbinder 97">
            <a:extLst>
              <a:ext uri="{FF2B5EF4-FFF2-40B4-BE49-F238E27FC236}">
                <a16:creationId xmlns:a16="http://schemas.microsoft.com/office/drawing/2014/main" id="{17C140DD-A34C-436A-90E3-11F60682718D}"/>
              </a:ext>
            </a:extLst>
          </p:cNvPr>
          <p:cNvCxnSpPr/>
          <p:nvPr/>
        </p:nvCxnSpPr>
        <p:spPr bwMode="auto">
          <a:xfrm>
            <a:off x="5585972" y="6413958"/>
            <a:ext cx="15822" cy="254959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Rectangle 80">
            <a:extLst>
              <a:ext uri="{FF2B5EF4-FFF2-40B4-BE49-F238E27FC236}">
                <a16:creationId xmlns:a16="http://schemas.microsoft.com/office/drawing/2014/main" id="{55291AF2-7CD1-4CC7-8EFB-525A96712034}"/>
              </a:ext>
            </a:extLst>
          </p:cNvPr>
          <p:cNvSpPr/>
          <p:nvPr/>
        </p:nvSpPr>
        <p:spPr>
          <a:xfrm>
            <a:off x="-1117135" y="30310158"/>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7902ACF-D04B-432E-95EF-48A11C75E023}"/>
              </a:ext>
            </a:extLst>
          </p:cNvPr>
          <p:cNvSpPr/>
          <p:nvPr/>
        </p:nvSpPr>
        <p:spPr>
          <a:xfrm>
            <a:off x="12527457" y="222876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6A46B80A-5BB6-468F-A730-BFBF1E526977}"/>
              </a:ext>
            </a:extLst>
          </p:cNvPr>
          <p:cNvSpPr/>
          <p:nvPr/>
        </p:nvSpPr>
        <p:spPr>
          <a:xfrm>
            <a:off x="-1039818" y="791044"/>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85" name="Textfeld 121">
            <a:extLst>
              <a:ext uri="{FF2B5EF4-FFF2-40B4-BE49-F238E27FC236}">
                <a16:creationId xmlns:a16="http://schemas.microsoft.com/office/drawing/2014/main" id="{3DC902BE-67E9-46A1-8C72-1D99C3F23B1B}"/>
              </a:ext>
            </a:extLst>
          </p:cNvPr>
          <p:cNvSpPr txBox="1"/>
          <p:nvPr/>
        </p:nvSpPr>
        <p:spPr>
          <a:xfrm>
            <a:off x="7219711" y="7521049"/>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86" name="Textfeld 122">
            <a:extLst>
              <a:ext uri="{FF2B5EF4-FFF2-40B4-BE49-F238E27FC236}">
                <a16:creationId xmlns:a16="http://schemas.microsoft.com/office/drawing/2014/main" id="{D07C23C0-5798-4984-BA6B-C84D0BC1C0A1}"/>
              </a:ext>
            </a:extLst>
          </p:cNvPr>
          <p:cNvSpPr txBox="1"/>
          <p:nvPr/>
        </p:nvSpPr>
        <p:spPr>
          <a:xfrm>
            <a:off x="5585972" y="7521049"/>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Tab/ Laptop</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pic>
        <p:nvPicPr>
          <p:cNvPr id="90" name="Graphic 89" descr="Blueprint with solid fill">
            <a:extLst>
              <a:ext uri="{FF2B5EF4-FFF2-40B4-BE49-F238E27FC236}">
                <a16:creationId xmlns:a16="http://schemas.microsoft.com/office/drawing/2014/main" id="{1D0D1FB2-52EF-4EFD-8632-AC2A749D3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0720" y="6589359"/>
            <a:ext cx="914400" cy="914400"/>
          </a:xfrm>
          <a:prstGeom prst="rect">
            <a:avLst/>
          </a:prstGeom>
        </p:spPr>
      </p:pic>
      <p:cxnSp>
        <p:nvCxnSpPr>
          <p:cNvPr id="97" name="Gerader Verbinder 118">
            <a:extLst>
              <a:ext uri="{FF2B5EF4-FFF2-40B4-BE49-F238E27FC236}">
                <a16:creationId xmlns:a16="http://schemas.microsoft.com/office/drawing/2014/main" id="{C1145C18-41A6-427C-9753-0462C8342EE9}"/>
              </a:ext>
            </a:extLst>
          </p:cNvPr>
          <p:cNvCxnSpPr/>
          <p:nvPr/>
        </p:nvCxnSpPr>
        <p:spPr bwMode="auto">
          <a:xfrm>
            <a:off x="8654613" y="6553213"/>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8" name="Picture 97">
            <a:extLst>
              <a:ext uri="{FF2B5EF4-FFF2-40B4-BE49-F238E27FC236}">
                <a16:creationId xmlns:a16="http://schemas.microsoft.com/office/drawing/2014/main" id="{F5FAA502-0C87-4146-8622-0F7969E9120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406" b="90725" l="3841" r="95336">
                        <a14:foregroundMark x1="20713" y1="42319" x2="13717" y2="69275"/>
                        <a14:foregroundMark x1="7956" y1="50435" x2="13717" y2="44928"/>
                        <a14:foregroundMark x1="12483" y1="51594" x2="21399" y2="34203"/>
                        <a14:foregroundMark x1="29081" y1="42319" x2="84225" y2="28116"/>
                        <a14:foregroundMark x1="84225" y1="28116" x2="46228" y2="52464"/>
                        <a14:foregroundMark x1="46228" y1="52464" x2="41838" y2="75942"/>
                        <a14:foregroundMark x1="82716" y1="57101" x2="73800" y2="44928"/>
                        <a14:foregroundMark x1="87791" y1="39420" x2="55281" y2="66377"/>
                        <a14:foregroundMark x1="90398" y1="51594" x2="60357" y2="81449"/>
                        <a14:foregroundMark x1="50754" y1="73333" x2="29630" y2="74493"/>
                        <a14:foregroundMark x1="44307" y1="90725" x2="23320" y2="59710"/>
                        <a14:foregroundMark x1="40466" y1="66377" x2="27160" y2="50435"/>
                        <a14:foregroundMark x1="14403" y1="53043" x2="10562" y2="48986"/>
                        <a14:foregroundMark x1="7956" y1="42319" x2="7956" y2="42319"/>
                        <a14:foregroundMark x1="7270" y1="34203" x2="7270" y2="34203"/>
                        <a14:foregroundMark x1="4115" y1="34203" x2="29081" y2="66377"/>
                        <a14:foregroundMark x1="10562" y1="66377" x2="10562" y2="66377"/>
                        <a14:foregroundMark x1="51440" y1="77391" x2="43073" y2="77391"/>
                        <a14:foregroundMark x1="27709" y1="46377" x2="26475" y2="42319"/>
                        <a14:foregroundMark x1="25789" y1="36812" x2="25789" y2="36812"/>
                        <a14:foregroundMark x1="29630" y1="31304" x2="24554" y2="31304"/>
                        <a14:foregroundMark x1="28395" y1="26087" x2="23868" y2="26087"/>
                        <a14:foregroundMark x1="68587" y1="61159" x2="57750" y2="75942"/>
                        <a14:foregroundMark x1="83951" y1="43478" x2="83951" y2="59710"/>
                        <a14:foregroundMark x1="86557" y1="65217" x2="82030" y2="65217"/>
                        <a14:foregroundMark x1="92867" y1="43478" x2="92867" y2="43478"/>
                        <a14:foregroundMark x1="95473" y1="34203" x2="95473" y2="34203"/>
                        <a14:foregroundMark x1="23320" y1="12464" x2="23320" y2="12464"/>
                        <a14:foregroundMark x1="25789" y1="8406" x2="25789" y2="8406"/>
                        <a14:foregroundMark x1="25789" y1="8406" x2="25789" y2="8406"/>
                      </a14:backgroundRemoval>
                    </a14:imgEffect>
                  </a14:imgLayer>
                </a14:imgProps>
              </a:ext>
            </a:extLst>
          </a:blip>
          <a:stretch>
            <a:fillRect/>
          </a:stretch>
        </p:blipFill>
        <p:spPr>
          <a:xfrm>
            <a:off x="8827431" y="6641394"/>
            <a:ext cx="1664570" cy="787760"/>
          </a:xfrm>
          <a:prstGeom prst="rect">
            <a:avLst/>
          </a:prstGeom>
        </p:spPr>
      </p:pic>
      <p:pic>
        <p:nvPicPr>
          <p:cNvPr id="102" name="Picture 101" descr="A picture containing text, clipart&#10;&#10;Description automatically generated">
            <a:extLst>
              <a:ext uri="{FF2B5EF4-FFF2-40B4-BE49-F238E27FC236}">
                <a16:creationId xmlns:a16="http://schemas.microsoft.com/office/drawing/2014/main" id="{452011E2-FF7D-4F58-B781-E895913DC702}"/>
              </a:ext>
            </a:extLst>
          </p:cNvPr>
          <p:cNvPicPr>
            <a:picLocks noChangeAspect="1"/>
          </p:cNvPicPr>
          <p:nvPr/>
        </p:nvPicPr>
        <p:blipFill rotWithShape="1">
          <a:blip r:embed="rId8">
            <a:extLst>
              <a:ext uri="{28A0092B-C50C-407E-A947-70E740481C1C}">
                <a14:useLocalDpi xmlns:a14="http://schemas.microsoft.com/office/drawing/2010/main" val="0"/>
              </a:ext>
            </a:extLst>
          </a:blip>
          <a:srcRect b="24429"/>
          <a:stretch/>
        </p:blipFill>
        <p:spPr>
          <a:xfrm>
            <a:off x="10611358" y="6751160"/>
            <a:ext cx="1522558" cy="594483"/>
          </a:xfrm>
          <a:prstGeom prst="rect">
            <a:avLst/>
          </a:prstGeom>
        </p:spPr>
      </p:pic>
      <p:pic>
        <p:nvPicPr>
          <p:cNvPr id="103" name="Picture 102" descr="Logo, company name&#10;&#10;Description automatically generated">
            <a:extLst>
              <a:ext uri="{FF2B5EF4-FFF2-40B4-BE49-F238E27FC236}">
                <a16:creationId xmlns:a16="http://schemas.microsoft.com/office/drawing/2014/main" id="{84A3AE8E-3C65-4EBC-9F3E-6025DB1D8266}"/>
              </a:ext>
            </a:extLst>
          </p:cNvPr>
          <p:cNvPicPr>
            <a:picLocks noChangeAspect="1"/>
          </p:cNvPicPr>
          <p:nvPr/>
        </p:nvPicPr>
        <p:blipFill rotWithShape="1">
          <a:blip r:embed="rId9">
            <a:extLst>
              <a:ext uri="{28A0092B-C50C-407E-A947-70E740481C1C}">
                <a14:useLocalDpi xmlns:a14="http://schemas.microsoft.com/office/drawing/2010/main" val="0"/>
              </a:ext>
            </a:extLst>
          </a:blip>
          <a:srcRect t="27764" b="27980"/>
          <a:stretch/>
        </p:blipFill>
        <p:spPr>
          <a:xfrm>
            <a:off x="9076078" y="7840689"/>
            <a:ext cx="2908337" cy="724000"/>
          </a:xfrm>
          <a:prstGeom prst="rect">
            <a:avLst/>
          </a:prstGeom>
        </p:spPr>
      </p:pic>
      <p:pic>
        <p:nvPicPr>
          <p:cNvPr id="122" name="Graphic 121" descr="Laptop with solid fill">
            <a:extLst>
              <a:ext uri="{FF2B5EF4-FFF2-40B4-BE49-F238E27FC236}">
                <a16:creationId xmlns:a16="http://schemas.microsoft.com/office/drawing/2014/main" id="{4E1E8DAD-E90F-45F9-A18A-D00CF0CB06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8914" y="6589359"/>
            <a:ext cx="914400" cy="914400"/>
          </a:xfrm>
          <a:prstGeom prst="rect">
            <a:avLst/>
          </a:prstGeom>
        </p:spPr>
      </p:pic>
      <p:sp>
        <p:nvSpPr>
          <p:cNvPr id="123" name="Textfeld 74">
            <a:extLst>
              <a:ext uri="{FF2B5EF4-FFF2-40B4-BE49-F238E27FC236}">
                <a16:creationId xmlns:a16="http://schemas.microsoft.com/office/drawing/2014/main" id="{F5039462-D644-47B9-BA50-1FC906134321}"/>
              </a:ext>
            </a:extLst>
          </p:cNvPr>
          <p:cNvSpPr txBox="1"/>
          <p:nvPr/>
        </p:nvSpPr>
        <p:spPr>
          <a:xfrm>
            <a:off x="-867858" y="1643674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6" name="Gerader Verbinder 168">
            <a:extLst>
              <a:ext uri="{FF2B5EF4-FFF2-40B4-BE49-F238E27FC236}">
                <a16:creationId xmlns:a16="http://schemas.microsoft.com/office/drawing/2014/main" id="{5B81192B-713E-4F3C-A9AA-4153906BBF12}"/>
              </a:ext>
            </a:extLst>
          </p:cNvPr>
          <p:cNvCxnSpPr/>
          <p:nvPr/>
        </p:nvCxnSpPr>
        <p:spPr bwMode="auto">
          <a:xfrm flipV="1">
            <a:off x="5978914" y="20807845"/>
            <a:ext cx="6460429" cy="2506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 name="Textfeld 76">
            <a:extLst>
              <a:ext uri="{FF2B5EF4-FFF2-40B4-BE49-F238E27FC236}">
                <a16:creationId xmlns:a16="http://schemas.microsoft.com/office/drawing/2014/main" id="{B7C922AC-BF7C-4E07-A325-4872E3BBE307}"/>
              </a:ext>
            </a:extLst>
          </p:cNvPr>
          <p:cNvSpPr txBox="1"/>
          <p:nvPr/>
        </p:nvSpPr>
        <p:spPr>
          <a:xfrm>
            <a:off x="5898078" y="2093629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24BCD057-E784-490C-87C4-BE7609A78190}"/>
              </a:ext>
            </a:extLst>
          </p:cNvPr>
          <p:cNvSpPr/>
          <p:nvPr/>
        </p:nvSpPr>
        <p:spPr>
          <a:xfrm>
            <a:off x="-844059" y="3189714"/>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6F79948C-304C-4490-9816-AC6F5E564BEC}"/>
              </a:ext>
            </a:extLst>
          </p:cNvPr>
          <p:cNvSpPr/>
          <p:nvPr/>
        </p:nvSpPr>
        <p:spPr>
          <a:xfrm>
            <a:off x="-622427" y="69587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045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1039818" y="-7838"/>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fontAlgn="base">
              <a:spcBef>
                <a:spcPct val="0"/>
              </a:spcBef>
              <a:spcAft>
                <a:spcPct val="40000"/>
              </a:spcAft>
              <a:defRPr/>
            </a:pPr>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VM14: </a:t>
            </a:r>
            <a:r>
              <a:rPr lang="en-GB" sz="2200" b="1">
                <a:solidFill>
                  <a:schemeClr val="bg1"/>
                </a:solidFill>
                <a:latin typeface="Arial" panose="020B0604020202020204" pitchFamily="34" charset="0"/>
                <a:cs typeface="Arial" panose="020B0604020202020204" pitchFamily="34" charset="0"/>
              </a:rPr>
              <a:t>Micro Surveys</a:t>
            </a:r>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Befragung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1039818" y="654641"/>
            <a:ext cx="13824823" cy="25482461"/>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856379" y="79023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47598" y="1269879"/>
            <a:ext cx="0" cy="184124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43777" y="1229635"/>
            <a:ext cx="6313628" cy="1205585"/>
          </a:xfrm>
          <a:prstGeom prst="rect">
            <a:avLst/>
          </a:prstGeom>
        </p:spPr>
        <p:txBody>
          <a:bodyPr wrap="square" lIns="0" tIns="0" rIns="0" bIns="0" rtlCol="0">
            <a:noAutofit/>
          </a:bodyPr>
          <a:lstStyle/>
          <a:p>
            <a:pPr algn="l"/>
            <a:r>
              <a:rPr lang="de-DE" sz="1600" b="0" i="0" u="none" strike="noStrike" baseline="0" dirty="0">
                <a:latin typeface="Arial" panose="020B0604020202020204" pitchFamily="34" charset="0"/>
                <a:cs typeface="Arial" panose="020B0604020202020204" pitchFamily="34" charset="0"/>
              </a:rPr>
              <a:t>„Micro Surveys“ sind eine besondere Form der klassischen Befragung mittels Fragebögen. Charakteristisch sind die Dauer und der Zeitpunkt der Befragung. Unmittelbar nach spezifischen, online durchgeführten Handlungen (z.B. einem Kauf auf einer Webplattform) werden kurze Befragungen (meist zwischen drei und fünf Minuten), mit dem Ziel hochspezifische Informationen zu erhalten, durchgeführt. Ein bedeutender Vorteil des „Micro Surveys“ liegt in der Möglichkeit der „in the moment response“.</a:t>
            </a:r>
            <a:endParaRPr lang="de-DE" sz="1400" dirty="0">
              <a:solidFill>
                <a:srgbClr val="000000">
                  <a:lumMod val="75000"/>
                  <a:lumOff val="25000"/>
                </a:srgbClr>
              </a:solidFill>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323076406"/>
              </p:ext>
            </p:extLst>
          </p:nvPr>
        </p:nvGraphicFramePr>
        <p:xfrm>
          <a:off x="6561244" y="19581619"/>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331675" y="20171662"/>
            <a:ext cx="0" cy="428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9895459" y="20600155"/>
            <a:ext cx="436216" cy="43042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856379" y="25699733"/>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389752" y="25685444"/>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759960" y="333577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54986" y="791044"/>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29635"/>
            <a:ext cx="6339726" cy="1179594"/>
          </a:xfrm>
          <a:prstGeom prst="rect">
            <a:avLst/>
          </a:prstGeom>
        </p:spPr>
        <p:txBody>
          <a:bodyPr wrap="square" lIns="0" tIns="0" rIns="0" bIns="0" rtlCol="0">
            <a:noAutofit/>
          </a:bodyPr>
          <a:lstStyle/>
          <a:p>
            <a:r>
              <a:rPr lang="de-DE" sz="1600" dirty="0">
                <a:latin typeface="Arial" panose="020B0604020202020204" pitchFamily="34" charset="0"/>
                <a:cs typeface="Arial" panose="020B0604020202020204" pitchFamily="34" charset="0"/>
              </a:rPr>
              <a:t>Beispiel: Mikroumfragen können verwendet werden, um Kundenfeedback zu bestimmten Merkmalen Ihres Produkts oder allgemeiner zum gesamten Produkt zu sammeln.</a:t>
            </a:r>
          </a:p>
          <a:p>
            <a:r>
              <a:rPr lang="de-DE" sz="1600" dirty="0">
                <a:latin typeface="Arial" panose="020B0604020202020204" pitchFamily="34" charset="0"/>
                <a:cs typeface="Arial" panose="020B0604020202020204" pitchFamily="34" charset="0"/>
              </a:rPr>
              <a:t>Es ist eine nützliche Methode, um zu sehen, wie Sie das Kundenerlebnis verbessern und Ihrem Produkt mehr Wert verleihen können.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856379" y="344730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759960" y="576764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Pfeil: Chevron 86">
            <a:extLst>
              <a:ext uri="{FF2B5EF4-FFF2-40B4-BE49-F238E27FC236}">
                <a16:creationId xmlns:a16="http://schemas.microsoft.com/office/drawing/2014/main" id="{1E234C48-0979-4D8A-9061-8FBF01C33EEC}"/>
              </a:ext>
            </a:extLst>
          </p:cNvPr>
          <p:cNvSpPr/>
          <p:nvPr/>
        </p:nvSpPr>
        <p:spPr>
          <a:xfrm>
            <a:off x="4653807" y="388893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a:latin typeface="Arial" panose="020B0604020202020204" pitchFamily="34" charset="0"/>
                <a:cs typeface="Arial" panose="020B0604020202020204" pitchFamily="34" charset="0"/>
              </a:rPr>
              <a:t>Feedback </a:t>
            </a:r>
            <a:r>
              <a:rPr lang="en-GB" sz="1600" err="1">
                <a:latin typeface="Arial" panose="020B0604020202020204" pitchFamily="34" charset="0"/>
                <a:cs typeface="Arial" panose="020B0604020202020204" pitchFamily="34" charset="0"/>
              </a:rPr>
              <a:t>sammeln</a:t>
            </a:r>
            <a:endParaRPr kumimoji="0" lang="de-DE" sz="160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9" name="Textfeld 88">
            <a:extLst>
              <a:ext uri="{FF2B5EF4-FFF2-40B4-BE49-F238E27FC236}">
                <a16:creationId xmlns:a16="http://schemas.microsoft.com/office/drawing/2014/main" id="{877DF413-0156-4249-B5F2-5F9FBC2B37ED}"/>
              </a:ext>
            </a:extLst>
          </p:cNvPr>
          <p:cNvSpPr txBox="1"/>
          <p:nvPr/>
        </p:nvSpPr>
        <p:spPr>
          <a:xfrm>
            <a:off x="4626917" y="4499309"/>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Sammeln von Feedback in Form von Bewertungen von den Kunden.</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856379" y="5887907"/>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5872593" y="5924513"/>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787821" y="6290362"/>
            <a:ext cx="8658" cy="229243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759960" y="879389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 name="Textfeld 122">
            <a:extLst>
              <a:ext uri="{FF2B5EF4-FFF2-40B4-BE49-F238E27FC236}">
                <a16:creationId xmlns:a16="http://schemas.microsoft.com/office/drawing/2014/main" id="{9384453F-3054-4F1B-8F08-E538E16BD306}"/>
              </a:ext>
            </a:extLst>
          </p:cNvPr>
          <p:cNvSpPr txBox="1"/>
          <p:nvPr/>
        </p:nvSpPr>
        <p:spPr>
          <a:xfrm>
            <a:off x="5586283" y="7423790"/>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000000"/>
                </a:solidFill>
                <a:latin typeface="Arial" panose="020B0604020202020204" pitchFamily="34" charset="0"/>
                <a:cs typeface="Arial" panose="020B0604020202020204" pitchFamily="34" charset="0"/>
              </a:rPr>
              <a:t>Tab/ Laptop</a:t>
            </a:r>
            <a:endPar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797940" y="12221423"/>
            <a:ext cx="13305931"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856379" y="1232851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659225" y="12803932"/>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3966404" y="12811784"/>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592381" y="12790378"/>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678276" y="13320428"/>
            <a:ext cx="3357175"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Alternative </a:t>
            </a:r>
            <a:r>
              <a:rPr lang="en-US" sz="1400" err="1">
                <a:solidFill>
                  <a:srgbClr val="000000">
                    <a:lumMod val="75000"/>
                    <a:lumOff val="25000"/>
                  </a:srgbClr>
                </a:solidFill>
                <a:latin typeface="Arial" panose="020B0604020202020204" pitchFamily="34" charset="0"/>
                <a:cs typeface="Arial" panose="020B0604020202020204" pitchFamily="34" charset="0"/>
              </a:rPr>
              <a:t>Lösungen</a:t>
            </a:r>
            <a:r>
              <a:rPr lang="en-US" sz="1400">
                <a:solidFill>
                  <a:srgbClr val="000000">
                    <a:lumMod val="75000"/>
                    <a:lumOff val="25000"/>
                  </a:srgbClr>
                </a:solidFill>
                <a:latin typeface="Arial" panose="020B0604020202020204" pitchFamily="34" charset="0"/>
                <a:cs typeface="Arial" panose="020B0604020202020204" pitchFamily="34" charset="0"/>
              </a:rPr>
              <a:t> (A/B)</a:t>
            </a:r>
          </a:p>
          <a:p>
            <a:pPr marL="285750" indent="-285750">
              <a:buFont typeface="Arial" panose="020B0604020202020204" pitchFamily="34" charset="0"/>
              <a:buChar char="•"/>
            </a:pPr>
            <a:r>
              <a:rPr lang="en-US" sz="1400" err="1">
                <a:solidFill>
                  <a:srgbClr val="000000">
                    <a:lumMod val="75000"/>
                    <a:lumOff val="25000"/>
                  </a:srgbClr>
                </a:solidFill>
                <a:latin typeface="Arial" panose="020B0604020202020204" pitchFamily="34" charset="0"/>
                <a:cs typeface="Arial" panose="020B0604020202020204" pitchFamily="34" charset="0"/>
              </a:rPr>
              <a:t>Statistiken</a:t>
            </a:r>
            <a:r>
              <a:rPr lang="en-US" sz="1400">
                <a:solidFill>
                  <a:srgbClr val="000000">
                    <a:lumMod val="75000"/>
                    <a:lumOff val="25000"/>
                  </a:srgbClr>
                </a:solidFill>
                <a:latin typeface="Arial" panose="020B0604020202020204" pitchFamily="34" charset="0"/>
                <a:cs typeface="Arial" panose="020B0604020202020204" pitchFamily="34" charset="0"/>
              </a:rPr>
              <a:t> und </a:t>
            </a:r>
            <a:r>
              <a:rPr lang="en-US" sz="1400" err="1">
                <a:solidFill>
                  <a:srgbClr val="000000">
                    <a:lumMod val="75000"/>
                    <a:lumOff val="25000"/>
                  </a:srgbClr>
                </a:solidFill>
                <a:latin typeface="Arial" panose="020B0604020202020204" pitchFamily="34" charset="0"/>
                <a:cs typeface="Arial" panose="020B0604020202020204" pitchFamily="34" charset="0"/>
              </a:rPr>
              <a:t>Studien</a:t>
            </a:r>
            <a:endParaRPr lang="en-US" sz="1400">
              <a:solidFill>
                <a:srgbClr val="000000">
                  <a:lumMod val="75000"/>
                  <a:lumOff val="25000"/>
                </a:srgbClr>
              </a:solidFill>
              <a:latin typeface="Arial" panose="020B0604020202020204" pitchFamily="34" charset="0"/>
              <a:cs typeface="Arial" panose="020B0604020202020204" pitchFamily="34" charset="0"/>
            </a:endParaRPr>
          </a:p>
        </p:txBody>
      </p:sp>
      <p:sp>
        <p:nvSpPr>
          <p:cNvPr id="166" name="Textfeld 165">
            <a:extLst>
              <a:ext uri="{FF2B5EF4-FFF2-40B4-BE49-F238E27FC236}">
                <a16:creationId xmlns:a16="http://schemas.microsoft.com/office/drawing/2014/main" id="{2DBA5164-E769-4231-AF8F-3F4EA3889AA9}"/>
              </a:ext>
            </a:extLst>
          </p:cNvPr>
          <p:cNvSpPr txBox="1"/>
          <p:nvPr/>
        </p:nvSpPr>
        <p:spPr>
          <a:xfrm>
            <a:off x="3966404" y="13367580"/>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759960" y="1441638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1787919751"/>
              </p:ext>
            </p:extLst>
          </p:nvPr>
        </p:nvGraphicFramePr>
        <p:xfrm>
          <a:off x="1086" y="19426407"/>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72636" y="2121998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H="1" flipV="1">
            <a:off x="9895459" y="21041754"/>
            <a:ext cx="1237934" cy="43859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V="1">
            <a:off x="10331675" y="21491518"/>
            <a:ext cx="801718" cy="419256"/>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741947" y="25566183"/>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Ellipse 22">
            <a:extLst>
              <a:ext uri="{FF2B5EF4-FFF2-40B4-BE49-F238E27FC236}">
                <a16:creationId xmlns:a16="http://schemas.microsoft.com/office/drawing/2014/main" id="{8750DDC7-8AA2-480C-ABFA-6B9E6A3E6CF0}"/>
              </a:ext>
            </a:extLst>
          </p:cNvPr>
          <p:cNvSpPr/>
          <p:nvPr/>
        </p:nvSpPr>
        <p:spPr>
          <a:xfrm>
            <a:off x="3062059" y="2121998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79205" y="2121998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102" name="Graphic 101" descr="Smart Phone with solid fill">
            <a:extLst>
              <a:ext uri="{FF2B5EF4-FFF2-40B4-BE49-F238E27FC236}">
                <a16:creationId xmlns:a16="http://schemas.microsoft.com/office/drawing/2014/main" id="{CC7A253A-E2E6-4047-9C4C-CB9E46A7F9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3833" y="6506923"/>
            <a:ext cx="914400" cy="914400"/>
          </a:xfrm>
          <a:prstGeom prst="rect">
            <a:avLst/>
          </a:prstGeom>
        </p:spPr>
      </p:pic>
      <p:sp>
        <p:nvSpPr>
          <p:cNvPr id="112" name="Textfeld 165">
            <a:extLst>
              <a:ext uri="{FF2B5EF4-FFF2-40B4-BE49-F238E27FC236}">
                <a16:creationId xmlns:a16="http://schemas.microsoft.com/office/drawing/2014/main" id="{E8A3B549-937F-4D9E-A6A4-D16363E16A8A}"/>
              </a:ext>
            </a:extLst>
          </p:cNvPr>
          <p:cNvSpPr txBox="1"/>
          <p:nvPr/>
        </p:nvSpPr>
        <p:spPr>
          <a:xfrm>
            <a:off x="8588526" y="13344106"/>
            <a:ext cx="3797645" cy="30777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93" name="Pfeil: Chevron 130">
            <a:extLst>
              <a:ext uri="{FF2B5EF4-FFF2-40B4-BE49-F238E27FC236}">
                <a16:creationId xmlns:a16="http://schemas.microsoft.com/office/drawing/2014/main" id="{B2D2F171-C465-4E28-8AE6-F1E29323893A}"/>
              </a:ext>
            </a:extLst>
          </p:cNvPr>
          <p:cNvSpPr/>
          <p:nvPr/>
        </p:nvSpPr>
        <p:spPr>
          <a:xfrm>
            <a:off x="1974663" y="388893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Micro Survey hosten </a:t>
            </a:r>
          </a:p>
        </p:txBody>
      </p:sp>
      <p:sp>
        <p:nvSpPr>
          <p:cNvPr id="94" name="Textfeld 61">
            <a:extLst>
              <a:ext uri="{FF2B5EF4-FFF2-40B4-BE49-F238E27FC236}">
                <a16:creationId xmlns:a16="http://schemas.microsoft.com/office/drawing/2014/main" id="{87DB2235-BBDD-4F16-AC3E-3401E3D94D1E}"/>
              </a:ext>
            </a:extLst>
          </p:cNvPr>
          <p:cNvSpPr txBox="1"/>
          <p:nvPr/>
        </p:nvSpPr>
        <p:spPr>
          <a:xfrm>
            <a:off x="1945579" y="4499309"/>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Hosten Sie die </a:t>
            </a:r>
            <a:r>
              <a:rPr kumimoji="0" lang="de-DE" sz="14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Micro Survey</a:t>
            </a:r>
            <a:r>
              <a:rPr lang="de-DE" sz="1400" dirty="0">
                <a:solidFill>
                  <a:srgbClr val="000000">
                    <a:lumMod val="75000"/>
                    <a:lumOff val="25000"/>
                  </a:srgbClr>
                </a:solidFill>
                <a:latin typeface="Arial" panose="020B0604020202020204" pitchFamily="34" charset="0"/>
                <a:cs typeface="Arial" panose="020B0604020202020204" pitchFamily="34" charset="0"/>
              </a:rPr>
              <a:t> auf einer echten Website, die eine Produktbeschreibung enthält.</a:t>
            </a:r>
          </a:p>
        </p:txBody>
      </p:sp>
      <p:sp>
        <p:nvSpPr>
          <p:cNvPr id="91" name="Pfeil: Chevron 130">
            <a:extLst>
              <a:ext uri="{FF2B5EF4-FFF2-40B4-BE49-F238E27FC236}">
                <a16:creationId xmlns:a16="http://schemas.microsoft.com/office/drawing/2014/main" id="{83C0415F-345A-4002-8009-A5CBB08D5082}"/>
              </a:ext>
            </a:extLst>
          </p:cNvPr>
          <p:cNvSpPr/>
          <p:nvPr/>
        </p:nvSpPr>
        <p:spPr>
          <a:xfrm>
            <a:off x="-690971" y="388893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Micro Survey entwerfen</a:t>
            </a:r>
          </a:p>
        </p:txBody>
      </p:sp>
      <p:sp>
        <p:nvSpPr>
          <p:cNvPr id="92" name="Textfeld 61">
            <a:extLst>
              <a:ext uri="{FF2B5EF4-FFF2-40B4-BE49-F238E27FC236}">
                <a16:creationId xmlns:a16="http://schemas.microsoft.com/office/drawing/2014/main" id="{BE92688E-B144-460A-ABE1-426348F811EF}"/>
              </a:ext>
            </a:extLst>
          </p:cNvPr>
          <p:cNvSpPr txBox="1"/>
          <p:nvPr/>
        </p:nvSpPr>
        <p:spPr>
          <a:xfrm>
            <a:off x="-721979" y="4499309"/>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Entwerfen Sie eine </a:t>
            </a:r>
            <a:r>
              <a:rPr kumimoji="0" lang="de-DE" sz="14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Micro Survey</a:t>
            </a:r>
            <a:r>
              <a:rPr lang="de-DE" sz="1400" dirty="0">
                <a:solidFill>
                  <a:srgbClr val="000000">
                    <a:lumMod val="75000"/>
                    <a:lumOff val="25000"/>
                  </a:srgbClr>
                </a:solidFill>
                <a:latin typeface="Arial" panose="020B0604020202020204" pitchFamily="34" charset="0"/>
                <a:cs typeface="Arial" panose="020B0604020202020204" pitchFamily="34" charset="0"/>
              </a:rPr>
              <a:t>, die 2-3 Schritte nicht überschreitet</a:t>
            </a:r>
          </a:p>
        </p:txBody>
      </p:sp>
      <p:cxnSp>
        <p:nvCxnSpPr>
          <p:cNvPr id="81" name="Gerader Verbinder 118">
            <a:extLst>
              <a:ext uri="{FF2B5EF4-FFF2-40B4-BE49-F238E27FC236}">
                <a16:creationId xmlns:a16="http://schemas.microsoft.com/office/drawing/2014/main" id="{1072E832-4F13-48A3-B57D-D93F1EA74678}"/>
              </a:ext>
            </a:extLst>
          </p:cNvPr>
          <p:cNvCxnSpPr/>
          <p:nvPr/>
        </p:nvCxnSpPr>
        <p:spPr bwMode="auto">
          <a:xfrm>
            <a:off x="8676541" y="6432952"/>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Ellipse 22">
            <a:extLst>
              <a:ext uri="{FF2B5EF4-FFF2-40B4-BE49-F238E27FC236}">
                <a16:creationId xmlns:a16="http://schemas.microsoft.com/office/drawing/2014/main" id="{3A57DB0E-2122-493E-9771-7ADD66611E8F}"/>
              </a:ext>
            </a:extLst>
          </p:cNvPr>
          <p:cNvSpPr/>
          <p:nvPr/>
        </p:nvSpPr>
        <p:spPr>
          <a:xfrm>
            <a:off x="2555892" y="2121998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1" name="Table 142">
            <a:extLst>
              <a:ext uri="{FF2B5EF4-FFF2-40B4-BE49-F238E27FC236}">
                <a16:creationId xmlns:a16="http://schemas.microsoft.com/office/drawing/2014/main" id="{0AA6686A-E8F9-4E56-AD0D-13D57379EACE}"/>
              </a:ext>
            </a:extLst>
          </p:cNvPr>
          <p:cNvGraphicFramePr>
            <a:graphicFrameLocks noGrp="1"/>
          </p:cNvGraphicFramePr>
          <p:nvPr>
            <p:extLst>
              <p:ext uri="{D42A27DB-BD31-4B8C-83A1-F6EECF244321}">
                <p14:modId xmlns:p14="http://schemas.microsoft.com/office/powerpoint/2010/main" val="3960748074"/>
              </p:ext>
            </p:extLst>
          </p:nvPr>
        </p:nvGraphicFramePr>
        <p:xfrm>
          <a:off x="-747873" y="9369541"/>
          <a:ext cx="13129836" cy="2662494"/>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389816">
                  <a:extLst>
                    <a:ext uri="{9D8B030D-6E8A-4147-A177-3AD203B41FA5}">
                      <a16:colId xmlns:a16="http://schemas.microsoft.com/office/drawing/2014/main" val="3149760030"/>
                    </a:ext>
                  </a:extLst>
                </a:gridCol>
                <a:gridCol w="1382485">
                  <a:extLst>
                    <a:ext uri="{9D8B030D-6E8A-4147-A177-3AD203B41FA5}">
                      <a16:colId xmlns:a16="http://schemas.microsoft.com/office/drawing/2014/main" val="2115851003"/>
                    </a:ext>
                  </a:extLst>
                </a:gridCol>
                <a:gridCol w="2111829">
                  <a:extLst>
                    <a:ext uri="{9D8B030D-6E8A-4147-A177-3AD203B41FA5}">
                      <a16:colId xmlns:a16="http://schemas.microsoft.com/office/drawing/2014/main" val="974451925"/>
                    </a:ext>
                  </a:extLst>
                </a:gridCol>
                <a:gridCol w="2031145">
                  <a:extLst>
                    <a:ext uri="{9D8B030D-6E8A-4147-A177-3AD203B41FA5}">
                      <a16:colId xmlns:a16="http://schemas.microsoft.com/office/drawing/2014/main" val="1144659816"/>
                    </a:ext>
                  </a:extLst>
                </a:gridCol>
                <a:gridCol w="2079329">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dirty="0">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19940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15196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30928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Sean Ellis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Net Promoter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Feedback</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Antwortrate</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Interaktionsrate</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Ansichten</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Anmeldungen</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261782">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2" name="Textfeld 83">
            <a:extLst>
              <a:ext uri="{FF2B5EF4-FFF2-40B4-BE49-F238E27FC236}">
                <a16:creationId xmlns:a16="http://schemas.microsoft.com/office/drawing/2014/main" id="{4BF832F9-66EB-431F-8816-26C6C21157CE}"/>
              </a:ext>
            </a:extLst>
          </p:cNvPr>
          <p:cNvSpPr txBox="1"/>
          <p:nvPr/>
        </p:nvSpPr>
        <p:spPr>
          <a:xfrm>
            <a:off x="-856379" y="8903270"/>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47A6ACF4-0752-40F8-99E8-3B06F281215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91667" l="8205" r="98462">
                        <a14:foregroundMark x1="12308" y1="66667" x2="12308" y2="66667"/>
                        <a14:foregroundMark x1="12308" y1="66667" x2="12308" y2="66667"/>
                        <a14:foregroundMark x1="12308" y1="66667" x2="12308" y2="66667"/>
                        <a14:foregroundMark x1="12308" y1="54167" x2="42564" y2="56250"/>
                        <a14:foregroundMark x1="64427" y1="52087" x2="73105" y2="50434"/>
                        <a14:foregroundMark x1="47318" y1="55345" x2="60941" y2="52751"/>
                        <a14:foregroundMark x1="42564" y1="56250" x2="46192" y2="55559"/>
                        <a14:foregroundMark x1="75557" y1="50000" x2="89231" y2="50000"/>
                        <a14:foregroundMark x1="88718" y1="31250" x2="88718" y2="31250"/>
                        <a14:foregroundMark x1="88718" y1="31250" x2="88718" y2="45833"/>
                        <a14:foregroundMark x1="45380" y1="45187" x2="22564" y2="43750"/>
                        <a14:foregroundMark x1="55631" y1="45833" x2="46528" y2="45260"/>
                        <a14:foregroundMark x1="73442" y1="46955" x2="55631" y2="45833"/>
                        <a14:foregroundMark x1="88718" y1="47917" x2="75838" y2="47106"/>
                        <a14:foregroundMark x1="22564" y1="43750" x2="13846" y2="62500"/>
                        <a14:foregroundMark x1="12821" y1="50000" x2="12821" y2="50000"/>
                        <a14:foregroundMark x1="9231" y1="33333" x2="17436" y2="66667"/>
                        <a14:foregroundMark x1="12821" y1="47917" x2="16410" y2="62500"/>
                        <a14:foregroundMark x1="13333" y1="62500" x2="13333" y2="60417"/>
                        <a14:foregroundMark x1="27179" y1="43750" x2="24615" y2="41667"/>
                        <a14:foregroundMark x1="27692" y1="33333" x2="27179" y2="33333"/>
                        <a14:foregroundMark x1="27179" y1="35417" x2="26154" y2="79167"/>
                        <a14:foregroundMark x1="12308" y1="79167" x2="11282" y2="47917"/>
                        <a14:foregroundMark x1="26154" y1="79167" x2="26667" y2="31250"/>
                        <a14:foregroundMark x1="52308" y1="52083" x2="52308" y2="50000"/>
                        <a14:foregroundMark x1="52308" y1="58333" x2="52308" y2="52083"/>
                        <a14:foregroundMark x1="52308" y1="89541" x2="52308" y2="58333"/>
                        <a14:foregroundMark x1="65921" y1="43750" x2="65641" y2="31250"/>
                        <a14:foregroundMark x1="65968" y1="45833" x2="65921" y2="43750"/>
                        <a14:foregroundMark x1="66108" y1="52083" x2="65968" y2="45833"/>
                        <a14:foregroundMark x1="66248" y1="58333" x2="66108" y2="52083"/>
                        <a14:foregroundMark x1="66388" y1="64600" x2="66248" y2="58333"/>
                        <a14:foregroundMark x1="88718" y1="37500" x2="87692" y2="35417"/>
                        <a14:foregroundMark x1="88205" y1="35417" x2="88718" y2="50000"/>
                        <a14:foregroundMark x1="45562" y1="47516" x2="28718" y2="45833"/>
                        <a14:foregroundMark x1="73121" y1="50269" x2="46714" y2="47631"/>
                        <a14:foregroundMark x1="91282" y1="52083" x2="75508" y2="50507"/>
                        <a14:foregroundMark x1="44564" y1="34779" x2="38462" y2="37500"/>
                        <a14:foregroundMark x1="75981" y1="20771" x2="45668" y2="34287"/>
                        <a14:foregroundMark x1="80513" y1="18750" x2="78499" y2="19648"/>
                        <a14:foregroundMark x1="95800" y1="53135" x2="98974" y2="54167"/>
                        <a14:foregroundMark x1="86154" y1="50000" x2="94595" y2="52744"/>
                        <a14:foregroundMark x1="25128" y1="54167" x2="8205" y2="50000"/>
                        <a14:foregroundMark x1="76808" y1="86121" x2="78974" y2="87500"/>
                        <a14:foregroundMark x1="48308" y1="67976" x2="64991" y2="78598"/>
                        <a14:foregroundMark x1="10256" y1="43750" x2="47105" y2="67211"/>
                        <a14:foregroundMark x1="9231" y1="27083" x2="15385" y2="47917"/>
                        <a14:foregroundMark x1="12308" y1="64583" x2="44615" y2="35417"/>
                        <a14:foregroundMark x1="44615" y1="35417" x2="46154" y2="41667"/>
                        <a14:foregroundMark x1="23077" y1="35417" x2="16923" y2="16667"/>
                        <a14:backgroundMark x1="95385" y1="62500" x2="94872" y2="41667"/>
                        <a14:backgroundMark x1="71282" y1="95833" x2="67692" y2="95833"/>
                        <a14:backgroundMark x1="67692" y1="95833" x2="74872" y2="97917"/>
                        <a14:backgroundMark x1="74359" y1="37500" x2="80000" y2="4167"/>
                        <a14:backgroundMark x1="63077" y1="83333" x2="63590" y2="97917"/>
                        <a14:backgroundMark x1="57436" y1="58333" x2="57436" y2="58333"/>
                        <a14:backgroundMark x1="57436" y1="43750" x2="57436" y2="43750"/>
                        <a14:backgroundMark x1="57436" y1="52083" x2="57436" y2="52083"/>
                        <a14:backgroundMark x1="57436" y1="45833" x2="57436" y2="45833"/>
                        <a14:backgroundMark x1="48205" y1="81250" x2="48205" y2="66667"/>
                      </a14:backgroundRemoval>
                    </a14:imgEffect>
                  </a14:imgLayer>
                </a14:imgProps>
              </a:ext>
            </a:extLst>
          </a:blip>
          <a:stretch>
            <a:fillRect/>
          </a:stretch>
        </p:blipFill>
        <p:spPr>
          <a:xfrm>
            <a:off x="10541142" y="6695529"/>
            <a:ext cx="1857375" cy="457200"/>
          </a:xfrm>
          <a:prstGeom prst="rect">
            <a:avLst/>
          </a:prstGeom>
        </p:spPr>
      </p:pic>
      <p:pic>
        <p:nvPicPr>
          <p:cNvPr id="104" name="Picture 103">
            <a:extLst>
              <a:ext uri="{FF2B5EF4-FFF2-40B4-BE49-F238E27FC236}">
                <a16:creationId xmlns:a16="http://schemas.microsoft.com/office/drawing/2014/main" id="{57811623-4AEF-46CC-9A2D-8A42F70B7FC1}"/>
              </a:ext>
            </a:extLst>
          </p:cNvPr>
          <p:cNvPicPr>
            <a:picLocks noChangeAspect="1"/>
          </p:cNvPicPr>
          <p:nvPr/>
        </p:nvPicPr>
        <p:blipFill>
          <a:blip r:embed="rId7"/>
          <a:stretch>
            <a:fillRect/>
          </a:stretch>
        </p:blipFill>
        <p:spPr>
          <a:xfrm>
            <a:off x="7367650" y="6506923"/>
            <a:ext cx="924908" cy="808756"/>
          </a:xfrm>
          <a:prstGeom prst="rect">
            <a:avLst/>
          </a:prstGeom>
        </p:spPr>
      </p:pic>
      <p:sp>
        <p:nvSpPr>
          <p:cNvPr id="105" name="Textfeld 124">
            <a:extLst>
              <a:ext uri="{FF2B5EF4-FFF2-40B4-BE49-F238E27FC236}">
                <a16:creationId xmlns:a16="http://schemas.microsoft.com/office/drawing/2014/main" id="{3EAA223C-D040-4960-B03E-2BC0A7B4E9F1}"/>
              </a:ext>
            </a:extLst>
          </p:cNvPr>
          <p:cNvSpPr txBox="1"/>
          <p:nvPr/>
        </p:nvSpPr>
        <p:spPr>
          <a:xfrm>
            <a:off x="7140224" y="7423790"/>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Fragebogenformular</a:t>
            </a:r>
          </a:p>
        </p:txBody>
      </p:sp>
      <p:pic>
        <p:nvPicPr>
          <p:cNvPr id="25" name="Picture 24">
            <a:extLst>
              <a:ext uri="{FF2B5EF4-FFF2-40B4-BE49-F238E27FC236}">
                <a16:creationId xmlns:a16="http://schemas.microsoft.com/office/drawing/2014/main" id="{4D382603-C203-4403-92A1-E38F2BA85559}"/>
              </a:ext>
            </a:extLst>
          </p:cNvPr>
          <p:cNvPicPr>
            <a:picLocks noChangeAspect="1"/>
          </p:cNvPicPr>
          <p:nvPr/>
        </p:nvPicPr>
        <p:blipFill>
          <a:blip r:embed="rId8"/>
          <a:stretch>
            <a:fillRect/>
          </a:stretch>
        </p:blipFill>
        <p:spPr>
          <a:xfrm>
            <a:off x="-331287" y="6172986"/>
            <a:ext cx="5930974" cy="2444280"/>
          </a:xfrm>
          <a:prstGeom prst="rect">
            <a:avLst/>
          </a:prstGeom>
        </p:spPr>
      </p:pic>
      <p:cxnSp>
        <p:nvCxnSpPr>
          <p:cNvPr id="78" name="Gerader Verbinder 58">
            <a:extLst>
              <a:ext uri="{FF2B5EF4-FFF2-40B4-BE49-F238E27FC236}">
                <a16:creationId xmlns:a16="http://schemas.microsoft.com/office/drawing/2014/main" id="{1559B4A2-1E2A-4518-AB69-71E98AA9986F}"/>
              </a:ext>
            </a:extLst>
          </p:cNvPr>
          <p:cNvCxnSpPr/>
          <p:nvPr/>
        </p:nvCxnSpPr>
        <p:spPr bwMode="auto">
          <a:xfrm flipV="1">
            <a:off x="-741947" y="22315742"/>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feld 113">
            <a:extLst>
              <a:ext uri="{FF2B5EF4-FFF2-40B4-BE49-F238E27FC236}">
                <a16:creationId xmlns:a16="http://schemas.microsoft.com/office/drawing/2014/main" id="{34FDA863-CC7B-4A7F-9657-BB8C3DB417C7}"/>
              </a:ext>
            </a:extLst>
          </p:cNvPr>
          <p:cNvSpPr txBox="1"/>
          <p:nvPr/>
        </p:nvSpPr>
        <p:spPr>
          <a:xfrm>
            <a:off x="6067500" y="2286090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06">
            <a:extLst>
              <a:ext uri="{FF2B5EF4-FFF2-40B4-BE49-F238E27FC236}">
                <a16:creationId xmlns:a16="http://schemas.microsoft.com/office/drawing/2014/main" id="{C3715048-DD86-429F-9D1A-7C34F849CE29}"/>
              </a:ext>
            </a:extLst>
          </p:cNvPr>
          <p:cNvSpPr txBox="1"/>
          <p:nvPr/>
        </p:nvSpPr>
        <p:spPr>
          <a:xfrm>
            <a:off x="-856379" y="22432093"/>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82" name="Textfeld 110">
            <a:extLst>
              <a:ext uri="{FF2B5EF4-FFF2-40B4-BE49-F238E27FC236}">
                <a16:creationId xmlns:a16="http://schemas.microsoft.com/office/drawing/2014/main" id="{B13AB29B-51C0-4374-8688-9605B52398DE}"/>
              </a:ext>
            </a:extLst>
          </p:cNvPr>
          <p:cNvSpPr txBox="1"/>
          <p:nvPr/>
        </p:nvSpPr>
        <p:spPr>
          <a:xfrm>
            <a:off x="-747873" y="2286090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3" name="Textfeld 112">
            <a:extLst>
              <a:ext uri="{FF2B5EF4-FFF2-40B4-BE49-F238E27FC236}">
                <a16:creationId xmlns:a16="http://schemas.microsoft.com/office/drawing/2014/main" id="{6AD2A888-5758-4734-944E-9620C36094AC}"/>
              </a:ext>
            </a:extLst>
          </p:cNvPr>
          <p:cNvSpPr txBox="1"/>
          <p:nvPr/>
        </p:nvSpPr>
        <p:spPr>
          <a:xfrm>
            <a:off x="2403784" y="2286090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0" name="Textfeld 114">
            <a:extLst>
              <a:ext uri="{FF2B5EF4-FFF2-40B4-BE49-F238E27FC236}">
                <a16:creationId xmlns:a16="http://schemas.microsoft.com/office/drawing/2014/main" id="{66D89D9A-596E-4A24-BE00-E29DBB563369}"/>
              </a:ext>
            </a:extLst>
          </p:cNvPr>
          <p:cNvSpPr txBox="1"/>
          <p:nvPr/>
        </p:nvSpPr>
        <p:spPr>
          <a:xfrm>
            <a:off x="9293607" y="2286090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5" name="Textfeld 173">
            <a:extLst>
              <a:ext uri="{FF2B5EF4-FFF2-40B4-BE49-F238E27FC236}">
                <a16:creationId xmlns:a16="http://schemas.microsoft.com/office/drawing/2014/main" id="{D5200FDC-DFA6-4343-B59B-445CF9448C39}"/>
              </a:ext>
            </a:extLst>
          </p:cNvPr>
          <p:cNvSpPr txBox="1"/>
          <p:nvPr/>
        </p:nvSpPr>
        <p:spPr>
          <a:xfrm>
            <a:off x="-759789" y="23210601"/>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PM04: UI - </a:t>
            </a:r>
            <a:r>
              <a:rPr lang="en-GB" sz="1400" i="0" dirty="0" err="1">
                <a:effectLst/>
                <a:latin typeface="Arial" panose="020B0604020202020204" pitchFamily="34" charset="0"/>
                <a:cs typeface="Arial" panose="020B0604020202020204" pitchFamily="34" charset="0"/>
              </a:rPr>
              <a:t>Mockup</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p:txBody>
      </p:sp>
      <p:sp>
        <p:nvSpPr>
          <p:cNvPr id="101" name="Textfeld 173">
            <a:extLst>
              <a:ext uri="{FF2B5EF4-FFF2-40B4-BE49-F238E27FC236}">
                <a16:creationId xmlns:a16="http://schemas.microsoft.com/office/drawing/2014/main" id="{7E01043A-26E7-45DD-916C-B620DF535225}"/>
              </a:ext>
            </a:extLst>
          </p:cNvPr>
          <p:cNvSpPr txBox="1"/>
          <p:nvPr/>
        </p:nvSpPr>
        <p:spPr>
          <a:xfrm>
            <a:off x="2401376" y="23210601"/>
            <a:ext cx="2516121" cy="954107"/>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PM35: Blog post</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PM41: </a:t>
            </a:r>
            <a:r>
              <a:rPr lang="en-GB" sz="1400" i="0" err="1">
                <a:effectLst/>
                <a:latin typeface="Arial" panose="020B0604020202020204" pitchFamily="34" charset="0"/>
                <a:cs typeface="Arial" panose="020B0604020202020204" pitchFamily="34" charset="0"/>
              </a:rPr>
              <a:t>Pitchdeck</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PM55: Solution image</a:t>
            </a:r>
          </a:p>
        </p:txBody>
      </p:sp>
      <p:sp>
        <p:nvSpPr>
          <p:cNvPr id="108" name="Textfeld 173">
            <a:extLst>
              <a:ext uri="{FF2B5EF4-FFF2-40B4-BE49-F238E27FC236}">
                <a16:creationId xmlns:a16="http://schemas.microsoft.com/office/drawing/2014/main" id="{53F5E237-3393-4C1B-964E-B82EE6C38D10}"/>
              </a:ext>
            </a:extLst>
          </p:cNvPr>
          <p:cNvSpPr txBox="1"/>
          <p:nvPr/>
        </p:nvSpPr>
        <p:spPr>
          <a:xfrm>
            <a:off x="9309174" y="23210601"/>
            <a:ext cx="3509592" cy="224676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VM05: Conjoint Analyse</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VM06: </a:t>
            </a:r>
            <a:r>
              <a:rPr lang="en-GB" sz="1400" i="0" u="none" strike="noStrike" dirty="0" err="1">
                <a:effectLst/>
                <a:latin typeface="Arial" panose="020B0604020202020204" pitchFamily="34" charset="0"/>
                <a:cs typeface="Arial" panose="020B0604020202020204" pitchFamily="34" charset="0"/>
              </a:rPr>
              <a:t>Erfolgsfaktoren</a:t>
            </a:r>
            <a:r>
              <a:rPr lang="en-GB" sz="1400" dirty="0">
                <a:latin typeface="Arial" panose="020B0604020202020204" pitchFamily="34" charset="0"/>
                <a:cs typeface="Arial" panose="020B0604020202020204" pitchFamily="34" charset="0"/>
              </a:rPr>
              <a:t> </a:t>
            </a:r>
            <a:r>
              <a:rPr lang="en-GB" sz="1400" i="0" u="none" strike="noStrike" dirty="0">
                <a:effectLst/>
                <a:latin typeface="Arial" panose="020B0604020202020204" pitchFamily="34" charset="0"/>
                <a:cs typeface="Arial" panose="020B0604020202020204" pitchFamily="34" charset="0"/>
              </a:rPr>
              <a:t>Analyse</a:t>
            </a:r>
            <a:endParaRPr lang="en-GB" sz="1400" u="none" strike="noStrike"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VM17: </a:t>
            </a:r>
            <a:r>
              <a:rPr lang="en-GB" sz="1400" i="0" u="none" strike="noStrike" dirty="0" err="1">
                <a:effectLst/>
                <a:latin typeface="Arial" panose="020B0604020202020204" pitchFamily="34" charset="0"/>
                <a:cs typeface="Arial" panose="020B0604020202020204" pitchFamily="34" charset="0"/>
              </a:rPr>
              <a:t>Labor</a:t>
            </a:r>
            <a:r>
              <a:rPr lang="en-GB" sz="1400" dirty="0">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Experimente</a:t>
            </a:r>
            <a:endParaRPr lang="en-GB" sz="1400" i="0" u="none" strike="noStrike"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VM18: </a:t>
            </a:r>
            <a:r>
              <a:rPr lang="en-GB" sz="1400" i="0" u="none" strike="noStrike" dirty="0" err="1">
                <a:effectLst/>
                <a:latin typeface="Arial" panose="020B0604020202020204" pitchFamily="34" charset="0"/>
                <a:cs typeface="Arial" panose="020B0604020202020204" pitchFamily="34" charset="0"/>
              </a:rPr>
              <a:t>Testmärkte</a:t>
            </a:r>
            <a:r>
              <a:rPr lang="de-DE" sz="1400" i="0" u="none" strike="noStrike" dirty="0">
                <a:effectLst/>
                <a:latin typeface="Arial" panose="020B0604020202020204" pitchFamily="34" charset="0"/>
                <a:cs typeface="Arial" panose="020B0604020202020204" pitchFamily="34" charset="0"/>
              </a:rPr>
              <a:t> </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VM23: Social Media Analytics</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VM29: </a:t>
            </a:r>
            <a:r>
              <a:rPr lang="en-GB" sz="1400" i="0" dirty="0" err="1">
                <a:effectLst/>
                <a:latin typeface="Arial" panose="020B0604020202020204" pitchFamily="34" charset="0"/>
                <a:cs typeface="Arial" panose="020B0604020202020204" pitchFamily="34" charset="0"/>
              </a:rPr>
              <a:t>Werbekampagnen</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VM36: </a:t>
            </a:r>
            <a:r>
              <a:rPr lang="en-GB" sz="1400" dirty="0">
                <a:latin typeface="Arial" panose="020B0604020202020204" pitchFamily="34" charset="0"/>
                <a:cs typeface="Arial" panose="020B0604020202020204" pitchFamily="34" charset="0"/>
              </a:rPr>
              <a:t>Messe </a:t>
            </a:r>
            <a:r>
              <a:rPr lang="en-GB" sz="1400" dirty="0" err="1">
                <a:latin typeface="Arial" panose="020B0604020202020204" pitchFamily="34" charset="0"/>
                <a:cs typeface="Arial" panose="020B0604020202020204" pitchFamily="34" charset="0"/>
              </a:rPr>
              <a:t>Auftritt</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u="none" strike="noStrike" dirty="0">
                <a:effectLst/>
                <a:latin typeface="Arial" panose="020B0604020202020204" pitchFamily="34" charset="0"/>
                <a:cs typeface="Arial" panose="020B0604020202020204" pitchFamily="34" charset="0"/>
              </a:rPr>
              <a:t>VM37: </a:t>
            </a:r>
            <a:r>
              <a:rPr lang="en-GB" sz="1400" i="0" u="none" strike="noStrike" dirty="0">
                <a:effectLst/>
                <a:latin typeface="Arial" panose="020B0604020202020204" pitchFamily="34" charset="0"/>
                <a:cs typeface="Arial" panose="020B0604020202020204" pitchFamily="34" charset="0"/>
              </a:rPr>
              <a:t>Multi </a:t>
            </a:r>
            <a:r>
              <a:rPr lang="en-GB" sz="1400" i="0" u="none" strike="noStrike" dirty="0" err="1">
                <a:effectLst/>
                <a:latin typeface="Arial" panose="020B0604020202020204" pitchFamily="34" charset="0"/>
                <a:cs typeface="Arial" panose="020B0604020202020204" pitchFamily="34" charset="0"/>
              </a:rPr>
              <a:t>Zentrische</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Studie</a:t>
            </a:r>
            <a:endParaRPr lang="en-GB" sz="1400" i="0" u="none" strike="noStrike"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u="none" strike="noStrike" dirty="0">
                <a:effectLst/>
                <a:latin typeface="Arial" panose="020B0604020202020204" pitchFamily="34" charset="0"/>
                <a:cs typeface="Arial" panose="020B0604020202020204" pitchFamily="34" charset="0"/>
              </a:rPr>
              <a:t>VM38: </a:t>
            </a:r>
            <a:r>
              <a:rPr lang="en-GB" sz="1400" i="0" u="none" strike="noStrike" dirty="0" err="1">
                <a:effectLst/>
                <a:latin typeface="Arial" panose="020B0604020202020204" pitchFamily="34" charset="0"/>
                <a:cs typeface="Arial" panose="020B0604020202020204" pitchFamily="34" charset="0"/>
              </a:rPr>
              <a:t>Kundenservice</a:t>
            </a:r>
            <a:r>
              <a:rPr lang="en-GB" sz="1400" i="0" u="none" strike="noStrike" dirty="0">
                <a:effectLst/>
                <a:latin typeface="Arial" panose="020B0604020202020204" pitchFamily="34" charset="0"/>
                <a:cs typeface="Arial" panose="020B0604020202020204" pitchFamily="34" charset="0"/>
              </a:rPr>
              <a:t>-Analytics</a:t>
            </a:r>
            <a:endParaRPr lang="en-GB" sz="1400" dirty="0">
              <a:latin typeface="Arial" panose="020B0604020202020204" pitchFamily="34" charset="0"/>
              <a:cs typeface="Arial" panose="020B0604020202020204" pitchFamily="34" charset="0"/>
            </a:endParaRPr>
          </a:p>
        </p:txBody>
      </p:sp>
      <p:sp>
        <p:nvSpPr>
          <p:cNvPr id="110" name="Textfeld 173">
            <a:extLst>
              <a:ext uri="{FF2B5EF4-FFF2-40B4-BE49-F238E27FC236}">
                <a16:creationId xmlns:a16="http://schemas.microsoft.com/office/drawing/2014/main" id="{17A98887-4040-4855-9B3B-672BB75E85BB}"/>
              </a:ext>
            </a:extLst>
          </p:cNvPr>
          <p:cNvSpPr txBox="1"/>
          <p:nvPr/>
        </p:nvSpPr>
        <p:spPr>
          <a:xfrm>
            <a:off x="6020639" y="23210601"/>
            <a:ext cx="251612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VM07: </a:t>
            </a:r>
            <a:r>
              <a:rPr lang="en-GB" sz="1400" i="0" dirty="0" err="1">
                <a:effectLst/>
                <a:latin typeface="Arial" panose="020B0604020202020204" pitchFamily="34" charset="0"/>
                <a:cs typeface="Arial" panose="020B0604020202020204" pitchFamily="34" charset="0"/>
              </a:rPr>
              <a:t>Fragebögen</a:t>
            </a:r>
            <a:endParaRPr lang="en-GB" sz="1400" i="0" dirty="0">
              <a:effectLst/>
              <a:latin typeface="Arial" panose="020B0604020202020204" pitchFamily="34" charset="0"/>
              <a:cs typeface="Arial" panose="020B0604020202020204" pitchFamily="34" charset="0"/>
            </a:endParaRPr>
          </a:p>
        </p:txBody>
      </p:sp>
      <p:cxnSp>
        <p:nvCxnSpPr>
          <p:cNvPr id="116" name="Gerader Verbinder 11">
            <a:extLst>
              <a:ext uri="{FF2B5EF4-FFF2-40B4-BE49-F238E27FC236}">
                <a16:creationId xmlns:a16="http://schemas.microsoft.com/office/drawing/2014/main" id="{CE54693A-420A-4617-AB84-B4CA0BD93F6C}"/>
              </a:ext>
            </a:extLst>
          </p:cNvPr>
          <p:cNvCxnSpPr/>
          <p:nvPr/>
        </p:nvCxnSpPr>
        <p:spPr bwMode="auto">
          <a:xfrm>
            <a:off x="5770256" y="19293840"/>
            <a:ext cx="0" cy="278966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Gerader Verbinder 11">
            <a:extLst>
              <a:ext uri="{FF2B5EF4-FFF2-40B4-BE49-F238E27FC236}">
                <a16:creationId xmlns:a16="http://schemas.microsoft.com/office/drawing/2014/main" id="{7BB745C0-9674-4E0D-97A0-C5E6B589D37D}"/>
              </a:ext>
            </a:extLst>
          </p:cNvPr>
          <p:cNvCxnSpPr/>
          <p:nvPr/>
        </p:nvCxnSpPr>
        <p:spPr bwMode="auto">
          <a:xfrm flipH="1">
            <a:off x="5770256" y="22860901"/>
            <a:ext cx="4546" cy="239484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Textfeld 105">
            <a:extLst>
              <a:ext uri="{FF2B5EF4-FFF2-40B4-BE49-F238E27FC236}">
                <a16:creationId xmlns:a16="http://schemas.microsoft.com/office/drawing/2014/main" id="{51007D96-3E8F-4B31-B4C0-2080A493DBFB}"/>
              </a:ext>
            </a:extLst>
          </p:cNvPr>
          <p:cNvSpPr txBox="1"/>
          <p:nvPr/>
        </p:nvSpPr>
        <p:spPr>
          <a:xfrm>
            <a:off x="5947598" y="22432093"/>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aphicFrame>
        <p:nvGraphicFramePr>
          <p:cNvPr id="75" name="Table 23">
            <a:extLst>
              <a:ext uri="{FF2B5EF4-FFF2-40B4-BE49-F238E27FC236}">
                <a16:creationId xmlns:a16="http://schemas.microsoft.com/office/drawing/2014/main" id="{D6A521DD-CEA6-4B0B-A7F3-78B4C31AB51D}"/>
              </a:ext>
            </a:extLst>
          </p:cNvPr>
          <p:cNvGraphicFramePr>
            <a:graphicFrameLocks noGrp="1"/>
          </p:cNvGraphicFramePr>
          <p:nvPr>
            <p:extLst>
              <p:ext uri="{D42A27DB-BD31-4B8C-83A1-F6EECF244321}">
                <p14:modId xmlns:p14="http://schemas.microsoft.com/office/powerpoint/2010/main" val="3092295057"/>
              </p:ext>
            </p:extLst>
          </p:nvPr>
        </p:nvGraphicFramePr>
        <p:xfrm>
          <a:off x="-1474" y="14987029"/>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dirty="0" err="1">
                          <a:latin typeface="Arial" panose="020B0604020202020204" pitchFamily="34" charset="0"/>
                          <a:cs typeface="Arial" panose="020B0604020202020204" pitchFamily="34" charset="0"/>
                        </a:rPr>
                        <a:t>Verhaltensdaten</a:t>
                      </a: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107" name="Picture 106" descr="Logo, company name&#10;&#10;Description automatically generated">
            <a:extLst>
              <a:ext uri="{FF2B5EF4-FFF2-40B4-BE49-F238E27FC236}">
                <a16:creationId xmlns:a16="http://schemas.microsoft.com/office/drawing/2014/main" id="{66FF138C-1115-4840-87AD-D4E896BEB424}"/>
              </a:ext>
            </a:extLst>
          </p:cNvPr>
          <p:cNvPicPr>
            <a:picLocks noChangeAspect="1"/>
          </p:cNvPicPr>
          <p:nvPr/>
        </p:nvPicPr>
        <p:blipFill rotWithShape="1">
          <a:blip r:embed="rId9">
            <a:extLst>
              <a:ext uri="{28A0092B-C50C-407E-A947-70E740481C1C}">
                <a14:useLocalDpi xmlns:a14="http://schemas.microsoft.com/office/drawing/2010/main" val="0"/>
              </a:ext>
            </a:extLst>
          </a:blip>
          <a:srcRect t="27764" b="27980"/>
          <a:stretch/>
        </p:blipFill>
        <p:spPr>
          <a:xfrm>
            <a:off x="8965325" y="7738572"/>
            <a:ext cx="2908337" cy="724000"/>
          </a:xfrm>
          <a:prstGeom prst="rect">
            <a:avLst/>
          </a:prstGeom>
        </p:spPr>
      </p:pic>
      <p:sp>
        <p:nvSpPr>
          <p:cNvPr id="86" name="Rectangle 85">
            <a:extLst>
              <a:ext uri="{FF2B5EF4-FFF2-40B4-BE49-F238E27FC236}">
                <a16:creationId xmlns:a16="http://schemas.microsoft.com/office/drawing/2014/main" id="{613B00E3-7D07-455D-806E-8775353C84C4}"/>
              </a:ext>
            </a:extLst>
          </p:cNvPr>
          <p:cNvSpPr/>
          <p:nvPr/>
        </p:nvSpPr>
        <p:spPr>
          <a:xfrm>
            <a:off x="-713812" y="2596430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11F97B08-6089-463E-9D9F-E85EC463C625}"/>
              </a:ext>
            </a:extLst>
          </p:cNvPr>
          <p:cNvSpPr/>
          <p:nvPr/>
        </p:nvSpPr>
        <p:spPr>
          <a:xfrm>
            <a:off x="12510063" y="2190504"/>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2BC9983D-461E-4051-8DE8-37D6091F8B5A}"/>
              </a:ext>
            </a:extLst>
          </p:cNvPr>
          <p:cNvSpPr/>
          <p:nvPr/>
        </p:nvSpPr>
        <p:spPr>
          <a:xfrm>
            <a:off x="-1039818" y="791044"/>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13" name="Picture 112" descr="A picture containing logo&#10;&#10;Description automatically generated">
            <a:extLst>
              <a:ext uri="{FF2B5EF4-FFF2-40B4-BE49-F238E27FC236}">
                <a16:creationId xmlns:a16="http://schemas.microsoft.com/office/drawing/2014/main" id="{46E6470F-D522-41E1-AA03-B85C499FE394}"/>
              </a:ext>
            </a:extLst>
          </p:cNvPr>
          <p:cNvPicPr>
            <a:picLocks noChangeAspect="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892533" y="6626838"/>
            <a:ext cx="1692577" cy="620068"/>
          </a:xfrm>
          <a:prstGeom prst="rect">
            <a:avLst/>
          </a:prstGeom>
        </p:spPr>
      </p:pic>
      <p:sp>
        <p:nvSpPr>
          <p:cNvPr id="114" name="Textfeld 74">
            <a:extLst>
              <a:ext uri="{FF2B5EF4-FFF2-40B4-BE49-F238E27FC236}">
                <a16:creationId xmlns:a16="http://schemas.microsoft.com/office/drawing/2014/main" id="{9362C962-6EB1-45C7-BC1A-FBE7A1447D41}"/>
              </a:ext>
            </a:extLst>
          </p:cNvPr>
          <p:cNvSpPr txBox="1"/>
          <p:nvPr/>
        </p:nvSpPr>
        <p:spPr>
          <a:xfrm>
            <a:off x="-856379" y="1453271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5" name="Gerader Verbinder 168">
            <a:extLst>
              <a:ext uri="{FF2B5EF4-FFF2-40B4-BE49-F238E27FC236}">
                <a16:creationId xmlns:a16="http://schemas.microsoft.com/office/drawing/2014/main" id="{2FC050DA-3217-44AF-B141-387687DB3736}"/>
              </a:ext>
            </a:extLst>
          </p:cNvPr>
          <p:cNvCxnSpPr/>
          <p:nvPr/>
        </p:nvCxnSpPr>
        <p:spPr bwMode="auto">
          <a:xfrm>
            <a:off x="6020639" y="19043760"/>
            <a:ext cx="6484398"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 name="Textfeld 76">
            <a:extLst>
              <a:ext uri="{FF2B5EF4-FFF2-40B4-BE49-F238E27FC236}">
                <a16:creationId xmlns:a16="http://schemas.microsoft.com/office/drawing/2014/main" id="{9BBA4917-C6B9-4D56-AB01-C7CA30B5228B}"/>
              </a:ext>
            </a:extLst>
          </p:cNvPr>
          <p:cNvSpPr txBox="1"/>
          <p:nvPr/>
        </p:nvSpPr>
        <p:spPr>
          <a:xfrm>
            <a:off x="5947598" y="1917107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F5144CD-06B1-49A3-B2F8-EFE844F6E393}"/>
              </a:ext>
            </a:extLst>
          </p:cNvPr>
          <p:cNvSpPr/>
          <p:nvPr/>
        </p:nvSpPr>
        <p:spPr>
          <a:xfrm>
            <a:off x="-2126392" y="1089793"/>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38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63289" y="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fontAlgn="base">
              <a:spcBef>
                <a:spcPct val="0"/>
              </a:spcBef>
              <a:spcAft>
                <a:spcPct val="40000"/>
              </a:spcAft>
              <a:defRPr/>
            </a:pPr>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VM15: </a:t>
            </a:r>
            <a:r>
              <a:rPr lang="en-GB" sz="2200" b="1">
                <a:solidFill>
                  <a:schemeClr val="bg1"/>
                </a:solidFill>
                <a:latin typeface="Arial" panose="020B0604020202020204" pitchFamily="34" charset="0"/>
                <a:cs typeface="Arial" panose="020B0604020202020204" pitchFamily="34" charset="0"/>
              </a:rPr>
              <a:t>Mobile Surveys</a:t>
            </a:r>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Befragung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63289" y="662480"/>
            <a:ext cx="13824823" cy="25349663"/>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56413" y="793042"/>
            <a:ext cx="204481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6033674" y="1210400"/>
            <a:ext cx="0" cy="215559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02661" y="1210400"/>
            <a:ext cx="6390460" cy="1202840"/>
          </a:xfrm>
          <a:prstGeom prst="rect">
            <a:avLst/>
          </a:prstGeom>
        </p:spPr>
        <p:txBody>
          <a:bodyPr wrap="square" lIns="0" tIns="0" rIns="0" bIns="0" rtlCol="0">
            <a:noAutofit/>
          </a:bodyPr>
          <a:lstStyle/>
          <a:p>
            <a:pPr algn="l"/>
            <a:r>
              <a:rPr lang="de-DE" sz="1600" b="0" i="0" u="none" strike="noStrike" baseline="0" dirty="0">
                <a:latin typeface="Arial" panose="020B0604020202020204" pitchFamily="34" charset="0"/>
                <a:cs typeface="Arial" panose="020B0604020202020204" pitchFamily="34" charset="0"/>
              </a:rPr>
              <a:t>Eine mobile Umfrage ist eine Umfrage, die Befragte auf einem mobilen Gerät ausfüllen – beispielsweise einem Smartphone oder Tablet. Bevor Sie Ihre Umfrage einführen, sollten Sie sie für mobile Benutzer optimieren, um eine reibungslose Benutzererfahrung zu gewährleisten. Umfragen, die für Mobilgeräte optimiert sind, passen sich an einen kleineren Bildschirm an und sind für Touchscreen-Geräte konzipiert. Der Text, in für Mobilgeräte optimierten Umfragen, ist zur besseren Lesbarkeit größer und die Aktionsklickschaltflächen sind einfacher zu manövrieren.</a:t>
            </a:r>
            <a:endParaRPr lang="de-DE" sz="1400" dirty="0">
              <a:solidFill>
                <a:srgbClr val="000000">
                  <a:lumMod val="75000"/>
                  <a:lumOff val="25000"/>
                </a:srgbClr>
              </a:solidFill>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048034622"/>
              </p:ext>
            </p:extLst>
          </p:nvPr>
        </p:nvGraphicFramePr>
        <p:xfrm>
          <a:off x="6483386" y="20581741"/>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253817" y="21171784"/>
            <a:ext cx="0" cy="428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9817601" y="21600277"/>
            <a:ext cx="436216" cy="43042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56413" y="25564393"/>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084065" y="25570234"/>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[Tec]</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37932" y="354463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231515" y="798882"/>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340092" y="1263464"/>
            <a:ext cx="6275569" cy="1179594"/>
          </a:xfrm>
          <a:prstGeom prst="rect">
            <a:avLst/>
          </a:prstGeom>
        </p:spPr>
        <p:txBody>
          <a:bodyPr wrap="square" lIns="0" tIns="0" rIns="0" bIns="0" rtlCol="0">
            <a:noAutofit/>
          </a:bodyPr>
          <a:lstStyle/>
          <a:p>
            <a:r>
              <a:rPr lang="de-DE" sz="1600" dirty="0">
                <a:solidFill>
                  <a:srgbClr val="000000">
                    <a:lumMod val="75000"/>
                    <a:lumOff val="25000"/>
                  </a:srgbClr>
                </a:solidFill>
                <a:latin typeface="Arial" panose="020B0604020202020204" pitchFamily="34" charset="0"/>
                <a:cs typeface="Arial" panose="020B0604020202020204" pitchFamily="34" charset="0"/>
              </a:rPr>
              <a:t>Best Practice: </a:t>
            </a:r>
          </a:p>
          <a:p>
            <a:pPr marL="285750" indent="-285750">
              <a:buFont typeface="Arial" panose="020B0604020202020204" pitchFamily="34" charset="0"/>
              <a:buChar char="•"/>
            </a:pPr>
            <a:r>
              <a:rPr lang="de-DE" sz="1600" dirty="0">
                <a:solidFill>
                  <a:srgbClr val="000000">
                    <a:lumMod val="75000"/>
                    <a:lumOff val="25000"/>
                  </a:srgbClr>
                </a:solidFill>
                <a:latin typeface="Arial" panose="020B0604020202020204" pitchFamily="34" charset="0"/>
                <a:cs typeface="Arial" panose="020B0604020202020204" pitchFamily="34" charset="0"/>
              </a:rPr>
              <a:t>Kurze und einfache Fragen</a:t>
            </a:r>
          </a:p>
          <a:p>
            <a:pPr marL="285750" indent="-285750">
              <a:buFont typeface="Arial" panose="020B0604020202020204" pitchFamily="34" charset="0"/>
              <a:buChar char="•"/>
            </a:pPr>
            <a:r>
              <a:rPr lang="de-DE" sz="1600" dirty="0">
                <a:solidFill>
                  <a:srgbClr val="000000">
                    <a:lumMod val="75000"/>
                    <a:lumOff val="25000"/>
                  </a:srgbClr>
                </a:solidFill>
                <a:latin typeface="Arial" panose="020B0604020202020204" pitchFamily="34" charset="0"/>
                <a:cs typeface="Arial" panose="020B0604020202020204" pitchFamily="34" charset="0"/>
              </a:rPr>
              <a:t>Leicht lesbarer Text</a:t>
            </a:r>
          </a:p>
          <a:p>
            <a:pPr marL="285750" indent="-285750">
              <a:buFont typeface="Arial" panose="020B0604020202020204" pitchFamily="34" charset="0"/>
              <a:buChar char="•"/>
            </a:pPr>
            <a:r>
              <a:rPr lang="de-DE" sz="1600" dirty="0">
                <a:solidFill>
                  <a:srgbClr val="000000">
                    <a:lumMod val="75000"/>
                    <a:lumOff val="25000"/>
                  </a:srgbClr>
                </a:solidFill>
                <a:latin typeface="Arial" panose="020B0604020202020204" pitchFamily="34" charset="0"/>
                <a:cs typeface="Arial" panose="020B0604020202020204" pitchFamily="34" charset="0"/>
              </a:rPr>
              <a:t>Keine Unordnung auf dem Bildschirm wie große Logos</a:t>
            </a:r>
          </a:p>
          <a:p>
            <a:pPr marL="285750" indent="-285750">
              <a:buFont typeface="Arial" panose="020B0604020202020204" pitchFamily="34" charset="0"/>
              <a:buChar char="•"/>
            </a:pPr>
            <a:r>
              <a:rPr lang="de-DE" sz="1600" dirty="0">
                <a:solidFill>
                  <a:srgbClr val="000000">
                    <a:lumMod val="75000"/>
                    <a:lumOff val="25000"/>
                  </a:srgbClr>
                </a:solidFill>
                <a:latin typeface="Arial" panose="020B0604020202020204" pitchFamily="34" charset="0"/>
                <a:cs typeface="Arial" panose="020B0604020202020204" pitchFamily="34" charset="0"/>
              </a:rPr>
              <a:t>Begrenzte die Anzahl der Fragen</a:t>
            </a:r>
          </a:p>
          <a:p>
            <a:pPr marL="285750" indent="-285750">
              <a:buFont typeface="Arial" panose="020B0604020202020204" pitchFamily="34" charset="0"/>
              <a:buChar char="•"/>
            </a:pPr>
            <a:r>
              <a:rPr lang="de-DE" sz="1600" dirty="0">
                <a:solidFill>
                  <a:srgbClr val="000000">
                    <a:lumMod val="75000"/>
                    <a:lumOff val="25000"/>
                  </a:srgbClr>
                </a:solidFill>
                <a:latin typeface="Arial" panose="020B0604020202020204" pitchFamily="34" charset="0"/>
                <a:cs typeface="Arial" panose="020B0604020202020204" pitchFamily="34" charset="0"/>
              </a:rPr>
              <a:t>Vermeiden Sie Spalten in Ihrer Antwortliste</a:t>
            </a:r>
          </a:p>
          <a:p>
            <a:pPr marL="285750" indent="-285750">
              <a:buFont typeface="Arial" panose="020B0604020202020204" pitchFamily="34" charset="0"/>
              <a:buChar char="•"/>
            </a:pPr>
            <a:r>
              <a:rPr lang="de-DE" sz="1600" dirty="0">
                <a:solidFill>
                  <a:srgbClr val="000000">
                    <a:lumMod val="75000"/>
                    <a:lumOff val="25000"/>
                  </a:srgbClr>
                </a:solidFill>
                <a:latin typeface="Arial" panose="020B0604020202020204" pitchFamily="34" charset="0"/>
                <a:cs typeface="Arial" panose="020B0604020202020204" pitchFamily="34" charset="0"/>
              </a:rPr>
              <a:t>Lassen Sie sich nicht von Seitenumbrüchen mitreißen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56413" y="3658317"/>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648744" y="601511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Pfeil: Chevron 86">
            <a:extLst>
              <a:ext uri="{FF2B5EF4-FFF2-40B4-BE49-F238E27FC236}">
                <a16:creationId xmlns:a16="http://schemas.microsoft.com/office/drawing/2014/main" id="{1E234C48-0979-4D8A-9061-8FBF01C33EEC}"/>
              </a:ext>
            </a:extLst>
          </p:cNvPr>
          <p:cNvSpPr/>
          <p:nvPr/>
        </p:nvSpPr>
        <p:spPr>
          <a:xfrm>
            <a:off x="4742741" y="412451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a:latin typeface="Arial" panose="020B0604020202020204" pitchFamily="34" charset="0"/>
                <a:cs typeface="Arial" panose="020B0604020202020204" pitchFamily="34" charset="0"/>
              </a:rPr>
              <a:t>Feedback </a:t>
            </a:r>
            <a:r>
              <a:rPr lang="en-GB" sz="1600" err="1">
                <a:latin typeface="Arial" panose="020B0604020202020204" pitchFamily="34" charset="0"/>
                <a:cs typeface="Arial" panose="020B0604020202020204" pitchFamily="34" charset="0"/>
              </a:rPr>
              <a:t>sammeln</a:t>
            </a:r>
            <a:endParaRPr kumimoji="0" lang="de-DE" sz="160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9" name="Textfeld 88">
            <a:extLst>
              <a:ext uri="{FF2B5EF4-FFF2-40B4-BE49-F238E27FC236}">
                <a16:creationId xmlns:a16="http://schemas.microsoft.com/office/drawing/2014/main" id="{877DF413-0156-4249-B5F2-5F9FBC2B37ED}"/>
              </a:ext>
            </a:extLst>
          </p:cNvPr>
          <p:cNvSpPr txBox="1"/>
          <p:nvPr/>
        </p:nvSpPr>
        <p:spPr>
          <a:xfrm>
            <a:off x="4672353" y="4767709"/>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Sammeln von Feedback in Form von Bewertungen von den Kunden.</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756413" y="612208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5968003" y="6127920"/>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635702" y="6410711"/>
            <a:ext cx="28935" cy="280039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63212" y="937409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 name="Textfeld 122">
            <a:extLst>
              <a:ext uri="{FF2B5EF4-FFF2-40B4-BE49-F238E27FC236}">
                <a16:creationId xmlns:a16="http://schemas.microsoft.com/office/drawing/2014/main" id="{9384453F-3054-4F1B-8F08-E538E16BD306}"/>
              </a:ext>
            </a:extLst>
          </p:cNvPr>
          <p:cNvSpPr txBox="1"/>
          <p:nvPr/>
        </p:nvSpPr>
        <p:spPr>
          <a:xfrm>
            <a:off x="5674569" y="7952987"/>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Tab/ Mobile</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48744" y="1320141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56413" y="1330837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33116" y="13786358"/>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92513" y="13786358"/>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18490" y="13786358"/>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22756" y="14393140"/>
            <a:ext cx="3161964"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Alternative </a:t>
            </a:r>
            <a:r>
              <a:rPr lang="en-US" sz="1400" dirty="0" err="1">
                <a:solidFill>
                  <a:srgbClr val="000000">
                    <a:lumMod val="75000"/>
                    <a:lumOff val="25000"/>
                  </a:srgbClr>
                </a:solidFill>
                <a:latin typeface="Arial" panose="020B0604020202020204" pitchFamily="34" charset="0"/>
                <a:cs typeface="Arial" panose="020B0604020202020204" pitchFamily="34" charset="0"/>
              </a:rPr>
              <a:t>Lösungen</a:t>
            </a:r>
            <a:r>
              <a:rPr lang="en-US" sz="1400" dirty="0">
                <a:solidFill>
                  <a:srgbClr val="000000">
                    <a:lumMod val="75000"/>
                    <a:lumOff val="25000"/>
                  </a:srgbClr>
                </a:solidFill>
                <a:latin typeface="Arial" panose="020B0604020202020204" pitchFamily="34" charset="0"/>
                <a:cs typeface="Arial" panose="020B0604020202020204" pitchFamily="34" charset="0"/>
              </a:rPr>
              <a:t> (A/B)</a:t>
            </a: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Statistiken</a:t>
            </a:r>
            <a:r>
              <a:rPr lang="en-US" sz="1400" dirty="0">
                <a:solidFill>
                  <a:srgbClr val="000000">
                    <a:lumMod val="75000"/>
                    <a:lumOff val="25000"/>
                  </a:srgbClr>
                </a:solidFill>
                <a:latin typeface="Arial" panose="020B0604020202020204" pitchFamily="34" charset="0"/>
                <a:cs typeface="Arial" panose="020B0604020202020204" pitchFamily="34" charset="0"/>
              </a:rPr>
              <a:t> und </a:t>
            </a:r>
            <a:r>
              <a:rPr lang="en-US" sz="1400" dirty="0" err="1">
                <a:solidFill>
                  <a:srgbClr val="000000">
                    <a:lumMod val="75000"/>
                    <a:lumOff val="25000"/>
                  </a:srgbClr>
                </a:solidFill>
                <a:latin typeface="Arial" panose="020B0604020202020204" pitchFamily="34" charset="0"/>
                <a:cs typeface="Arial" panose="020B0604020202020204" pitchFamily="34" charset="0"/>
              </a:rPr>
              <a:t>Studien</a:t>
            </a:r>
            <a:endParaRPr lang="en-US" sz="14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166" name="Textfeld 165">
            <a:extLst>
              <a:ext uri="{FF2B5EF4-FFF2-40B4-BE49-F238E27FC236}">
                <a16:creationId xmlns:a16="http://schemas.microsoft.com/office/drawing/2014/main" id="{2DBA5164-E769-4231-AF8F-3F4EA3889AA9}"/>
              </a:ext>
            </a:extLst>
          </p:cNvPr>
          <p:cNvSpPr txBox="1"/>
          <p:nvPr/>
        </p:nvSpPr>
        <p:spPr>
          <a:xfrm>
            <a:off x="4121924" y="14393140"/>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Kritikalitätsmatrix</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75399" y="1546467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758266828"/>
              </p:ext>
            </p:extLst>
          </p:nvPr>
        </p:nvGraphicFramePr>
        <p:xfrm>
          <a:off x="-57406" y="20390966"/>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14144" y="2218454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H="1" flipV="1">
            <a:off x="9817601" y="22041876"/>
            <a:ext cx="1237934" cy="43859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V="1">
            <a:off x="10253817" y="22491640"/>
            <a:ext cx="801718" cy="419256"/>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739829" y="25439199"/>
            <a:ext cx="13306587" cy="690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Ellipse 22">
            <a:extLst>
              <a:ext uri="{FF2B5EF4-FFF2-40B4-BE49-F238E27FC236}">
                <a16:creationId xmlns:a16="http://schemas.microsoft.com/office/drawing/2014/main" id="{8750DDC7-8AA2-480C-ABFA-6B9E6A3E6CF0}"/>
              </a:ext>
            </a:extLst>
          </p:cNvPr>
          <p:cNvSpPr/>
          <p:nvPr/>
        </p:nvSpPr>
        <p:spPr>
          <a:xfrm>
            <a:off x="3003567" y="2218454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20713" y="2218454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102" name="Graphic 101" descr="Smart Phone with solid fill">
            <a:extLst>
              <a:ext uri="{FF2B5EF4-FFF2-40B4-BE49-F238E27FC236}">
                <a16:creationId xmlns:a16="http://schemas.microsoft.com/office/drawing/2014/main" id="{CC7A253A-E2E6-4047-9C4C-CB9E46A7F9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3674" y="7017792"/>
            <a:ext cx="914400" cy="914400"/>
          </a:xfrm>
          <a:prstGeom prst="rect">
            <a:avLst/>
          </a:prstGeom>
        </p:spPr>
      </p:pic>
      <p:sp>
        <p:nvSpPr>
          <p:cNvPr id="112" name="Textfeld 165">
            <a:extLst>
              <a:ext uri="{FF2B5EF4-FFF2-40B4-BE49-F238E27FC236}">
                <a16:creationId xmlns:a16="http://schemas.microsoft.com/office/drawing/2014/main" id="{E8A3B549-937F-4D9E-A6A4-D16363E16A8A}"/>
              </a:ext>
            </a:extLst>
          </p:cNvPr>
          <p:cNvSpPr txBox="1"/>
          <p:nvPr/>
        </p:nvSpPr>
        <p:spPr>
          <a:xfrm>
            <a:off x="8744047" y="14393140"/>
            <a:ext cx="3511496" cy="30777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93" name="Pfeil: Chevron 130">
            <a:extLst>
              <a:ext uri="{FF2B5EF4-FFF2-40B4-BE49-F238E27FC236}">
                <a16:creationId xmlns:a16="http://schemas.microsoft.com/office/drawing/2014/main" id="{B2D2F171-C465-4E28-8AE6-F1E29323893A}"/>
              </a:ext>
            </a:extLst>
          </p:cNvPr>
          <p:cNvSpPr/>
          <p:nvPr/>
        </p:nvSpPr>
        <p:spPr>
          <a:xfrm>
            <a:off x="2063597" y="412451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Mobile Survey hosten </a:t>
            </a:r>
          </a:p>
        </p:txBody>
      </p:sp>
      <p:sp>
        <p:nvSpPr>
          <p:cNvPr id="94" name="Textfeld 61">
            <a:extLst>
              <a:ext uri="{FF2B5EF4-FFF2-40B4-BE49-F238E27FC236}">
                <a16:creationId xmlns:a16="http://schemas.microsoft.com/office/drawing/2014/main" id="{87DB2235-BBDD-4F16-AC3E-3401E3D94D1E}"/>
              </a:ext>
            </a:extLst>
          </p:cNvPr>
          <p:cNvSpPr txBox="1"/>
          <p:nvPr/>
        </p:nvSpPr>
        <p:spPr>
          <a:xfrm>
            <a:off x="1990235" y="4767709"/>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Hosten Sie die </a:t>
            </a:r>
            <a:r>
              <a:rPr kumimoji="0" lang="de-DE" sz="14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Mobile Survey</a:t>
            </a:r>
            <a:r>
              <a:rPr lang="de-DE" sz="1400">
                <a:solidFill>
                  <a:srgbClr val="000000">
                    <a:lumMod val="75000"/>
                    <a:lumOff val="25000"/>
                  </a:srgbClr>
                </a:solidFill>
                <a:latin typeface="Arial" panose="020B0604020202020204" pitchFamily="34" charset="0"/>
                <a:cs typeface="Arial" panose="020B0604020202020204" pitchFamily="34" charset="0"/>
              </a:rPr>
              <a:t> auf einer echten Website oder app, die eine Produktbeschreibung enthält.</a:t>
            </a:r>
          </a:p>
        </p:txBody>
      </p:sp>
      <p:sp>
        <p:nvSpPr>
          <p:cNvPr id="91" name="Pfeil: Chevron 130">
            <a:extLst>
              <a:ext uri="{FF2B5EF4-FFF2-40B4-BE49-F238E27FC236}">
                <a16:creationId xmlns:a16="http://schemas.microsoft.com/office/drawing/2014/main" id="{83C0415F-345A-4002-8009-A5CBB08D5082}"/>
              </a:ext>
            </a:extLst>
          </p:cNvPr>
          <p:cNvSpPr/>
          <p:nvPr/>
        </p:nvSpPr>
        <p:spPr>
          <a:xfrm>
            <a:off x="-602037" y="412451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Mobile Survey entwerfen</a:t>
            </a:r>
          </a:p>
        </p:txBody>
      </p:sp>
      <p:sp>
        <p:nvSpPr>
          <p:cNvPr id="92" name="Textfeld 61">
            <a:extLst>
              <a:ext uri="{FF2B5EF4-FFF2-40B4-BE49-F238E27FC236}">
                <a16:creationId xmlns:a16="http://schemas.microsoft.com/office/drawing/2014/main" id="{BE92688E-B144-460A-ABE1-426348F811EF}"/>
              </a:ext>
            </a:extLst>
          </p:cNvPr>
          <p:cNvSpPr txBox="1"/>
          <p:nvPr/>
        </p:nvSpPr>
        <p:spPr>
          <a:xfrm>
            <a:off x="-675399" y="4767709"/>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Entwerfen Sie eine </a:t>
            </a:r>
            <a:r>
              <a:rPr kumimoji="0" lang="de-DE" sz="14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Mobile Survey</a:t>
            </a:r>
            <a:r>
              <a:rPr lang="de-DE" sz="1400" dirty="0">
                <a:solidFill>
                  <a:srgbClr val="000000">
                    <a:lumMod val="75000"/>
                    <a:lumOff val="25000"/>
                  </a:srgbClr>
                </a:solidFill>
                <a:latin typeface="Arial" panose="020B0604020202020204" pitchFamily="34" charset="0"/>
                <a:cs typeface="Arial" panose="020B0604020202020204" pitchFamily="34" charset="0"/>
              </a:rPr>
              <a:t>, die 5-10 Schritte nicht überschreitet</a:t>
            </a:r>
          </a:p>
        </p:txBody>
      </p:sp>
      <p:cxnSp>
        <p:nvCxnSpPr>
          <p:cNvPr id="81" name="Gerader Verbinder 118">
            <a:extLst>
              <a:ext uri="{FF2B5EF4-FFF2-40B4-BE49-F238E27FC236}">
                <a16:creationId xmlns:a16="http://schemas.microsoft.com/office/drawing/2014/main" id="{1072E832-4F13-48A3-B57D-D93F1EA74678}"/>
              </a:ext>
            </a:extLst>
          </p:cNvPr>
          <p:cNvCxnSpPr/>
          <p:nvPr/>
        </p:nvCxnSpPr>
        <p:spPr bwMode="auto">
          <a:xfrm>
            <a:off x="8744047" y="7017792"/>
            <a:ext cx="0" cy="194113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Ellipse 22">
            <a:extLst>
              <a:ext uri="{FF2B5EF4-FFF2-40B4-BE49-F238E27FC236}">
                <a16:creationId xmlns:a16="http://schemas.microsoft.com/office/drawing/2014/main" id="{3A57DB0E-2122-493E-9771-7ADD66611E8F}"/>
              </a:ext>
            </a:extLst>
          </p:cNvPr>
          <p:cNvSpPr/>
          <p:nvPr/>
        </p:nvSpPr>
        <p:spPr>
          <a:xfrm>
            <a:off x="2497400" y="2218454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1" name="Table 142">
            <a:extLst>
              <a:ext uri="{FF2B5EF4-FFF2-40B4-BE49-F238E27FC236}">
                <a16:creationId xmlns:a16="http://schemas.microsoft.com/office/drawing/2014/main" id="{0AA6686A-E8F9-4E56-AD0D-13D57379EACE}"/>
              </a:ext>
            </a:extLst>
          </p:cNvPr>
          <p:cNvGraphicFramePr>
            <a:graphicFrameLocks noGrp="1"/>
          </p:cNvGraphicFramePr>
          <p:nvPr>
            <p:extLst>
              <p:ext uri="{D42A27DB-BD31-4B8C-83A1-F6EECF244321}">
                <p14:modId xmlns:p14="http://schemas.microsoft.com/office/powerpoint/2010/main" val="1533267939"/>
              </p:ext>
            </p:extLst>
          </p:nvPr>
        </p:nvGraphicFramePr>
        <p:xfrm>
          <a:off x="-663746" y="9959769"/>
          <a:ext cx="13129836" cy="3095490"/>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7114">
                  <a:extLst>
                    <a:ext uri="{9D8B030D-6E8A-4147-A177-3AD203B41FA5}">
                      <a16:colId xmlns:a16="http://schemas.microsoft.com/office/drawing/2014/main" val="3149760030"/>
                    </a:ext>
                  </a:extLst>
                </a:gridCol>
                <a:gridCol w="1711842">
                  <a:extLst>
                    <a:ext uri="{9D8B030D-6E8A-4147-A177-3AD203B41FA5}">
                      <a16:colId xmlns:a16="http://schemas.microsoft.com/office/drawing/2014/main" val="2115851003"/>
                    </a:ext>
                  </a:extLst>
                </a:gridCol>
                <a:gridCol w="1881444">
                  <a:extLst>
                    <a:ext uri="{9D8B030D-6E8A-4147-A177-3AD203B41FA5}">
                      <a16:colId xmlns:a16="http://schemas.microsoft.com/office/drawing/2014/main" val="974451925"/>
                    </a:ext>
                  </a:extLst>
                </a:gridCol>
                <a:gridCol w="2020705">
                  <a:extLst>
                    <a:ext uri="{9D8B030D-6E8A-4147-A177-3AD203B41FA5}">
                      <a16:colId xmlns:a16="http://schemas.microsoft.com/office/drawing/2014/main" val="1144659816"/>
                    </a:ext>
                  </a:extLst>
                </a:gridCol>
                <a:gridCol w="1956390">
                  <a:extLst>
                    <a:ext uri="{9D8B030D-6E8A-4147-A177-3AD203B41FA5}">
                      <a16:colId xmlns:a16="http://schemas.microsoft.com/office/drawing/2014/main" val="297790444"/>
                    </a:ext>
                  </a:extLst>
                </a:gridCol>
                <a:gridCol w="2078081">
                  <a:extLst>
                    <a:ext uri="{9D8B030D-6E8A-4147-A177-3AD203B41FA5}">
                      <a16:colId xmlns:a16="http://schemas.microsoft.com/office/drawing/2014/main" val="2341571255"/>
                    </a:ext>
                  </a:extLst>
                </a:gridCol>
              </a:tblGrid>
              <a:tr h="27246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ctr">
                        <a:buFont typeface="Arial" panose="020B0604020202020204" pitchFamily="34" charset="0"/>
                        <a:buChar char="•"/>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ctr">
                        <a:buFont typeface="Arial" panose="020B0604020202020204" pitchFamily="34" charset="0"/>
                        <a:buChar char="•"/>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ctr">
                        <a:buFont typeface="Arial" panose="020B0604020202020204" pitchFamily="34" charset="0"/>
                        <a:buChar char="•"/>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ctr">
                        <a:lnSpc>
                          <a:spcPct val="90000"/>
                        </a:lnSpc>
                        <a:spcAft>
                          <a:spcPts val="1000"/>
                        </a:spcAft>
                        <a:buClr>
                          <a:schemeClr val="tx1">
                            <a:lumMod val="75000"/>
                            <a:lumOff val="25000"/>
                          </a:schemeClr>
                        </a:buClr>
                        <a:buFont typeface="Arial" panose="020B0604020202020204" pitchFamily="34" charset="0"/>
                        <a:buChar char="•"/>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ctr">
                        <a:lnSpc>
                          <a:spcPct val="90000"/>
                        </a:lnSpc>
                        <a:spcAft>
                          <a:spcPts val="1000"/>
                        </a:spcAft>
                        <a:buClr>
                          <a:schemeClr val="tx1">
                            <a:lumMod val="75000"/>
                            <a:lumOff val="25000"/>
                          </a:schemeClr>
                        </a:buClr>
                        <a:buFont typeface="Arial" panose="020B0604020202020204" pitchFamily="34" charset="0"/>
                        <a:buChar char="•"/>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ctr">
                        <a:lnSpc>
                          <a:spcPct val="90000"/>
                        </a:lnSpc>
                        <a:spcAft>
                          <a:spcPts val="1000"/>
                        </a:spcAft>
                        <a:buClr>
                          <a:schemeClr val="tx1">
                            <a:lumMod val="75000"/>
                            <a:lumOff val="25000"/>
                          </a:schemeClr>
                        </a:buClr>
                        <a:buFont typeface="Arial" panose="020B0604020202020204" pitchFamily="34" charset="0"/>
                        <a:buChar char="•"/>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385963">
                <a:tc>
                  <a:txBody>
                    <a:bodyPr/>
                    <a:lstStyle/>
                    <a:p>
                      <a:pPr marL="285750" marR="0" lvl="0" indent="-285750" algn="ctr"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38368">
                <a:tc>
                  <a:txBody>
                    <a:bodyPr/>
                    <a:lstStyle/>
                    <a:p>
                      <a:pPr marL="285750" marR="0" lvl="0" indent="-285750" algn="ctr"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695392">
                <a:tc>
                  <a:txBody>
                    <a:bodyPr/>
                    <a:lstStyle/>
                    <a:p>
                      <a:pPr marL="285750" marR="0" lvl="0" indent="-285750" algn="ctr"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Sean Ellis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Net Promoter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Feedback</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Antwortrate</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Interaktionsrate</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Ansichten</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Anmeldungen</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385963">
                <a:tc>
                  <a:txBody>
                    <a:bodyPr/>
                    <a:lstStyle/>
                    <a:p>
                      <a:pPr marL="285750" marR="0" lvl="0" indent="-285750" algn="ctr"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b="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2" name="Textfeld 83">
            <a:extLst>
              <a:ext uri="{FF2B5EF4-FFF2-40B4-BE49-F238E27FC236}">
                <a16:creationId xmlns:a16="http://schemas.microsoft.com/office/drawing/2014/main" id="{4BF832F9-66EB-431F-8816-26C6C21157CE}"/>
              </a:ext>
            </a:extLst>
          </p:cNvPr>
          <p:cNvSpPr txBox="1"/>
          <p:nvPr/>
        </p:nvSpPr>
        <p:spPr>
          <a:xfrm>
            <a:off x="-756413" y="9487946"/>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04" name="Picture 103">
            <a:extLst>
              <a:ext uri="{FF2B5EF4-FFF2-40B4-BE49-F238E27FC236}">
                <a16:creationId xmlns:a16="http://schemas.microsoft.com/office/drawing/2014/main" id="{57811623-4AEF-46CC-9A2D-8A42F70B7FC1}"/>
              </a:ext>
            </a:extLst>
          </p:cNvPr>
          <p:cNvPicPr>
            <a:picLocks noChangeAspect="1"/>
          </p:cNvPicPr>
          <p:nvPr/>
        </p:nvPicPr>
        <p:blipFill>
          <a:blip r:embed="rId5"/>
          <a:stretch>
            <a:fillRect/>
          </a:stretch>
        </p:blipFill>
        <p:spPr>
          <a:xfrm>
            <a:off x="7437491" y="7070614"/>
            <a:ext cx="924908" cy="808756"/>
          </a:xfrm>
          <a:prstGeom prst="rect">
            <a:avLst/>
          </a:prstGeom>
        </p:spPr>
      </p:pic>
      <p:sp>
        <p:nvSpPr>
          <p:cNvPr id="105" name="Textfeld 124">
            <a:extLst>
              <a:ext uri="{FF2B5EF4-FFF2-40B4-BE49-F238E27FC236}">
                <a16:creationId xmlns:a16="http://schemas.microsoft.com/office/drawing/2014/main" id="{3EAA223C-D040-4960-B03E-2BC0A7B4E9F1}"/>
              </a:ext>
            </a:extLst>
          </p:cNvPr>
          <p:cNvSpPr txBox="1"/>
          <p:nvPr/>
        </p:nvSpPr>
        <p:spPr>
          <a:xfrm>
            <a:off x="7228510" y="7952987"/>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Fragebogenformular</a:t>
            </a:r>
          </a:p>
        </p:txBody>
      </p:sp>
      <p:pic>
        <p:nvPicPr>
          <p:cNvPr id="3" name="Picture 2">
            <a:extLst>
              <a:ext uri="{FF2B5EF4-FFF2-40B4-BE49-F238E27FC236}">
                <a16:creationId xmlns:a16="http://schemas.microsoft.com/office/drawing/2014/main" id="{232E597C-312F-40C8-A78F-90F18522E602}"/>
              </a:ext>
            </a:extLst>
          </p:cNvPr>
          <p:cNvPicPr>
            <a:picLocks noChangeAspect="1"/>
          </p:cNvPicPr>
          <p:nvPr/>
        </p:nvPicPr>
        <p:blipFill>
          <a:blip r:embed="rId6"/>
          <a:stretch>
            <a:fillRect/>
          </a:stretch>
        </p:blipFill>
        <p:spPr>
          <a:xfrm>
            <a:off x="195639" y="6401588"/>
            <a:ext cx="5081823" cy="2819943"/>
          </a:xfrm>
          <a:prstGeom prst="rect">
            <a:avLst/>
          </a:prstGeom>
        </p:spPr>
      </p:pic>
      <p:pic>
        <p:nvPicPr>
          <p:cNvPr id="5" name="Picture 4">
            <a:extLst>
              <a:ext uri="{FF2B5EF4-FFF2-40B4-BE49-F238E27FC236}">
                <a16:creationId xmlns:a16="http://schemas.microsoft.com/office/drawing/2014/main" id="{2037479D-186D-4F9A-AFD8-F004B2B0A2E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197" b="90164" l="5159" r="94841">
                        <a14:foregroundMark x1="7143" y1="60656" x2="7143" y2="60656"/>
                        <a14:foregroundMark x1="29762" y1="49180" x2="29762" y2="49180"/>
                        <a14:foregroundMark x1="29365" y1="37705" x2="29365" y2="37705"/>
                        <a14:foregroundMark x1="29365" y1="36066" x2="36111" y2="73770"/>
                        <a14:foregroundMark x1="40476" y1="60656" x2="46429" y2="59016"/>
                        <a14:foregroundMark x1="42460" y1="54098" x2="42460" y2="50820"/>
                        <a14:foregroundMark x1="43254" y1="49180" x2="46032" y2="52459"/>
                        <a14:foregroundMark x1="46429" y1="52459" x2="44444" y2="68852"/>
                        <a14:foregroundMark x1="51190" y1="32787" x2="53571" y2="73770"/>
                        <a14:foregroundMark x1="56349" y1="47541" x2="56349" y2="70492"/>
                        <a14:foregroundMark x1="57143" y1="29508" x2="57143" y2="29508"/>
                        <a14:foregroundMark x1="58333" y1="45902" x2="58730" y2="72131"/>
                        <a14:foregroundMark x1="61905" y1="62295" x2="80159" y2="67213"/>
                        <a14:foregroundMark x1="80159" y1="67213" x2="93651" y2="54098"/>
                        <a14:foregroundMark x1="10714" y1="57377" x2="18254" y2="52459"/>
                        <a14:foregroundMark x1="18254" y1="45902" x2="5952" y2="54098"/>
                        <a14:foregroundMark x1="8333" y1="54098" x2="21825" y2="44262"/>
                        <a14:foregroundMark x1="8730" y1="67213" x2="50000" y2="47541"/>
                        <a14:foregroundMark x1="50000" y1="47541" x2="78175" y2="59016"/>
                        <a14:foregroundMark x1="78175" y1="59016" x2="87698" y2="42623"/>
                        <a14:foregroundMark x1="91270" y1="59016" x2="26984" y2="31148"/>
                        <a14:foregroundMark x1="26984" y1="31148" x2="54365" y2="39344"/>
                        <a14:foregroundMark x1="54365" y1="39344" x2="15476" y2="73770"/>
                        <a14:foregroundMark x1="15476" y1="73770" x2="52381" y2="60656"/>
                        <a14:foregroundMark x1="52381" y1="60656" x2="71429" y2="65574"/>
                        <a14:foregroundMark x1="71429" y1="65574" x2="90079" y2="63934"/>
                        <a14:foregroundMark x1="90079" y1="63934" x2="89286" y2="40984"/>
                        <a14:foregroundMark x1="63889" y1="91803" x2="64683" y2="39344"/>
                        <a14:foregroundMark x1="82540" y1="34426" x2="95238" y2="54098"/>
                        <a14:foregroundMark x1="84127" y1="75410" x2="58730" y2="78689"/>
                        <a14:foregroundMark x1="58730" y1="78689" x2="26984" y2="47541"/>
                        <a14:foregroundMark x1="21429" y1="47541" x2="8730" y2="57377"/>
                        <a14:foregroundMark x1="17460" y1="73770" x2="34524" y2="27869"/>
                        <a14:foregroundMark x1="34524" y1="27869" x2="55556" y2="21311"/>
                        <a14:foregroundMark x1="55556" y1="21311" x2="67857" y2="55738"/>
                        <a14:foregroundMark x1="67857" y1="44262" x2="65476" y2="45902"/>
                        <a14:foregroundMark x1="81349" y1="54098" x2="83333" y2="19672"/>
                        <a14:foregroundMark x1="84127" y1="21311" x2="70635" y2="68852"/>
                        <a14:foregroundMark x1="84127" y1="26230" x2="88095" y2="39344"/>
                        <a14:foregroundMark x1="18254" y1="44262" x2="10317" y2="45902"/>
                        <a14:foregroundMark x1="22222" y1="70492" x2="5159" y2="57377"/>
                        <a14:foregroundMark x1="6746" y1="47541" x2="15079" y2="34426"/>
                      </a14:backgroundRemoval>
                    </a14:imgEffect>
                  </a14:imgLayer>
                </a14:imgProps>
              </a:ext>
            </a:extLst>
          </a:blip>
          <a:stretch>
            <a:fillRect/>
          </a:stretch>
        </p:blipFill>
        <p:spPr>
          <a:xfrm>
            <a:off x="9066389" y="6833301"/>
            <a:ext cx="3089803" cy="747929"/>
          </a:xfrm>
          <a:prstGeom prst="rect">
            <a:avLst/>
          </a:prstGeom>
        </p:spPr>
      </p:pic>
      <p:sp>
        <p:nvSpPr>
          <p:cNvPr id="66" name="Textfeld 113">
            <a:extLst>
              <a:ext uri="{FF2B5EF4-FFF2-40B4-BE49-F238E27FC236}">
                <a16:creationId xmlns:a16="http://schemas.microsoft.com/office/drawing/2014/main" id="{B7563A9A-EEFE-4A0E-B98A-A57DD5F7639B}"/>
              </a:ext>
            </a:extLst>
          </p:cNvPr>
          <p:cNvSpPr txBox="1"/>
          <p:nvPr/>
        </p:nvSpPr>
        <p:spPr>
          <a:xfrm>
            <a:off x="7305763" y="2555324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3" name="Textfeld 114">
            <a:extLst>
              <a:ext uri="{FF2B5EF4-FFF2-40B4-BE49-F238E27FC236}">
                <a16:creationId xmlns:a16="http://schemas.microsoft.com/office/drawing/2014/main" id="{242DA101-C282-45C7-BDB6-30D2B75EC359}"/>
              </a:ext>
            </a:extLst>
          </p:cNvPr>
          <p:cNvSpPr txBox="1"/>
          <p:nvPr/>
        </p:nvSpPr>
        <p:spPr>
          <a:xfrm>
            <a:off x="9613204" y="2561867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74" name="Gerader Verbinder 58">
            <a:extLst>
              <a:ext uri="{FF2B5EF4-FFF2-40B4-BE49-F238E27FC236}">
                <a16:creationId xmlns:a16="http://schemas.microsoft.com/office/drawing/2014/main" id="{D38E73E7-EE99-4069-A230-063E2E06FA99}"/>
              </a:ext>
            </a:extLst>
          </p:cNvPr>
          <p:cNvCxnSpPr/>
          <p:nvPr/>
        </p:nvCxnSpPr>
        <p:spPr bwMode="auto">
          <a:xfrm flipV="1">
            <a:off x="-639374" y="23270877"/>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feld 113">
            <a:extLst>
              <a:ext uri="{FF2B5EF4-FFF2-40B4-BE49-F238E27FC236}">
                <a16:creationId xmlns:a16="http://schemas.microsoft.com/office/drawing/2014/main" id="{FAAC0771-13E0-4498-93B5-ACABCA01E020}"/>
              </a:ext>
            </a:extLst>
          </p:cNvPr>
          <p:cNvSpPr txBox="1"/>
          <p:nvPr/>
        </p:nvSpPr>
        <p:spPr>
          <a:xfrm>
            <a:off x="6099796" y="2382630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6" name="Textfeld 106">
            <a:extLst>
              <a:ext uri="{FF2B5EF4-FFF2-40B4-BE49-F238E27FC236}">
                <a16:creationId xmlns:a16="http://schemas.microsoft.com/office/drawing/2014/main" id="{8B386233-BA5D-46C7-92CA-F0CE227A5A93}"/>
              </a:ext>
            </a:extLst>
          </p:cNvPr>
          <p:cNvSpPr txBox="1"/>
          <p:nvPr/>
        </p:nvSpPr>
        <p:spPr>
          <a:xfrm>
            <a:off x="-756413" y="23387585"/>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7" name="Textfeld 110">
            <a:extLst>
              <a:ext uri="{FF2B5EF4-FFF2-40B4-BE49-F238E27FC236}">
                <a16:creationId xmlns:a16="http://schemas.microsoft.com/office/drawing/2014/main" id="{8131C7DF-13E5-4A88-BBA4-BC39A5A435DE}"/>
              </a:ext>
            </a:extLst>
          </p:cNvPr>
          <p:cNvSpPr txBox="1"/>
          <p:nvPr/>
        </p:nvSpPr>
        <p:spPr>
          <a:xfrm>
            <a:off x="-671931" y="2382630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8" name="Textfeld 112">
            <a:extLst>
              <a:ext uri="{FF2B5EF4-FFF2-40B4-BE49-F238E27FC236}">
                <a16:creationId xmlns:a16="http://schemas.microsoft.com/office/drawing/2014/main" id="{3DC8A48A-1E90-45A0-9D67-DC994B084744}"/>
              </a:ext>
            </a:extLst>
          </p:cNvPr>
          <p:cNvSpPr txBox="1"/>
          <p:nvPr/>
        </p:nvSpPr>
        <p:spPr>
          <a:xfrm>
            <a:off x="2480756" y="2382630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9" name="Textfeld 114">
            <a:extLst>
              <a:ext uri="{FF2B5EF4-FFF2-40B4-BE49-F238E27FC236}">
                <a16:creationId xmlns:a16="http://schemas.microsoft.com/office/drawing/2014/main" id="{231D7232-3F14-44E9-AA55-A25ED198ECC4}"/>
              </a:ext>
            </a:extLst>
          </p:cNvPr>
          <p:cNvSpPr txBox="1"/>
          <p:nvPr/>
        </p:nvSpPr>
        <p:spPr>
          <a:xfrm>
            <a:off x="9286256" y="2382630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73">
            <a:extLst>
              <a:ext uri="{FF2B5EF4-FFF2-40B4-BE49-F238E27FC236}">
                <a16:creationId xmlns:a16="http://schemas.microsoft.com/office/drawing/2014/main" id="{8C84F8D7-F76F-4DD9-BB68-C1F551625C1B}"/>
              </a:ext>
            </a:extLst>
          </p:cNvPr>
          <p:cNvSpPr txBox="1"/>
          <p:nvPr/>
        </p:nvSpPr>
        <p:spPr>
          <a:xfrm>
            <a:off x="-735653" y="24177744"/>
            <a:ext cx="2516121" cy="523220"/>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PM55: Solution image</a:t>
            </a:r>
          </a:p>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PM22: Concept Galerie</a:t>
            </a:r>
          </a:p>
        </p:txBody>
      </p:sp>
      <p:sp>
        <p:nvSpPr>
          <p:cNvPr id="82" name="Textfeld 173">
            <a:extLst>
              <a:ext uri="{FF2B5EF4-FFF2-40B4-BE49-F238E27FC236}">
                <a16:creationId xmlns:a16="http://schemas.microsoft.com/office/drawing/2014/main" id="{931D144F-6001-443C-98B6-624A917D44D9}"/>
              </a:ext>
            </a:extLst>
          </p:cNvPr>
          <p:cNvSpPr txBox="1"/>
          <p:nvPr/>
        </p:nvSpPr>
        <p:spPr>
          <a:xfrm>
            <a:off x="2437112" y="24177744"/>
            <a:ext cx="2516121" cy="954107"/>
          </a:xfrm>
          <a:prstGeom prst="rect">
            <a:avLst/>
          </a:prstGeom>
          <a:noFill/>
        </p:spPr>
        <p:txBody>
          <a:bodyPr wrap="square" rtlCol="0">
            <a:spAutoFit/>
          </a:bodyPr>
          <a:lstStyle/>
          <a:p>
            <a:pPr marL="174625" indent="-174625">
              <a:buFont typeface="Arial" panose="020B0604020202020204" pitchFamily="34" charset="0"/>
              <a:buChar char="•"/>
            </a:pPr>
            <a:r>
              <a:rPr lang="de-DE" sz="1400" dirty="0">
                <a:latin typeface="Arial" panose="020B0604020202020204" pitchFamily="34" charset="0"/>
                <a:cs typeface="Arial" panose="020B0604020202020204" pitchFamily="34" charset="0"/>
              </a:rPr>
              <a:t>PM20: Data Sheet</a:t>
            </a:r>
          </a:p>
          <a:p>
            <a:pPr marL="174625" indent="-174625">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a:p>
            <a:pPr marL="174625" indent="-174625">
              <a:buFont typeface="Arial" panose="020B0604020202020204" pitchFamily="34" charset="0"/>
              <a:buChar char="•"/>
            </a:pPr>
            <a:r>
              <a:rPr lang="de-DE" sz="1400" dirty="0">
                <a:latin typeface="Arial" panose="020B0604020202020204" pitchFamily="34" charset="0"/>
                <a:cs typeface="Arial" panose="020B0604020202020204" pitchFamily="34" charset="0"/>
              </a:rPr>
              <a:t>PM35: Blog post</a:t>
            </a:r>
          </a:p>
          <a:p>
            <a:pPr marL="174625" indent="-174625">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PM41: </a:t>
            </a:r>
            <a:r>
              <a:rPr lang="en-GB" sz="1400" i="0" dirty="0" err="1">
                <a:effectLst/>
                <a:latin typeface="Arial" panose="020B0604020202020204" pitchFamily="34" charset="0"/>
                <a:cs typeface="Arial" panose="020B0604020202020204" pitchFamily="34" charset="0"/>
              </a:rPr>
              <a:t>Pitchdeck</a:t>
            </a:r>
            <a:endParaRPr lang="en-GB" sz="1400" i="0" dirty="0">
              <a:effectLst/>
              <a:latin typeface="Arial" panose="020B0604020202020204" pitchFamily="34" charset="0"/>
              <a:cs typeface="Arial" panose="020B0604020202020204" pitchFamily="34" charset="0"/>
            </a:endParaRPr>
          </a:p>
        </p:txBody>
      </p:sp>
      <p:sp>
        <p:nvSpPr>
          <p:cNvPr id="83" name="Textfeld 173">
            <a:extLst>
              <a:ext uri="{FF2B5EF4-FFF2-40B4-BE49-F238E27FC236}">
                <a16:creationId xmlns:a16="http://schemas.microsoft.com/office/drawing/2014/main" id="{A96B405D-912F-41EE-B32D-2B1364FDDDDF}"/>
              </a:ext>
            </a:extLst>
          </p:cNvPr>
          <p:cNvSpPr txBox="1"/>
          <p:nvPr/>
        </p:nvSpPr>
        <p:spPr>
          <a:xfrm>
            <a:off x="9252208" y="24177744"/>
            <a:ext cx="2921049" cy="1169551"/>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VM05: Conjoint Analyse</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VM06: </a:t>
            </a:r>
            <a:r>
              <a:rPr lang="en-GB" sz="1400" i="0" u="none" strike="noStrike" dirty="0" err="1">
                <a:effectLst/>
                <a:latin typeface="Arial" panose="020B0604020202020204" pitchFamily="34" charset="0"/>
                <a:cs typeface="Arial" panose="020B0604020202020204" pitchFamily="34" charset="0"/>
              </a:rPr>
              <a:t>Erfolgsfaktoren</a:t>
            </a:r>
            <a:r>
              <a:rPr lang="en-GB" sz="1400" dirty="0">
                <a:latin typeface="Arial" panose="020B0604020202020204" pitchFamily="34" charset="0"/>
                <a:cs typeface="Arial" panose="020B0604020202020204" pitchFamily="34" charset="0"/>
              </a:rPr>
              <a:t> </a:t>
            </a:r>
            <a:r>
              <a:rPr lang="en-GB" sz="1400" i="0" u="none" strike="noStrike" dirty="0">
                <a:effectLst/>
                <a:latin typeface="Arial" panose="020B0604020202020204" pitchFamily="34" charset="0"/>
                <a:cs typeface="Arial" panose="020B0604020202020204" pitchFamily="34" charset="0"/>
              </a:rPr>
              <a:t>Analyse</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VM18: </a:t>
            </a:r>
            <a:r>
              <a:rPr lang="en-GB" sz="1400" i="0" u="none" strike="noStrike" dirty="0" err="1">
                <a:effectLst/>
                <a:latin typeface="Arial" panose="020B0604020202020204" pitchFamily="34" charset="0"/>
                <a:cs typeface="Arial" panose="020B0604020202020204" pitchFamily="34" charset="0"/>
              </a:rPr>
              <a:t>Testmärkte</a:t>
            </a:r>
            <a:r>
              <a:rPr lang="de-DE" sz="1400" i="0" u="none" strike="noStrike" dirty="0">
                <a:effectLst/>
                <a:latin typeface="Arial" panose="020B0604020202020204" pitchFamily="34" charset="0"/>
                <a:cs typeface="Arial" panose="020B0604020202020204" pitchFamily="34" charset="0"/>
              </a:rPr>
              <a:t> </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VM25: Mobile Ethnography</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endParaRPr lang="en-GB" sz="1400" dirty="0">
              <a:latin typeface="Arial" panose="020B0604020202020204" pitchFamily="34" charset="0"/>
              <a:cs typeface="Arial" panose="020B0604020202020204" pitchFamily="34" charset="0"/>
            </a:endParaRPr>
          </a:p>
        </p:txBody>
      </p:sp>
      <p:sp>
        <p:nvSpPr>
          <p:cNvPr id="84" name="Textfeld 173">
            <a:extLst>
              <a:ext uri="{FF2B5EF4-FFF2-40B4-BE49-F238E27FC236}">
                <a16:creationId xmlns:a16="http://schemas.microsoft.com/office/drawing/2014/main" id="{774A92D5-AD00-4685-9146-364BC1C802E9}"/>
              </a:ext>
            </a:extLst>
          </p:cNvPr>
          <p:cNvSpPr txBox="1"/>
          <p:nvPr/>
        </p:nvSpPr>
        <p:spPr>
          <a:xfrm>
            <a:off x="6098989" y="24177744"/>
            <a:ext cx="251612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VM07: </a:t>
            </a:r>
            <a:r>
              <a:rPr lang="en-GB" sz="1400" i="0" dirty="0" err="1">
                <a:effectLst/>
                <a:latin typeface="Arial" panose="020B0604020202020204" pitchFamily="34" charset="0"/>
                <a:cs typeface="Arial" panose="020B0604020202020204" pitchFamily="34" charset="0"/>
              </a:rPr>
              <a:t>Fragebögen</a:t>
            </a:r>
            <a:endParaRPr lang="en-GB" sz="1400" i="0" dirty="0">
              <a:effectLst/>
              <a:latin typeface="Arial" panose="020B0604020202020204" pitchFamily="34" charset="0"/>
              <a:cs typeface="Arial" panose="020B0604020202020204" pitchFamily="34" charset="0"/>
            </a:endParaRPr>
          </a:p>
        </p:txBody>
      </p:sp>
      <p:cxnSp>
        <p:nvCxnSpPr>
          <p:cNvPr id="86" name="Gerader Verbinder 11">
            <a:extLst>
              <a:ext uri="{FF2B5EF4-FFF2-40B4-BE49-F238E27FC236}">
                <a16:creationId xmlns:a16="http://schemas.microsoft.com/office/drawing/2014/main" id="{E1414D88-B47B-47A8-B9D6-BE1516FF4664}"/>
              </a:ext>
            </a:extLst>
          </p:cNvPr>
          <p:cNvCxnSpPr/>
          <p:nvPr/>
        </p:nvCxnSpPr>
        <p:spPr bwMode="auto">
          <a:xfrm>
            <a:off x="5846183" y="23851074"/>
            <a:ext cx="17830" cy="142066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Textfeld 105">
            <a:extLst>
              <a:ext uri="{FF2B5EF4-FFF2-40B4-BE49-F238E27FC236}">
                <a16:creationId xmlns:a16="http://schemas.microsoft.com/office/drawing/2014/main" id="{1E37B379-7B8A-41E1-ABEC-2F4C2DA04418}"/>
              </a:ext>
            </a:extLst>
          </p:cNvPr>
          <p:cNvSpPr txBox="1"/>
          <p:nvPr/>
        </p:nvSpPr>
        <p:spPr>
          <a:xfrm>
            <a:off x="5988806" y="23308365"/>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5" name="Gerader Verbinder 11">
            <a:extLst>
              <a:ext uri="{FF2B5EF4-FFF2-40B4-BE49-F238E27FC236}">
                <a16:creationId xmlns:a16="http://schemas.microsoft.com/office/drawing/2014/main" id="{CA65C2DC-B041-4D52-A3DE-6BE133DE2E13}"/>
              </a:ext>
            </a:extLst>
          </p:cNvPr>
          <p:cNvCxnSpPr/>
          <p:nvPr/>
        </p:nvCxnSpPr>
        <p:spPr bwMode="auto">
          <a:xfrm>
            <a:off x="5832268" y="20329319"/>
            <a:ext cx="0" cy="2748056"/>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1" name="Table 23">
            <a:extLst>
              <a:ext uri="{FF2B5EF4-FFF2-40B4-BE49-F238E27FC236}">
                <a16:creationId xmlns:a16="http://schemas.microsoft.com/office/drawing/2014/main" id="{17B84A1E-F727-411F-A7CC-7E1E789D4744}"/>
              </a:ext>
            </a:extLst>
          </p:cNvPr>
          <p:cNvGraphicFramePr>
            <a:graphicFrameLocks noGrp="1"/>
          </p:cNvGraphicFramePr>
          <p:nvPr>
            <p:extLst>
              <p:ext uri="{D42A27DB-BD31-4B8C-83A1-F6EECF244321}">
                <p14:modId xmlns:p14="http://schemas.microsoft.com/office/powerpoint/2010/main" val="2581806817"/>
              </p:ext>
            </p:extLst>
          </p:nvPr>
        </p:nvGraphicFramePr>
        <p:xfrm>
          <a:off x="-62496" y="16021844"/>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85" name="Rectangle 84">
            <a:extLst>
              <a:ext uri="{FF2B5EF4-FFF2-40B4-BE49-F238E27FC236}">
                <a16:creationId xmlns:a16="http://schemas.microsoft.com/office/drawing/2014/main" id="{BFBE0EEA-1334-4DBC-9D5D-BC62BE4009BA}"/>
              </a:ext>
            </a:extLst>
          </p:cNvPr>
          <p:cNvSpPr/>
          <p:nvPr/>
        </p:nvSpPr>
        <p:spPr>
          <a:xfrm>
            <a:off x="-989299" y="2582742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E843A8A7-7F93-4921-8A54-EA301E392EE5}"/>
              </a:ext>
            </a:extLst>
          </p:cNvPr>
          <p:cNvSpPr/>
          <p:nvPr/>
        </p:nvSpPr>
        <p:spPr>
          <a:xfrm>
            <a:off x="12592038" y="237955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C34B4573-E834-456D-A525-4F33DBEC431F}"/>
              </a:ext>
            </a:extLst>
          </p:cNvPr>
          <p:cNvSpPr/>
          <p:nvPr/>
        </p:nvSpPr>
        <p:spPr>
          <a:xfrm>
            <a:off x="-946393" y="1051475"/>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08" name="Picture 107" descr="A picture containing logo&#10;&#10;Description automatically generated">
            <a:extLst>
              <a:ext uri="{FF2B5EF4-FFF2-40B4-BE49-F238E27FC236}">
                <a16:creationId xmlns:a16="http://schemas.microsoft.com/office/drawing/2014/main" id="{650DAFC1-1C10-4EBA-8CEF-83C2219DACFF}"/>
              </a:ext>
            </a:extLst>
          </p:cNvPr>
          <p:cNvPicPr>
            <a:picLocks noChangeAspect="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370617" y="8066526"/>
            <a:ext cx="2785087" cy="1020304"/>
          </a:xfrm>
          <a:prstGeom prst="rect">
            <a:avLst/>
          </a:prstGeom>
        </p:spPr>
      </p:pic>
      <p:sp>
        <p:nvSpPr>
          <p:cNvPr id="110" name="Textfeld 74">
            <a:extLst>
              <a:ext uri="{FF2B5EF4-FFF2-40B4-BE49-F238E27FC236}">
                <a16:creationId xmlns:a16="http://schemas.microsoft.com/office/drawing/2014/main" id="{A87A75FA-EAA6-4B1B-B865-6E0F5DEDE645}"/>
              </a:ext>
            </a:extLst>
          </p:cNvPr>
          <p:cNvSpPr txBox="1"/>
          <p:nvPr/>
        </p:nvSpPr>
        <p:spPr>
          <a:xfrm>
            <a:off x="-756413" y="15583565"/>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1" name="Gerader Verbinder 168">
            <a:extLst>
              <a:ext uri="{FF2B5EF4-FFF2-40B4-BE49-F238E27FC236}">
                <a16:creationId xmlns:a16="http://schemas.microsoft.com/office/drawing/2014/main" id="{2AE3D800-3A13-4226-8EFD-F7EEF62BFA3A}"/>
              </a:ext>
            </a:extLst>
          </p:cNvPr>
          <p:cNvCxnSpPr/>
          <p:nvPr/>
        </p:nvCxnSpPr>
        <p:spPr bwMode="auto">
          <a:xfrm flipV="1">
            <a:off x="6103876" y="20023543"/>
            <a:ext cx="6452770" cy="11159"/>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 name="Textfeld 76">
            <a:extLst>
              <a:ext uri="{FF2B5EF4-FFF2-40B4-BE49-F238E27FC236}">
                <a16:creationId xmlns:a16="http://schemas.microsoft.com/office/drawing/2014/main" id="{599AA379-05E2-41BD-8791-D43661A23859}"/>
              </a:ext>
            </a:extLst>
          </p:cNvPr>
          <p:cNvSpPr txBox="1"/>
          <p:nvPr/>
        </p:nvSpPr>
        <p:spPr>
          <a:xfrm>
            <a:off x="5988806" y="20065801"/>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73C08CCD-13D3-4224-87B6-C3DFAE9C4B18}"/>
              </a:ext>
            </a:extLst>
          </p:cNvPr>
          <p:cNvSpPr/>
          <p:nvPr/>
        </p:nvSpPr>
        <p:spPr>
          <a:xfrm>
            <a:off x="-1353016" y="1089903"/>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084A5024-42BC-4142-AC29-BE89071D44EE}"/>
              </a:ext>
            </a:extLst>
          </p:cNvPr>
          <p:cNvSpPr/>
          <p:nvPr/>
        </p:nvSpPr>
        <p:spPr>
          <a:xfrm>
            <a:off x="-215521" y="2308875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A2C024FB-2541-453C-A2B2-E353CA14EBAF}"/>
              </a:ext>
            </a:extLst>
          </p:cNvPr>
          <p:cNvSpPr/>
          <p:nvPr/>
        </p:nvSpPr>
        <p:spPr>
          <a:xfrm>
            <a:off x="-1840576" y="13045448"/>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11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22132" y="40976"/>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Tx/>
              <a:buNone/>
              <a:tabLst/>
              <a:defRPr/>
            </a:pP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VM16: </a:t>
            </a:r>
            <a:r>
              <a:rPr lang="en-GB" sz="2200" b="1" dirty="0">
                <a:solidFill>
                  <a:schemeClr val="bg1"/>
                </a:solidFill>
                <a:latin typeface="Arial" panose="020B0604020202020204" pitchFamily="34" charset="0"/>
                <a:cs typeface="Arial" panose="020B0604020202020204" pitchFamily="34" charset="0"/>
              </a:rPr>
              <a:t>Feld </a:t>
            </a:r>
            <a:r>
              <a:rPr lang="en-GB" sz="2200" b="1" dirty="0" err="1">
                <a:solidFill>
                  <a:schemeClr val="bg1"/>
                </a:solidFill>
                <a:latin typeface="Arial" panose="020B0604020202020204" pitchFamily="34" charset="0"/>
                <a:cs typeface="Arial" panose="020B0604020202020204" pitchFamily="34" charset="0"/>
              </a:rPr>
              <a:t>Experimente</a:t>
            </a: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Experiment</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96786"/>
            <a:ext cx="13824823" cy="26809818"/>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19835" y="81169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75711" y="1244361"/>
            <a:ext cx="11839" cy="172584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544573" y="1255626"/>
            <a:ext cx="6214424"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Die Daten werden in einer natürlichen Umgebung gesammelt; Dazu werden häufig technische Geräte (z. B. Kameras) verwendet. Die Versuchspersonen sind sich ihrer Teilnahme an einem Experiment nicht bewusst. Die so gewonnenen Daten zeichnen sich durch eine hohe Validität aus. Forscher untersuchen, wie die Manipulation mindestens einer unabhängigen Variablen im Kontext der natürlichen Umwelt zu einer Veränderung einer abhängigen Variablen führt.</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718463142"/>
              </p:ext>
            </p:extLst>
          </p:nvPr>
        </p:nvGraphicFramePr>
        <p:xfrm>
          <a:off x="6456926" y="21255746"/>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227359" y="21838414"/>
            <a:ext cx="878378" cy="45318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227358" y="22305402"/>
            <a:ext cx="837349" cy="41483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19835" y="2704638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10902" y="27052223"/>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a:t>
            </a:r>
            <a:r>
              <a:rPr lang="en-GB" sz="1600" dirty="0" err="1">
                <a:effectLst/>
                <a:latin typeface="Arial" panose="020B0604020202020204" pitchFamily="34" charset="0"/>
                <a:cs typeface="Arial" panose="020B0604020202020204" pitchFamily="34" charset="0"/>
              </a:rPr>
              <a:t>Wif</a:t>
            </a:r>
            <a:r>
              <a:rPr lang="en-GB" sz="1600" dirty="0">
                <a:effectLst/>
                <a:latin typeface="Arial" panose="020B0604020202020204" pitchFamily="34" charset="0"/>
                <a:cs typeface="Arial" panose="020B0604020202020204" pitchFamily="34" charset="0"/>
              </a:rPr>
              <a:t>]</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42206" y="315314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16144" y="811698"/>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Ein Cookie-Unternehmen kann beispielsweise ein Feldexperiment durchführen, indem es bei einer öffentlichen Veranstaltung kostenlose Muster verteilt, um Informationen darüber zu sammeln, wie die Leute ihre Kekse mögen und wie viele nach einem Geschmack einkaufen. Feldexperimente können sich durch das Sammeln sehr nützlicher Informationen und Daten lohnen, aber die Durchführung ist mit Herausforderungen verbunden.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19835" y="325045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19835" y="573594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5807782" y="5735946"/>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446401" y="5900313"/>
            <a:ext cx="16640" cy="298856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42206" y="908433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a:cxnSpLocks/>
          </p:cNvCxnSpPr>
          <p:nvPr/>
        </p:nvCxnSpPr>
        <p:spPr bwMode="auto">
          <a:xfrm>
            <a:off x="-642206" y="1334226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19835" y="13435630"/>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39102" y="13907397"/>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86527" y="13907397"/>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12504" y="13907397"/>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72876" y="14479900"/>
            <a:ext cx="2897356"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Alternative Lösungen (A/B)</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Kano-Modell</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71804" y="14479900"/>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p:txBody>
      </p:sp>
      <p:cxnSp>
        <p:nvCxnSpPr>
          <p:cNvPr id="169" name="Gerader Verbinder 168">
            <a:extLst>
              <a:ext uri="{FF2B5EF4-FFF2-40B4-BE49-F238E27FC236}">
                <a16:creationId xmlns:a16="http://schemas.microsoft.com/office/drawing/2014/main" id="{3308679A-E6C6-4B62-85D3-8448C286EB21}"/>
              </a:ext>
            </a:extLst>
          </p:cNvPr>
          <p:cNvCxnSpPr>
            <a:cxnSpLocks/>
          </p:cNvCxnSpPr>
          <p:nvPr/>
        </p:nvCxnSpPr>
        <p:spPr bwMode="auto">
          <a:xfrm>
            <a:off x="-642206" y="1618744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1636117855"/>
              </p:ext>
            </p:extLst>
          </p:nvPr>
        </p:nvGraphicFramePr>
        <p:xfrm>
          <a:off x="-82918" y="21087371"/>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1996433" y="2288583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H="1" flipV="1">
            <a:off x="11064706" y="22720073"/>
            <a:ext cx="1" cy="44661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V="1">
            <a:off x="11064706" y="23173726"/>
            <a:ext cx="0" cy="42161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a:cxnSpLocks/>
          </p:cNvCxnSpPr>
          <p:nvPr/>
        </p:nvCxnSpPr>
        <p:spPr bwMode="auto">
          <a:xfrm flipV="1">
            <a:off x="-624193" y="26953326"/>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Ellipse 22">
            <a:extLst>
              <a:ext uri="{FF2B5EF4-FFF2-40B4-BE49-F238E27FC236}">
                <a16:creationId xmlns:a16="http://schemas.microsoft.com/office/drawing/2014/main" id="{8750DDC7-8AA2-480C-ABFA-6B9E6A3E6CF0}"/>
              </a:ext>
            </a:extLst>
          </p:cNvPr>
          <p:cNvSpPr/>
          <p:nvPr/>
        </p:nvSpPr>
        <p:spPr>
          <a:xfrm>
            <a:off x="2978056" y="2288583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2978055" y="2338358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451670" y="2288583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693927" y="14479900"/>
            <a:ext cx="3702784" cy="1600438"/>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Thematische Inhaltsanalyse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Rekursive Abstraktion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Link-Tracking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Web-Traffic-Analyse</a:t>
            </a: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Simulationsverkäufe</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Vermarktungssimulation</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85" name="Pfeil: Chevron 130">
            <a:extLst>
              <a:ext uri="{FF2B5EF4-FFF2-40B4-BE49-F238E27FC236}">
                <a16:creationId xmlns:a16="http://schemas.microsoft.com/office/drawing/2014/main" id="{ADCD117E-EA47-47C2-B8A2-2927955CE9E3}"/>
              </a:ext>
            </a:extLst>
          </p:cNvPr>
          <p:cNvSpPr/>
          <p:nvPr/>
        </p:nvSpPr>
        <p:spPr>
          <a:xfrm>
            <a:off x="-538573" y="372957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a:t>
            </a:r>
            <a:r>
              <a:rPr lang="de-DE" sz="1600">
                <a:solidFill>
                  <a:srgbClr val="000000">
                    <a:lumMod val="75000"/>
                    <a:lumOff val="25000"/>
                  </a:srgbClr>
                </a:solidFill>
                <a:latin typeface="Arial" panose="020B0604020202020204" pitchFamily="34" charset="0"/>
                <a:cs typeface="Arial" panose="020B0604020202020204" pitchFamily="34" charset="0"/>
              </a:rPr>
              <a:t>f</a:t>
            </a: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ormulieren</a:t>
            </a:r>
          </a:p>
        </p:txBody>
      </p:sp>
      <p:sp>
        <p:nvSpPr>
          <p:cNvPr id="86" name="Textfeld 61">
            <a:extLst>
              <a:ext uri="{FF2B5EF4-FFF2-40B4-BE49-F238E27FC236}">
                <a16:creationId xmlns:a16="http://schemas.microsoft.com/office/drawing/2014/main" id="{E735EB57-6E2C-4E89-B7F2-0ED07BFCDDC7}"/>
              </a:ext>
            </a:extLst>
          </p:cNvPr>
          <p:cNvSpPr txBox="1"/>
          <p:nvPr/>
        </p:nvSpPr>
        <p:spPr>
          <a:xfrm>
            <a:off x="-577300" y="4337810"/>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cxnSp>
        <p:nvCxnSpPr>
          <p:cNvPr id="93" name="Gerader Verbinder 68">
            <a:extLst>
              <a:ext uri="{FF2B5EF4-FFF2-40B4-BE49-F238E27FC236}">
                <a16:creationId xmlns:a16="http://schemas.microsoft.com/office/drawing/2014/main" id="{8EC4E425-9F5E-4359-95A1-3034FD4974DC}"/>
              </a:ext>
            </a:extLst>
          </p:cNvPr>
          <p:cNvCxnSpPr>
            <a:cxnSpLocks/>
          </p:cNvCxnSpPr>
          <p:nvPr/>
        </p:nvCxnSpPr>
        <p:spPr bwMode="auto">
          <a:xfrm>
            <a:off x="-642206" y="558313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Pfeil: Chevron 81">
            <a:extLst>
              <a:ext uri="{FF2B5EF4-FFF2-40B4-BE49-F238E27FC236}">
                <a16:creationId xmlns:a16="http://schemas.microsoft.com/office/drawing/2014/main" id="{5A70EB95-F6EC-4470-A6FC-4BC46454AC5C}"/>
              </a:ext>
            </a:extLst>
          </p:cNvPr>
          <p:cNvSpPr/>
          <p:nvPr/>
        </p:nvSpPr>
        <p:spPr>
          <a:xfrm>
            <a:off x="2090756" y="372957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Natureinstellung auswählen</a:t>
            </a:r>
          </a:p>
        </p:txBody>
      </p:sp>
      <p:sp>
        <p:nvSpPr>
          <p:cNvPr id="95" name="Textfeld 82">
            <a:extLst>
              <a:ext uri="{FF2B5EF4-FFF2-40B4-BE49-F238E27FC236}">
                <a16:creationId xmlns:a16="http://schemas.microsoft.com/office/drawing/2014/main" id="{A73D341C-1428-4E30-B076-6EE26FB9A928}"/>
              </a:ext>
            </a:extLst>
          </p:cNvPr>
          <p:cNvSpPr txBox="1"/>
          <p:nvPr/>
        </p:nvSpPr>
        <p:spPr>
          <a:xfrm>
            <a:off x="2052029" y="4337810"/>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Auswahl eines realen Feldes, das ein klares Experimentieren und Beobachten ermöglicht</a:t>
            </a:r>
          </a:p>
        </p:txBody>
      </p:sp>
      <p:sp>
        <p:nvSpPr>
          <p:cNvPr id="117" name="Pfeil: Chevron 86">
            <a:extLst>
              <a:ext uri="{FF2B5EF4-FFF2-40B4-BE49-F238E27FC236}">
                <a16:creationId xmlns:a16="http://schemas.microsoft.com/office/drawing/2014/main" id="{E7FCD26A-ABCF-4F17-8784-2BFCA8415F3D}"/>
              </a:ext>
            </a:extLst>
          </p:cNvPr>
          <p:cNvSpPr/>
          <p:nvPr/>
        </p:nvSpPr>
        <p:spPr>
          <a:xfrm>
            <a:off x="4720085" y="372957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Versuchsaufbau durchführen</a:t>
            </a:r>
          </a:p>
        </p:txBody>
      </p:sp>
      <p:sp>
        <p:nvSpPr>
          <p:cNvPr id="124" name="Textfeld 88">
            <a:extLst>
              <a:ext uri="{FF2B5EF4-FFF2-40B4-BE49-F238E27FC236}">
                <a16:creationId xmlns:a16="http://schemas.microsoft.com/office/drawing/2014/main" id="{4BB7A698-7A65-4D5C-B83D-8B04F340E618}"/>
              </a:ext>
            </a:extLst>
          </p:cNvPr>
          <p:cNvSpPr txBox="1"/>
          <p:nvPr/>
        </p:nvSpPr>
        <p:spPr>
          <a:xfrm>
            <a:off x="4681358" y="4337810"/>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Einholen der formellen Erlaubnis, in die Gruppe einzutreten und die Fächer zu studieren.</a:t>
            </a:r>
          </a:p>
        </p:txBody>
      </p:sp>
      <p:sp>
        <p:nvSpPr>
          <p:cNvPr id="127" name="Pfeil: Chevron 90">
            <a:extLst>
              <a:ext uri="{FF2B5EF4-FFF2-40B4-BE49-F238E27FC236}">
                <a16:creationId xmlns:a16="http://schemas.microsoft.com/office/drawing/2014/main" id="{F91A99A3-06B6-428C-B8E1-CE21452AC417}"/>
              </a:ext>
            </a:extLst>
          </p:cNvPr>
          <p:cNvSpPr/>
          <p:nvPr/>
        </p:nvSpPr>
        <p:spPr>
          <a:xfrm>
            <a:off x="7349414" y="372957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vor Kunden experimentieren</a:t>
            </a:r>
          </a:p>
        </p:txBody>
      </p:sp>
      <p:sp>
        <p:nvSpPr>
          <p:cNvPr id="129" name="Textfeld 91">
            <a:extLst>
              <a:ext uri="{FF2B5EF4-FFF2-40B4-BE49-F238E27FC236}">
                <a16:creationId xmlns:a16="http://schemas.microsoft.com/office/drawing/2014/main" id="{72D5EF64-D223-4E15-8526-71196831EE6E}"/>
              </a:ext>
            </a:extLst>
          </p:cNvPr>
          <p:cNvSpPr txBox="1"/>
          <p:nvPr/>
        </p:nvSpPr>
        <p:spPr>
          <a:xfrm>
            <a:off x="7310687" y="4337810"/>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Führen Sie ein soziales Experiment durch und beziehen Sie indirekt die Kunden mit ein.</a:t>
            </a:r>
          </a:p>
        </p:txBody>
      </p:sp>
      <p:sp>
        <p:nvSpPr>
          <p:cNvPr id="138" name="Pfeil: Chevron 93">
            <a:extLst>
              <a:ext uri="{FF2B5EF4-FFF2-40B4-BE49-F238E27FC236}">
                <a16:creationId xmlns:a16="http://schemas.microsoft.com/office/drawing/2014/main" id="{9BFC84B3-1710-4E97-8124-0117C35CDFFA}"/>
              </a:ext>
            </a:extLst>
          </p:cNvPr>
          <p:cNvSpPr/>
          <p:nvPr/>
        </p:nvSpPr>
        <p:spPr>
          <a:xfrm>
            <a:off x="9978743" y="372957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I</a:t>
            </a: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nformationen aufnehmen</a:t>
            </a:r>
          </a:p>
        </p:txBody>
      </p:sp>
      <p:sp>
        <p:nvSpPr>
          <p:cNvPr id="139" name="Textfeld 94">
            <a:extLst>
              <a:ext uri="{FF2B5EF4-FFF2-40B4-BE49-F238E27FC236}">
                <a16:creationId xmlns:a16="http://schemas.microsoft.com/office/drawing/2014/main" id="{BD027607-C566-4AD4-9599-4476EAE8F3A2}"/>
              </a:ext>
            </a:extLst>
          </p:cNvPr>
          <p:cNvSpPr txBox="1"/>
          <p:nvPr/>
        </p:nvSpPr>
        <p:spPr>
          <a:xfrm>
            <a:off x="9940016" y="4337810"/>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Aufzeichnen der Informationen in Notizen oder Audio-Recorder oder einer Kamera.</a:t>
            </a:r>
          </a:p>
        </p:txBody>
      </p: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a:off x="8979785" y="6363528"/>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1" name="Textfeld 121">
            <a:extLst>
              <a:ext uri="{FF2B5EF4-FFF2-40B4-BE49-F238E27FC236}">
                <a16:creationId xmlns:a16="http://schemas.microsoft.com/office/drawing/2014/main" id="{E02B6010-061A-483D-AAF4-B2A2C61CC80C}"/>
              </a:ext>
            </a:extLst>
          </p:cNvPr>
          <p:cNvSpPr txBox="1"/>
          <p:nvPr/>
        </p:nvSpPr>
        <p:spPr>
          <a:xfrm>
            <a:off x="5833409" y="7070142"/>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42" name="Textfeld 122">
            <a:extLst>
              <a:ext uri="{FF2B5EF4-FFF2-40B4-BE49-F238E27FC236}">
                <a16:creationId xmlns:a16="http://schemas.microsoft.com/office/drawing/2014/main" id="{D8521F32-E92D-4BCC-B99A-4B5CD0D59A27}"/>
              </a:ext>
            </a:extLst>
          </p:cNvPr>
          <p:cNvSpPr txBox="1"/>
          <p:nvPr/>
        </p:nvSpPr>
        <p:spPr>
          <a:xfrm>
            <a:off x="7226659" y="7070142"/>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3" name="Textfeld 124">
            <a:extLst>
              <a:ext uri="{FF2B5EF4-FFF2-40B4-BE49-F238E27FC236}">
                <a16:creationId xmlns:a16="http://schemas.microsoft.com/office/drawing/2014/main" id="{A86A4FC7-9D02-4C1B-83C7-88FC810FE994}"/>
              </a:ext>
            </a:extLst>
          </p:cNvPr>
          <p:cNvSpPr txBox="1"/>
          <p:nvPr/>
        </p:nvSpPr>
        <p:spPr>
          <a:xfrm>
            <a:off x="5830306" y="8325008"/>
            <a:ext cx="153762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Audiorecorder</a:t>
            </a:r>
          </a:p>
        </p:txBody>
      </p:sp>
      <p:pic>
        <p:nvPicPr>
          <p:cNvPr id="145" name="Graphic 144" descr="Blueprint with solid fill">
            <a:extLst>
              <a:ext uri="{FF2B5EF4-FFF2-40B4-BE49-F238E27FC236}">
                <a16:creationId xmlns:a16="http://schemas.microsoft.com/office/drawing/2014/main" id="{90D78521-6A19-4C69-8A7C-DB29A6825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0514" y="6233586"/>
            <a:ext cx="914400" cy="914400"/>
          </a:xfrm>
          <a:prstGeom prst="rect">
            <a:avLst/>
          </a:prstGeom>
        </p:spPr>
      </p:pic>
      <p:pic>
        <p:nvPicPr>
          <p:cNvPr id="147" name="Graphic 146" descr="Camera with solid fill">
            <a:extLst>
              <a:ext uri="{FF2B5EF4-FFF2-40B4-BE49-F238E27FC236}">
                <a16:creationId xmlns:a16="http://schemas.microsoft.com/office/drawing/2014/main" id="{5AAB878B-4C07-42B9-854F-BF5EE79258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7487" y="6233586"/>
            <a:ext cx="914400" cy="914400"/>
          </a:xfrm>
          <a:prstGeom prst="rect">
            <a:avLst/>
          </a:prstGeom>
        </p:spPr>
      </p:pic>
      <p:pic>
        <p:nvPicPr>
          <p:cNvPr id="148" name="Graphic 147" descr="Podcast with solid fill">
            <a:extLst>
              <a:ext uri="{FF2B5EF4-FFF2-40B4-BE49-F238E27FC236}">
                <a16:creationId xmlns:a16="http://schemas.microsoft.com/office/drawing/2014/main" id="{7B7FD874-B51D-42E2-8563-76B54C073C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0351" y="7465459"/>
            <a:ext cx="914400" cy="914400"/>
          </a:xfrm>
          <a:prstGeom prst="rect">
            <a:avLst/>
          </a:prstGeom>
        </p:spPr>
      </p:pic>
      <p:pic>
        <p:nvPicPr>
          <p:cNvPr id="162" name="Graphic 161" descr="Smart Phone with solid fill">
            <a:extLst>
              <a:ext uri="{FF2B5EF4-FFF2-40B4-BE49-F238E27FC236}">
                <a16:creationId xmlns:a16="http://schemas.microsoft.com/office/drawing/2014/main" id="{A7A38457-F3B7-4AA4-A370-CA23F76600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95180" y="7465313"/>
            <a:ext cx="914400" cy="914400"/>
          </a:xfrm>
          <a:prstGeom prst="rect">
            <a:avLst/>
          </a:prstGeom>
        </p:spPr>
      </p:pic>
      <p:sp>
        <p:nvSpPr>
          <p:cNvPr id="163" name="Textfeld 124">
            <a:extLst>
              <a:ext uri="{FF2B5EF4-FFF2-40B4-BE49-F238E27FC236}">
                <a16:creationId xmlns:a16="http://schemas.microsoft.com/office/drawing/2014/main" id="{A2BBA838-BD3B-433C-AE2F-48A382C5B84A}"/>
              </a:ext>
            </a:extLst>
          </p:cNvPr>
          <p:cNvSpPr txBox="1"/>
          <p:nvPr/>
        </p:nvSpPr>
        <p:spPr>
          <a:xfrm>
            <a:off x="7285007" y="8325008"/>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Tab/ Laptop</a:t>
            </a:r>
          </a:p>
        </p:txBody>
      </p:sp>
      <p:sp>
        <p:nvSpPr>
          <p:cNvPr id="89" name="Ellipse 22">
            <a:extLst>
              <a:ext uri="{FF2B5EF4-FFF2-40B4-BE49-F238E27FC236}">
                <a16:creationId xmlns:a16="http://schemas.microsoft.com/office/drawing/2014/main" id="{6DA75C72-04E9-44A9-ADF4-52DD43B4A51F}"/>
              </a:ext>
            </a:extLst>
          </p:cNvPr>
          <p:cNvSpPr/>
          <p:nvPr/>
        </p:nvSpPr>
        <p:spPr>
          <a:xfrm>
            <a:off x="2506433" y="2288583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90" name="Ellipse 22">
            <a:extLst>
              <a:ext uri="{FF2B5EF4-FFF2-40B4-BE49-F238E27FC236}">
                <a16:creationId xmlns:a16="http://schemas.microsoft.com/office/drawing/2014/main" id="{7B4D98A3-84BF-4176-954B-7D36B24B450B}"/>
              </a:ext>
            </a:extLst>
          </p:cNvPr>
          <p:cNvSpPr/>
          <p:nvPr/>
        </p:nvSpPr>
        <p:spPr>
          <a:xfrm>
            <a:off x="1996433" y="2338358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8" name="Ellipse 22">
            <a:extLst>
              <a:ext uri="{FF2B5EF4-FFF2-40B4-BE49-F238E27FC236}">
                <a16:creationId xmlns:a16="http://schemas.microsoft.com/office/drawing/2014/main" id="{8004A93C-60D0-45D5-BC92-E156CC5AC3BA}"/>
              </a:ext>
            </a:extLst>
          </p:cNvPr>
          <p:cNvSpPr/>
          <p:nvPr/>
        </p:nvSpPr>
        <p:spPr>
          <a:xfrm>
            <a:off x="3450859" y="2338358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7" name="Table 142">
            <a:extLst>
              <a:ext uri="{FF2B5EF4-FFF2-40B4-BE49-F238E27FC236}">
                <a16:creationId xmlns:a16="http://schemas.microsoft.com/office/drawing/2014/main" id="{767BF741-FB9D-4FEB-82B1-AF5D1E36DB3C}"/>
              </a:ext>
            </a:extLst>
          </p:cNvPr>
          <p:cNvGraphicFramePr>
            <a:graphicFrameLocks noGrp="1"/>
          </p:cNvGraphicFramePr>
          <p:nvPr>
            <p:extLst>
              <p:ext uri="{D42A27DB-BD31-4B8C-83A1-F6EECF244321}">
                <p14:modId xmlns:p14="http://schemas.microsoft.com/office/powerpoint/2010/main" val="4089063737"/>
              </p:ext>
            </p:extLst>
          </p:nvPr>
        </p:nvGraphicFramePr>
        <p:xfrm>
          <a:off x="-610587" y="9646991"/>
          <a:ext cx="13129836" cy="350965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1986899">
                  <a:extLst>
                    <a:ext uri="{9D8B030D-6E8A-4147-A177-3AD203B41FA5}">
                      <a16:colId xmlns:a16="http://schemas.microsoft.com/office/drawing/2014/main" val="3149760030"/>
                    </a:ext>
                  </a:extLst>
                </a:gridCol>
                <a:gridCol w="2079172">
                  <a:extLst>
                    <a:ext uri="{9D8B030D-6E8A-4147-A177-3AD203B41FA5}">
                      <a16:colId xmlns:a16="http://schemas.microsoft.com/office/drawing/2014/main" val="2115851003"/>
                    </a:ext>
                  </a:extLst>
                </a:gridCol>
                <a:gridCol w="1619746">
                  <a:extLst>
                    <a:ext uri="{9D8B030D-6E8A-4147-A177-3AD203B41FA5}">
                      <a16:colId xmlns:a16="http://schemas.microsoft.com/office/drawing/2014/main" val="974451925"/>
                    </a:ext>
                  </a:extLst>
                </a:gridCol>
                <a:gridCol w="2229458">
                  <a:extLst>
                    <a:ext uri="{9D8B030D-6E8A-4147-A177-3AD203B41FA5}">
                      <a16:colId xmlns:a16="http://schemas.microsoft.com/office/drawing/2014/main" val="1144659816"/>
                    </a:ext>
                  </a:extLst>
                </a:gridCol>
                <a:gridCol w="1876681">
                  <a:extLst>
                    <a:ext uri="{9D8B030D-6E8A-4147-A177-3AD203B41FA5}">
                      <a16:colId xmlns:a16="http://schemas.microsoft.com/office/drawing/2014/main" val="297790444"/>
                    </a:ext>
                  </a:extLst>
                </a:gridCol>
                <a:gridCol w="2003620">
                  <a:extLst>
                    <a:ext uri="{9D8B030D-6E8A-4147-A177-3AD203B41FA5}">
                      <a16:colId xmlns:a16="http://schemas.microsoft.com/office/drawing/2014/main" val="2341571255"/>
                    </a:ext>
                  </a:extLst>
                </a:gridCol>
              </a:tblGrid>
              <a:tr h="362283">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43158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30570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68334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Marktgröße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LOI-Akzeptanzrate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p>
                      <a:pPr marL="285750" indent="-285750">
                        <a:buFont typeface="Arial" panose="020B0604020202020204" pitchFamily="34" charset="0"/>
                        <a:buChar char="•"/>
                      </a:pPr>
                      <a:r>
                        <a:rPr lang="de-DE" sz="1400">
                          <a:solidFill>
                            <a:srgbClr val="000000">
                              <a:lumMod val="75000"/>
                              <a:lumOff val="25000"/>
                            </a:srgbClr>
                          </a:solidFill>
                          <a:latin typeface="Arial"/>
                        </a:rPr>
                        <a:t>Erwerbs- und Aufbewahrungsnachweise</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a:rPr>
                        <a:t>Click Through Rate</a:t>
                      </a:r>
                    </a:p>
                    <a:p>
                      <a:pPr marL="285750" indent="-285750">
                        <a:buFont typeface="Arial" panose="020B0604020202020204" pitchFamily="34" charset="0"/>
                        <a:buChar char="•"/>
                      </a:pPr>
                      <a:r>
                        <a:rPr lang="en-US" sz="1400" dirty="0" err="1">
                          <a:solidFill>
                            <a:srgbClr val="000000">
                              <a:lumMod val="75000"/>
                              <a:lumOff val="25000"/>
                            </a:srgbClr>
                          </a:solidFill>
                          <a:latin typeface="Arial"/>
                        </a:rPr>
                        <a:t>Öffnungsrate</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err="1">
                          <a:solidFill>
                            <a:srgbClr val="000000">
                              <a:lumMod val="75000"/>
                              <a:lumOff val="25000"/>
                            </a:srgbClr>
                          </a:solidFill>
                          <a:latin typeface="Arial"/>
                        </a:rPr>
                        <a:t>Interaktionen</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err="1">
                          <a:solidFill>
                            <a:srgbClr val="000000">
                              <a:lumMod val="75000"/>
                              <a:lumOff val="25000"/>
                            </a:srgbClr>
                          </a:solidFill>
                          <a:latin typeface="Arial"/>
                        </a:rPr>
                        <a:t>Anmeldungen</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a:solidFill>
                            <a:srgbClr val="000000">
                              <a:lumMod val="75000"/>
                              <a:lumOff val="25000"/>
                            </a:srgbClr>
                          </a:solidFill>
                          <a:latin typeface="Arial"/>
                        </a:rPr>
                        <a:t>Downloads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43158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Umsatz</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Finanzielle Beweise</a:t>
                      </a:r>
                    </a:p>
                    <a:p>
                      <a:pPr marL="285750" indent="-285750">
                        <a:buFont typeface="Arial" panose="020B0604020202020204" pitchFamily="34" charset="0"/>
                        <a:buChar char="•"/>
                      </a:pPr>
                      <a:r>
                        <a:rPr lang="de-DE" sz="1400">
                          <a:solidFill>
                            <a:srgbClr val="000000">
                              <a:lumMod val="75000"/>
                              <a:lumOff val="25000"/>
                            </a:srgbClr>
                          </a:solidFill>
                          <a:latin typeface="Arial"/>
                        </a:rPr>
                        <a:t>Belege für das Wertversprechen</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Arial"/>
                        </a:rPr>
                        <a:t>Conversion 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9" name="Textfeld 83">
            <a:extLst>
              <a:ext uri="{FF2B5EF4-FFF2-40B4-BE49-F238E27FC236}">
                <a16:creationId xmlns:a16="http://schemas.microsoft.com/office/drawing/2014/main" id="{E22F0A7B-4180-4CEF-A9A0-8C77280F7AD0}"/>
              </a:ext>
            </a:extLst>
          </p:cNvPr>
          <p:cNvSpPr txBox="1"/>
          <p:nvPr/>
        </p:nvSpPr>
        <p:spPr>
          <a:xfrm>
            <a:off x="-719835" y="9178541"/>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F6EDBB3-F3E5-4EB9-AF7F-D24D9378C084}"/>
              </a:ext>
            </a:extLst>
          </p:cNvPr>
          <p:cNvPicPr>
            <a:picLocks noChangeAspect="1"/>
          </p:cNvPicPr>
          <p:nvPr/>
        </p:nvPicPr>
        <p:blipFill>
          <a:blip r:embed="rId11"/>
          <a:stretch>
            <a:fillRect/>
          </a:stretch>
        </p:blipFill>
        <p:spPr>
          <a:xfrm>
            <a:off x="451369" y="5914074"/>
            <a:ext cx="4380627" cy="3017248"/>
          </a:xfrm>
          <a:prstGeom prst="rect">
            <a:avLst/>
          </a:prstGeom>
        </p:spPr>
      </p:pic>
      <p:cxnSp>
        <p:nvCxnSpPr>
          <p:cNvPr id="83" name="Gerader Verbinder 58">
            <a:extLst>
              <a:ext uri="{FF2B5EF4-FFF2-40B4-BE49-F238E27FC236}">
                <a16:creationId xmlns:a16="http://schemas.microsoft.com/office/drawing/2014/main" id="{15665D42-391F-4744-A050-1D5CE3C98983}"/>
              </a:ext>
            </a:extLst>
          </p:cNvPr>
          <p:cNvCxnSpPr/>
          <p:nvPr/>
        </p:nvCxnSpPr>
        <p:spPr bwMode="auto">
          <a:xfrm flipV="1">
            <a:off x="-624193" y="23949615"/>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Textfeld 113">
            <a:extLst>
              <a:ext uri="{FF2B5EF4-FFF2-40B4-BE49-F238E27FC236}">
                <a16:creationId xmlns:a16="http://schemas.microsoft.com/office/drawing/2014/main" id="{BCDB5537-2467-4E3E-823C-FA564BFF7988}"/>
              </a:ext>
            </a:extLst>
          </p:cNvPr>
          <p:cNvSpPr txBox="1"/>
          <p:nvPr/>
        </p:nvSpPr>
        <p:spPr>
          <a:xfrm>
            <a:off x="6138378" y="2449043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7" name="Textfeld 106">
            <a:extLst>
              <a:ext uri="{FF2B5EF4-FFF2-40B4-BE49-F238E27FC236}">
                <a16:creationId xmlns:a16="http://schemas.microsoft.com/office/drawing/2014/main" id="{1D1B731E-3CAA-44BA-8249-4BEFC636D0B1}"/>
              </a:ext>
            </a:extLst>
          </p:cNvPr>
          <p:cNvSpPr txBox="1"/>
          <p:nvPr/>
        </p:nvSpPr>
        <p:spPr>
          <a:xfrm>
            <a:off x="-719835" y="24067501"/>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1" name="Textfeld 110">
            <a:extLst>
              <a:ext uri="{FF2B5EF4-FFF2-40B4-BE49-F238E27FC236}">
                <a16:creationId xmlns:a16="http://schemas.microsoft.com/office/drawing/2014/main" id="{A9DCCD3C-4B7A-4E75-AAD2-3FE62E6DAE49}"/>
              </a:ext>
            </a:extLst>
          </p:cNvPr>
          <p:cNvSpPr txBox="1"/>
          <p:nvPr/>
        </p:nvSpPr>
        <p:spPr>
          <a:xfrm>
            <a:off x="-628029" y="2449043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2" name="Textfeld 112">
            <a:extLst>
              <a:ext uri="{FF2B5EF4-FFF2-40B4-BE49-F238E27FC236}">
                <a16:creationId xmlns:a16="http://schemas.microsoft.com/office/drawing/2014/main" id="{B897396A-F762-4A04-9161-CE80E5A0B66F}"/>
              </a:ext>
            </a:extLst>
          </p:cNvPr>
          <p:cNvSpPr txBox="1"/>
          <p:nvPr/>
        </p:nvSpPr>
        <p:spPr>
          <a:xfrm>
            <a:off x="2627104" y="2449043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0" name="Textfeld 114">
            <a:extLst>
              <a:ext uri="{FF2B5EF4-FFF2-40B4-BE49-F238E27FC236}">
                <a16:creationId xmlns:a16="http://schemas.microsoft.com/office/drawing/2014/main" id="{9A183BA9-E6D8-424F-95D6-727B6F13FBD3}"/>
              </a:ext>
            </a:extLst>
          </p:cNvPr>
          <p:cNvSpPr txBox="1"/>
          <p:nvPr/>
        </p:nvSpPr>
        <p:spPr>
          <a:xfrm>
            <a:off x="9288877" y="2449043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4" name="Textfeld 173">
            <a:extLst>
              <a:ext uri="{FF2B5EF4-FFF2-40B4-BE49-F238E27FC236}">
                <a16:creationId xmlns:a16="http://schemas.microsoft.com/office/drawing/2014/main" id="{72DE9F01-6E4E-4BE7-A655-C7CDAF2E0853}"/>
              </a:ext>
            </a:extLst>
          </p:cNvPr>
          <p:cNvSpPr txBox="1"/>
          <p:nvPr/>
        </p:nvSpPr>
        <p:spPr>
          <a:xfrm>
            <a:off x="-644733" y="24806911"/>
            <a:ext cx="2947521" cy="1384995"/>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PM46: </a:t>
            </a:r>
            <a:r>
              <a:rPr lang="en-GB" sz="1400" i="0" dirty="0" err="1">
                <a:effectLst/>
                <a:latin typeface="Arial" panose="020B0604020202020204" pitchFamily="34" charset="0"/>
                <a:cs typeface="Arial" panose="020B0604020202020204" pitchFamily="34" charset="0"/>
              </a:rPr>
              <a:t>Rabatt</a:t>
            </a:r>
            <a:r>
              <a:rPr lang="en-GB" sz="1400" i="0" dirty="0">
                <a:effectLst/>
                <a:latin typeface="Arial" panose="020B0604020202020204" pitchFamily="34" charset="0"/>
                <a:cs typeface="Arial" panose="020B0604020202020204" pitchFamily="34" charset="0"/>
              </a:rPr>
              <a:t> – Coupon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PM77: Concierge</a:t>
            </a:r>
          </a:p>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PM90: Wizard of Oz – </a:t>
            </a:r>
            <a:r>
              <a:rPr lang="en-US" sz="1400" i="0" dirty="0" err="1">
                <a:effectLst/>
                <a:latin typeface="Arial" panose="020B0604020202020204" pitchFamily="34" charset="0"/>
                <a:cs typeface="Arial" panose="020B0604020202020204" pitchFamily="34" charset="0"/>
              </a:rPr>
              <a:t>physisch</a:t>
            </a:r>
            <a:r>
              <a:rPr lang="en-US" sz="1400" i="0" dirty="0">
                <a:effectLst/>
                <a:latin typeface="Arial" panose="020B0604020202020204" pitchFamily="34" charset="0"/>
                <a:cs typeface="Arial" panose="020B0604020202020204" pitchFamily="34" charset="0"/>
              </a:rPr>
              <a:t> hardware</a:t>
            </a:r>
            <a:endParaRPr lang="de-DE"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PM58: Fake Brand Store (Mock sale)</a:t>
            </a:r>
          </a:p>
        </p:txBody>
      </p:sp>
      <p:sp>
        <p:nvSpPr>
          <p:cNvPr id="105" name="Textfeld 173">
            <a:extLst>
              <a:ext uri="{FF2B5EF4-FFF2-40B4-BE49-F238E27FC236}">
                <a16:creationId xmlns:a16="http://schemas.microsoft.com/office/drawing/2014/main" id="{7E4FCDD9-5757-4CAB-A860-441D1F276CF6}"/>
              </a:ext>
            </a:extLst>
          </p:cNvPr>
          <p:cNvSpPr txBox="1"/>
          <p:nvPr/>
        </p:nvSpPr>
        <p:spPr>
          <a:xfrm>
            <a:off x="2572373" y="24817738"/>
            <a:ext cx="3311020" cy="2031325"/>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PM42: Fake Landing Page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PM43: Presale Landing Page</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PM93: Alpha version</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PM94: Beta Version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PM19: Life sized 2D prototype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PM40: </a:t>
            </a:r>
            <a:r>
              <a:rPr lang="en-GB" sz="1400" i="0" dirty="0" err="1">
                <a:effectLst/>
                <a:latin typeface="Arial" panose="020B0604020202020204" pitchFamily="34" charset="0"/>
                <a:cs typeface="Arial" panose="020B0604020202020204" pitchFamily="34" charset="0"/>
              </a:rPr>
              <a:t>Plakat</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Werbung</a:t>
            </a:r>
            <a:r>
              <a:rPr lang="en-GB" sz="1400" i="0" dirty="0">
                <a:effectLst/>
                <a:latin typeface="Arial" panose="020B0604020202020204" pitchFamily="34" charset="0"/>
                <a:cs typeface="Arial" panose="020B0604020202020204" pitchFamily="34" charset="0"/>
              </a:rPr>
              <a:t> - </a:t>
            </a:r>
            <a:r>
              <a:rPr lang="en-GB" sz="1400" i="0" dirty="0" err="1">
                <a:effectLst/>
                <a:latin typeface="Arial" panose="020B0604020202020204" pitchFamily="34" charset="0"/>
                <a:cs typeface="Arial" panose="020B0604020202020204" pitchFamily="34" charset="0"/>
              </a:rPr>
              <a:t>physisch</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PM56: Digital brochure</a:t>
            </a:r>
          </a:p>
        </p:txBody>
      </p:sp>
      <p:sp>
        <p:nvSpPr>
          <p:cNvPr id="110" name="Textfeld 173">
            <a:extLst>
              <a:ext uri="{FF2B5EF4-FFF2-40B4-BE49-F238E27FC236}">
                <a16:creationId xmlns:a16="http://schemas.microsoft.com/office/drawing/2014/main" id="{61311420-3D44-4481-A20E-4BB6EAA255B0}"/>
              </a:ext>
            </a:extLst>
          </p:cNvPr>
          <p:cNvSpPr txBox="1"/>
          <p:nvPr/>
        </p:nvSpPr>
        <p:spPr>
          <a:xfrm>
            <a:off x="6130361" y="24806911"/>
            <a:ext cx="2516121" cy="307777"/>
          </a:xfrm>
          <a:prstGeom prst="rect">
            <a:avLst/>
          </a:prstGeom>
          <a:noFill/>
        </p:spPr>
        <p:txBody>
          <a:bodyPr wrap="square" rtlCol="0">
            <a:spAutoFit/>
          </a:bodyPr>
          <a:lstStyle/>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VM01: Feld Beobachtung</a:t>
            </a:r>
            <a:endParaRPr lang="en-GB" sz="1400" i="0" dirty="0">
              <a:effectLst/>
              <a:latin typeface="Arial" panose="020B0604020202020204" pitchFamily="34" charset="0"/>
              <a:cs typeface="Arial" panose="020B0604020202020204" pitchFamily="34" charset="0"/>
            </a:endParaRPr>
          </a:p>
        </p:txBody>
      </p:sp>
      <p:cxnSp>
        <p:nvCxnSpPr>
          <p:cNvPr id="116" name="Gerader Verbinder 11">
            <a:extLst>
              <a:ext uri="{FF2B5EF4-FFF2-40B4-BE49-F238E27FC236}">
                <a16:creationId xmlns:a16="http://schemas.microsoft.com/office/drawing/2014/main" id="{DA703CED-4762-4C3B-8DB2-51CC166EE60C}"/>
              </a:ext>
            </a:extLst>
          </p:cNvPr>
          <p:cNvCxnSpPr/>
          <p:nvPr/>
        </p:nvCxnSpPr>
        <p:spPr bwMode="auto">
          <a:xfrm>
            <a:off x="5879871" y="24537986"/>
            <a:ext cx="0" cy="221927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Textfeld 105">
            <a:extLst>
              <a:ext uri="{FF2B5EF4-FFF2-40B4-BE49-F238E27FC236}">
                <a16:creationId xmlns:a16="http://schemas.microsoft.com/office/drawing/2014/main" id="{220EF001-1BA4-4CD3-AEC7-DCC2839C339E}"/>
              </a:ext>
            </a:extLst>
          </p:cNvPr>
          <p:cNvSpPr txBox="1"/>
          <p:nvPr/>
        </p:nvSpPr>
        <p:spPr>
          <a:xfrm>
            <a:off x="6025590" y="24067501"/>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9" name="Gerader Verbinder 11">
            <a:extLst>
              <a:ext uri="{FF2B5EF4-FFF2-40B4-BE49-F238E27FC236}">
                <a16:creationId xmlns:a16="http://schemas.microsoft.com/office/drawing/2014/main" id="{3F23F639-D46F-4A15-BE18-552794848294}"/>
              </a:ext>
            </a:extLst>
          </p:cNvPr>
          <p:cNvCxnSpPr/>
          <p:nvPr/>
        </p:nvCxnSpPr>
        <p:spPr bwMode="auto">
          <a:xfrm>
            <a:off x="5883393" y="21065001"/>
            <a:ext cx="0" cy="270402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6" name="Table 23">
            <a:extLst>
              <a:ext uri="{FF2B5EF4-FFF2-40B4-BE49-F238E27FC236}">
                <a16:creationId xmlns:a16="http://schemas.microsoft.com/office/drawing/2014/main" id="{3969AF95-36E2-4004-97AA-660D70E3D231}"/>
              </a:ext>
            </a:extLst>
          </p:cNvPr>
          <p:cNvGraphicFramePr>
            <a:graphicFrameLocks noGrp="1"/>
          </p:cNvGraphicFramePr>
          <p:nvPr>
            <p:extLst>
              <p:ext uri="{D42A27DB-BD31-4B8C-83A1-F6EECF244321}">
                <p14:modId xmlns:p14="http://schemas.microsoft.com/office/powerpoint/2010/main" val="2828358980"/>
              </p:ext>
            </p:extLst>
          </p:nvPr>
        </p:nvGraphicFramePr>
        <p:xfrm>
          <a:off x="-87339" y="16715131"/>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114" name="Picture 113" descr="Logo, company name&#10;&#10;Description automatically generated">
            <a:extLst>
              <a:ext uri="{FF2B5EF4-FFF2-40B4-BE49-F238E27FC236}">
                <a16:creationId xmlns:a16="http://schemas.microsoft.com/office/drawing/2014/main" id="{11C89B2E-43E1-4659-98E7-D9AF83BFC5DD}"/>
              </a:ext>
            </a:extLst>
          </p:cNvPr>
          <p:cNvPicPr>
            <a:picLocks noChangeAspect="1"/>
          </p:cNvPicPr>
          <p:nvPr/>
        </p:nvPicPr>
        <p:blipFill rotWithShape="1">
          <a:blip r:embed="rId12">
            <a:extLst>
              <a:ext uri="{28A0092B-C50C-407E-A947-70E740481C1C}">
                <a14:useLocalDpi xmlns:a14="http://schemas.microsoft.com/office/drawing/2010/main" val="0"/>
              </a:ext>
            </a:extLst>
          </a:blip>
          <a:srcRect l="5369" t="35103" r="2688" b="35913"/>
          <a:stretch/>
        </p:blipFill>
        <p:spPr>
          <a:xfrm>
            <a:off x="9551522" y="8080491"/>
            <a:ext cx="2043575" cy="637293"/>
          </a:xfrm>
          <a:prstGeom prst="rect">
            <a:avLst/>
          </a:prstGeom>
        </p:spPr>
      </p:pic>
      <p:pic>
        <p:nvPicPr>
          <p:cNvPr id="120" name="Picture 119" descr="Graphical user interface, text&#10;&#10;Description automatically generated with medium confidence">
            <a:extLst>
              <a:ext uri="{FF2B5EF4-FFF2-40B4-BE49-F238E27FC236}">
                <a16:creationId xmlns:a16="http://schemas.microsoft.com/office/drawing/2014/main" id="{21ABDD52-B17D-4BBC-80DB-45F6073392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13460" y="6000575"/>
            <a:ext cx="1865342" cy="1065910"/>
          </a:xfrm>
          <a:prstGeom prst="rect">
            <a:avLst/>
          </a:prstGeom>
        </p:spPr>
      </p:pic>
      <p:sp>
        <p:nvSpPr>
          <p:cNvPr id="101" name="Rectangle 100">
            <a:extLst>
              <a:ext uri="{FF2B5EF4-FFF2-40B4-BE49-F238E27FC236}">
                <a16:creationId xmlns:a16="http://schemas.microsoft.com/office/drawing/2014/main" id="{87428C18-04C1-45B7-AD33-3BE0331805CB}"/>
              </a:ext>
            </a:extLst>
          </p:cNvPr>
          <p:cNvSpPr/>
          <p:nvPr/>
        </p:nvSpPr>
        <p:spPr>
          <a:xfrm>
            <a:off x="-2498605" y="2435764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EF4F7927-2D96-4207-AA8C-3746C8A5A639}"/>
              </a:ext>
            </a:extLst>
          </p:cNvPr>
          <p:cNvSpPr/>
          <p:nvPr/>
        </p:nvSpPr>
        <p:spPr>
          <a:xfrm>
            <a:off x="12638161" y="2435220"/>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2DBED8AA-AA85-4F5C-BBA6-619CBFC6D5C1}"/>
              </a:ext>
            </a:extLst>
          </p:cNvPr>
          <p:cNvSpPr/>
          <p:nvPr/>
        </p:nvSpPr>
        <p:spPr>
          <a:xfrm>
            <a:off x="-900270" y="1107137"/>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11" name="Picture 110" descr="A picture containing logo&#10;&#10;Description automatically generated">
            <a:extLst>
              <a:ext uri="{FF2B5EF4-FFF2-40B4-BE49-F238E27FC236}">
                <a16:creationId xmlns:a16="http://schemas.microsoft.com/office/drawing/2014/main" id="{5CF966AB-816E-462C-B7AA-F8092CAEFA3D}"/>
              </a:ext>
            </a:extLst>
          </p:cNvPr>
          <p:cNvPicPr>
            <a:picLocks noChangeAspect="1"/>
          </p:cNvPicPr>
          <p:nvPr/>
        </p:nvPicPr>
        <p:blipFill>
          <a:blip r:embed="rId1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365415" y="7149626"/>
            <a:ext cx="2354072" cy="862404"/>
          </a:xfrm>
          <a:prstGeom prst="rect">
            <a:avLst/>
          </a:prstGeom>
        </p:spPr>
      </p:pic>
      <p:sp>
        <p:nvSpPr>
          <p:cNvPr id="113" name="Textfeld 74">
            <a:extLst>
              <a:ext uri="{FF2B5EF4-FFF2-40B4-BE49-F238E27FC236}">
                <a16:creationId xmlns:a16="http://schemas.microsoft.com/office/drawing/2014/main" id="{18110B4F-7039-4F8F-97E7-C494D5A641D4}"/>
              </a:ext>
            </a:extLst>
          </p:cNvPr>
          <p:cNvSpPr txBox="1"/>
          <p:nvPr/>
        </p:nvSpPr>
        <p:spPr>
          <a:xfrm>
            <a:off x="-719835" y="1627748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5" name="Gerader Verbinder 168">
            <a:extLst>
              <a:ext uri="{FF2B5EF4-FFF2-40B4-BE49-F238E27FC236}">
                <a16:creationId xmlns:a16="http://schemas.microsoft.com/office/drawing/2014/main" id="{786A9E56-C157-45BC-ACA3-A548C5BAEC2B}"/>
              </a:ext>
            </a:extLst>
          </p:cNvPr>
          <p:cNvCxnSpPr/>
          <p:nvPr/>
        </p:nvCxnSpPr>
        <p:spPr bwMode="auto">
          <a:xfrm flipV="1">
            <a:off x="6118319" y="20698451"/>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Textfeld 76">
            <a:extLst>
              <a:ext uri="{FF2B5EF4-FFF2-40B4-BE49-F238E27FC236}">
                <a16:creationId xmlns:a16="http://schemas.microsoft.com/office/drawing/2014/main" id="{477D59F8-D619-4BB5-89C6-AB1802C7EF59}"/>
              </a:ext>
            </a:extLst>
          </p:cNvPr>
          <p:cNvSpPr txBox="1"/>
          <p:nvPr/>
        </p:nvSpPr>
        <p:spPr>
          <a:xfrm>
            <a:off x="6025590" y="2082697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23" name="Textfeld 173">
            <a:extLst>
              <a:ext uri="{FF2B5EF4-FFF2-40B4-BE49-F238E27FC236}">
                <a16:creationId xmlns:a16="http://schemas.microsoft.com/office/drawing/2014/main" id="{379D0870-4A14-416C-8D0F-4458B5B97DBA}"/>
              </a:ext>
            </a:extLst>
          </p:cNvPr>
          <p:cNvSpPr txBox="1"/>
          <p:nvPr/>
        </p:nvSpPr>
        <p:spPr>
          <a:xfrm>
            <a:off x="9277460" y="24817738"/>
            <a:ext cx="2516121" cy="307777"/>
          </a:xfrm>
          <a:prstGeom prst="rect">
            <a:avLst/>
          </a:prstGeom>
          <a:noFill/>
        </p:spPr>
        <p:txBody>
          <a:bodyPr wrap="square" rtlCol="0">
            <a:spAutoFit/>
          </a:bodyPr>
          <a:lstStyle/>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a:t>
            </a:r>
            <a:endParaRPr lang="en-GB" sz="1400" i="0" dirty="0">
              <a:effectLst/>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26D229EE-0E71-4B67-BAD0-9449BDB44D45}"/>
              </a:ext>
            </a:extLst>
          </p:cNvPr>
          <p:cNvSpPr/>
          <p:nvPr/>
        </p:nvSpPr>
        <p:spPr>
          <a:xfrm>
            <a:off x="-1781605" y="110239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F3255385-BABD-4D06-B22B-8EF76768C8F3}"/>
              </a:ext>
            </a:extLst>
          </p:cNvPr>
          <p:cNvSpPr/>
          <p:nvPr/>
        </p:nvSpPr>
        <p:spPr>
          <a:xfrm>
            <a:off x="-1847206" y="1316167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53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22132" y="5347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Tx/>
              <a:buNone/>
              <a:tabLst/>
              <a:defRPr/>
            </a:pP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VM17: </a:t>
            </a:r>
            <a:r>
              <a:rPr kumimoji="0" lang="en-GB" sz="2200" b="1" i="0"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Labor</a:t>
            </a:r>
            <a:r>
              <a:rPr kumimoji="0" lang="en-GB" sz="2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e</a:t>
            </a:r>
            <a:r>
              <a:rPr lang="en-GB" sz="2200" b="1" dirty="0" err="1">
                <a:solidFill>
                  <a:schemeClr val="bg1"/>
                </a:solidFill>
                <a:latin typeface="Arial" panose="020B0604020202020204" pitchFamily="34" charset="0"/>
                <a:cs typeface="Arial" panose="020B0604020202020204" pitchFamily="34" charset="0"/>
              </a:rPr>
              <a:t>xperimente</a:t>
            </a: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Experiment</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715949"/>
            <a:ext cx="13824823" cy="31554376"/>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2763" y="826733"/>
            <a:ext cx="20533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82138" y="1281408"/>
            <a:ext cx="0" cy="170752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560351" y="1255626"/>
            <a:ext cx="6230201"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Bei Laborexperimenten wird die Messung in künstlichen geschaffenen und stark vom Forscher beeinflussten Umgebung durchgeführt. Die Versuchspersonen sind sich dabei ihrer Teilnahme an einem Experiment bewusst. Aufgrund der ausgeprägten Kontrollmöglichkeiten ist diese Form der experimentellen Forschung besonders für die Erhebung von spezifischen Daten geeignet. Ein Vorteil von Laborexperimenten ist die gute Reproduzierbarkeit.</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601404758"/>
              </p:ext>
            </p:extLst>
          </p:nvPr>
        </p:nvGraphicFramePr>
        <p:xfrm>
          <a:off x="6640995" y="21920197"/>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830101" y="22486506"/>
            <a:ext cx="1" cy="44485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825135" y="22931358"/>
            <a:ext cx="4966" cy="45333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22763" y="3184660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39751" y="31846606"/>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cs typeface="Arial" panose="020B0604020202020204" pitchFamily="34" charset="0"/>
              </a:rPr>
              <a:t>[GDP+18], [Sig20]</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27239" y="3134163"/>
            <a:ext cx="13292338"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826222"/>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Beispiel: Eine virtuelle Simulation eines bevorstehenden mechatronischen Konzepts kann in einer Laborumgebung mit den ausgewählten Stakeholdern durchgeführt werden, um seine technischen Aspekte wie Betriebsleistung und Sicherheit zu untersuchen. </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2763" y="320800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2763" y="583423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52026" y="5833724"/>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577199" y="6087256"/>
            <a:ext cx="13433" cy="279138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596055" y="921277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a:cxnSpLocks/>
          </p:cNvCxnSpPr>
          <p:nvPr/>
        </p:nvCxnSpPr>
        <p:spPr bwMode="auto">
          <a:xfrm>
            <a:off x="-596055" y="1412771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22763" y="14258406"/>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59320" y="14740752"/>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66309" y="1474075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692286" y="1474075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80713" y="15334595"/>
            <a:ext cx="2516121" cy="1384995"/>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Kano-Modell</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Rangfolgeverfahren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Magische Schätzung</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63967" y="15334595"/>
            <a:ext cx="3531940" cy="1384995"/>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Sean-Ellis-Test</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Innovation Accounting</a:t>
            </a:r>
          </a:p>
        </p:txBody>
      </p:sp>
      <p:cxnSp>
        <p:nvCxnSpPr>
          <p:cNvPr id="169" name="Gerader Verbinder 168">
            <a:extLst>
              <a:ext uri="{FF2B5EF4-FFF2-40B4-BE49-F238E27FC236}">
                <a16:creationId xmlns:a16="http://schemas.microsoft.com/office/drawing/2014/main" id="{3308679A-E6C6-4B62-85D3-8448C286EB21}"/>
              </a:ext>
            </a:extLst>
          </p:cNvPr>
          <p:cNvCxnSpPr>
            <a:cxnSpLocks/>
          </p:cNvCxnSpPr>
          <p:nvPr/>
        </p:nvCxnSpPr>
        <p:spPr bwMode="auto">
          <a:xfrm>
            <a:off x="-596055" y="1684134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1898278656"/>
              </p:ext>
            </p:extLst>
          </p:nvPr>
        </p:nvGraphicFramePr>
        <p:xfrm>
          <a:off x="95286" y="21760563"/>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174637" y="2355902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10411428" y="23384692"/>
            <a:ext cx="413707" cy="43042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10411428" y="23823920"/>
            <a:ext cx="837348" cy="43781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a:cxnSpLocks/>
          </p:cNvCxnSpPr>
          <p:nvPr/>
        </p:nvCxnSpPr>
        <p:spPr bwMode="auto">
          <a:xfrm flipV="1">
            <a:off x="-578042" y="31728390"/>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Ellipse 22">
            <a:extLst>
              <a:ext uri="{FF2B5EF4-FFF2-40B4-BE49-F238E27FC236}">
                <a16:creationId xmlns:a16="http://schemas.microsoft.com/office/drawing/2014/main" id="{8750DDC7-8AA2-480C-ABFA-6B9E6A3E6CF0}"/>
              </a:ext>
            </a:extLst>
          </p:cNvPr>
          <p:cNvSpPr/>
          <p:nvPr/>
        </p:nvSpPr>
        <p:spPr>
          <a:xfrm>
            <a:off x="3156260" y="2355902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3156259" y="2405677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629874" y="2355902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686090" y="15334595"/>
            <a:ext cx="3531940" cy="1384995"/>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Picnic in the graveyard</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Design review</a:t>
            </a:r>
          </a:p>
        </p:txBody>
      </p:sp>
      <p:sp>
        <p:nvSpPr>
          <p:cNvPr id="85" name="Pfeil: Chevron 130">
            <a:extLst>
              <a:ext uri="{FF2B5EF4-FFF2-40B4-BE49-F238E27FC236}">
                <a16:creationId xmlns:a16="http://schemas.microsoft.com/office/drawing/2014/main" id="{ADCD117E-EA47-47C2-B8A2-2927955CE9E3}"/>
              </a:ext>
            </a:extLst>
          </p:cNvPr>
          <p:cNvSpPr/>
          <p:nvPr/>
        </p:nvSpPr>
        <p:spPr>
          <a:xfrm>
            <a:off x="-559537" y="368729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a:t>
            </a:r>
            <a:r>
              <a:rPr lang="de-DE" sz="1600">
                <a:solidFill>
                  <a:srgbClr val="000000">
                    <a:lumMod val="75000"/>
                    <a:lumOff val="25000"/>
                  </a:srgbClr>
                </a:solidFill>
                <a:latin typeface="Arial" panose="020B0604020202020204" pitchFamily="34" charset="0"/>
                <a:cs typeface="Arial" panose="020B0604020202020204" pitchFamily="34" charset="0"/>
              </a:rPr>
              <a:t>f</a:t>
            </a: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ormulieren</a:t>
            </a:r>
          </a:p>
        </p:txBody>
      </p:sp>
      <p:sp>
        <p:nvSpPr>
          <p:cNvPr id="86" name="Textfeld 61">
            <a:extLst>
              <a:ext uri="{FF2B5EF4-FFF2-40B4-BE49-F238E27FC236}">
                <a16:creationId xmlns:a16="http://schemas.microsoft.com/office/drawing/2014/main" id="{E735EB57-6E2C-4E89-B7F2-0ED07BFCDDC7}"/>
              </a:ext>
            </a:extLst>
          </p:cNvPr>
          <p:cNvSpPr txBox="1"/>
          <p:nvPr/>
        </p:nvSpPr>
        <p:spPr>
          <a:xfrm>
            <a:off x="-564752" y="4284301"/>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596055" y="575141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Pfeil: Chevron 81">
            <a:extLst>
              <a:ext uri="{FF2B5EF4-FFF2-40B4-BE49-F238E27FC236}">
                <a16:creationId xmlns:a16="http://schemas.microsoft.com/office/drawing/2014/main" id="{5A70EB95-F6EC-4470-A6FC-4BC46454AC5C}"/>
              </a:ext>
            </a:extLst>
          </p:cNvPr>
          <p:cNvSpPr/>
          <p:nvPr/>
        </p:nvSpPr>
        <p:spPr>
          <a:xfrm>
            <a:off x="2069792" y="368729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Laborumgebung einrichten</a:t>
            </a:r>
          </a:p>
        </p:txBody>
      </p:sp>
      <p:sp>
        <p:nvSpPr>
          <p:cNvPr id="95" name="Textfeld 82">
            <a:extLst>
              <a:ext uri="{FF2B5EF4-FFF2-40B4-BE49-F238E27FC236}">
                <a16:creationId xmlns:a16="http://schemas.microsoft.com/office/drawing/2014/main" id="{A73D341C-1428-4E30-B076-6EE26FB9A928}"/>
              </a:ext>
            </a:extLst>
          </p:cNvPr>
          <p:cNvSpPr txBox="1"/>
          <p:nvPr/>
        </p:nvSpPr>
        <p:spPr>
          <a:xfrm>
            <a:off x="2071717" y="4284301"/>
            <a:ext cx="2642322" cy="1384995"/>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Richten Sie ein Labor ein, in dem ein klares Experimentieren und Beobachten mit begrenzten Interessengruppen durchgeführt werden kann.</a:t>
            </a:r>
          </a:p>
        </p:txBody>
      </p:sp>
      <p:sp>
        <p:nvSpPr>
          <p:cNvPr id="127" name="Pfeil: Chevron 90">
            <a:extLst>
              <a:ext uri="{FF2B5EF4-FFF2-40B4-BE49-F238E27FC236}">
                <a16:creationId xmlns:a16="http://schemas.microsoft.com/office/drawing/2014/main" id="{F91A99A3-06B6-428C-B8E1-CE21452AC417}"/>
              </a:ext>
            </a:extLst>
          </p:cNvPr>
          <p:cNvSpPr/>
          <p:nvPr/>
        </p:nvSpPr>
        <p:spPr>
          <a:xfrm>
            <a:off x="4712114" y="368729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Vor Kunden experimentieren</a:t>
            </a:r>
          </a:p>
        </p:txBody>
      </p:sp>
      <p:sp>
        <p:nvSpPr>
          <p:cNvPr id="129" name="Textfeld 91">
            <a:extLst>
              <a:ext uri="{FF2B5EF4-FFF2-40B4-BE49-F238E27FC236}">
                <a16:creationId xmlns:a16="http://schemas.microsoft.com/office/drawing/2014/main" id="{72D5EF64-D223-4E15-8526-71196831EE6E}"/>
              </a:ext>
            </a:extLst>
          </p:cNvPr>
          <p:cNvSpPr txBox="1"/>
          <p:nvPr/>
        </p:nvSpPr>
        <p:spPr>
          <a:xfrm>
            <a:off x="4706899" y="4284301"/>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Führen Sie ein Laborexperiment durch und binden Sie direkt die Kunden und andere Interessengruppen ein.</a:t>
            </a:r>
          </a:p>
        </p:txBody>
      </p:sp>
      <p:sp>
        <p:nvSpPr>
          <p:cNvPr id="138" name="Pfeil: Chevron 93">
            <a:extLst>
              <a:ext uri="{FF2B5EF4-FFF2-40B4-BE49-F238E27FC236}">
                <a16:creationId xmlns:a16="http://schemas.microsoft.com/office/drawing/2014/main" id="{9BFC84B3-1710-4E97-8124-0117C35CDFFA}"/>
              </a:ext>
            </a:extLst>
          </p:cNvPr>
          <p:cNvSpPr/>
          <p:nvPr/>
        </p:nvSpPr>
        <p:spPr>
          <a:xfrm>
            <a:off x="7342859" y="368729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In</a:t>
            </a: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formationen aufnehmen</a:t>
            </a:r>
          </a:p>
        </p:txBody>
      </p:sp>
      <p:sp>
        <p:nvSpPr>
          <p:cNvPr id="139" name="Textfeld 94">
            <a:extLst>
              <a:ext uri="{FF2B5EF4-FFF2-40B4-BE49-F238E27FC236}">
                <a16:creationId xmlns:a16="http://schemas.microsoft.com/office/drawing/2014/main" id="{BD027607-C566-4AD4-9599-4476EAE8F3A2}"/>
              </a:ext>
            </a:extLst>
          </p:cNvPr>
          <p:cNvSpPr txBox="1"/>
          <p:nvPr/>
        </p:nvSpPr>
        <p:spPr>
          <a:xfrm>
            <a:off x="7337644" y="4284301"/>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Aufzeichnen der Informationen in Notizen oder Audio-Recorder oder einer Kamera.</a:t>
            </a:r>
          </a:p>
        </p:txBody>
      </p: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a:off x="9168973" y="6345788"/>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1" name="Textfeld 121">
            <a:extLst>
              <a:ext uri="{FF2B5EF4-FFF2-40B4-BE49-F238E27FC236}">
                <a16:creationId xmlns:a16="http://schemas.microsoft.com/office/drawing/2014/main" id="{E02B6010-061A-483D-AAF4-B2A2C61CC80C}"/>
              </a:ext>
            </a:extLst>
          </p:cNvPr>
          <p:cNvSpPr txBox="1"/>
          <p:nvPr/>
        </p:nvSpPr>
        <p:spPr>
          <a:xfrm>
            <a:off x="6027684" y="7009661"/>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42" name="Textfeld 122">
            <a:extLst>
              <a:ext uri="{FF2B5EF4-FFF2-40B4-BE49-F238E27FC236}">
                <a16:creationId xmlns:a16="http://schemas.microsoft.com/office/drawing/2014/main" id="{D8521F32-E92D-4BCC-B99A-4B5CD0D59A27}"/>
              </a:ext>
            </a:extLst>
          </p:cNvPr>
          <p:cNvSpPr txBox="1"/>
          <p:nvPr/>
        </p:nvSpPr>
        <p:spPr>
          <a:xfrm>
            <a:off x="5937721" y="8329371"/>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45" name="Graphic 144" descr="Blueprint with solid fill">
            <a:extLst>
              <a:ext uri="{FF2B5EF4-FFF2-40B4-BE49-F238E27FC236}">
                <a16:creationId xmlns:a16="http://schemas.microsoft.com/office/drawing/2014/main" id="{90D78521-6A19-4C69-8A7C-DB29A6825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7515" y="6209428"/>
            <a:ext cx="914400" cy="914400"/>
          </a:xfrm>
          <a:prstGeom prst="rect">
            <a:avLst/>
          </a:prstGeom>
        </p:spPr>
      </p:pic>
      <p:pic>
        <p:nvPicPr>
          <p:cNvPr id="147" name="Graphic 146" descr="Camera with solid fill">
            <a:extLst>
              <a:ext uri="{FF2B5EF4-FFF2-40B4-BE49-F238E27FC236}">
                <a16:creationId xmlns:a16="http://schemas.microsoft.com/office/drawing/2014/main" id="{5AAB878B-4C07-42B9-854F-BF5EE79258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6769" y="7486307"/>
            <a:ext cx="914400" cy="914400"/>
          </a:xfrm>
          <a:prstGeom prst="rect">
            <a:avLst/>
          </a:prstGeom>
        </p:spPr>
      </p:pic>
      <p:sp>
        <p:nvSpPr>
          <p:cNvPr id="163" name="Textfeld 124">
            <a:extLst>
              <a:ext uri="{FF2B5EF4-FFF2-40B4-BE49-F238E27FC236}">
                <a16:creationId xmlns:a16="http://schemas.microsoft.com/office/drawing/2014/main" id="{A2BBA838-BD3B-433C-AE2F-48A382C5B84A}"/>
              </a:ext>
            </a:extLst>
          </p:cNvPr>
          <p:cNvSpPr txBox="1"/>
          <p:nvPr/>
        </p:nvSpPr>
        <p:spPr>
          <a:xfrm>
            <a:off x="7551063" y="8329371"/>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Tab/ Laptop</a:t>
            </a:r>
          </a:p>
        </p:txBody>
      </p:sp>
      <p:sp>
        <p:nvSpPr>
          <p:cNvPr id="89" name="Ellipse 22">
            <a:extLst>
              <a:ext uri="{FF2B5EF4-FFF2-40B4-BE49-F238E27FC236}">
                <a16:creationId xmlns:a16="http://schemas.microsoft.com/office/drawing/2014/main" id="{6DA75C72-04E9-44A9-ADF4-52DD43B4A51F}"/>
              </a:ext>
            </a:extLst>
          </p:cNvPr>
          <p:cNvSpPr/>
          <p:nvPr/>
        </p:nvSpPr>
        <p:spPr>
          <a:xfrm>
            <a:off x="2684637" y="2355902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90" name="Ellipse 22">
            <a:extLst>
              <a:ext uri="{FF2B5EF4-FFF2-40B4-BE49-F238E27FC236}">
                <a16:creationId xmlns:a16="http://schemas.microsoft.com/office/drawing/2014/main" id="{7B4D98A3-84BF-4176-954B-7D36B24B450B}"/>
              </a:ext>
            </a:extLst>
          </p:cNvPr>
          <p:cNvSpPr/>
          <p:nvPr/>
        </p:nvSpPr>
        <p:spPr>
          <a:xfrm>
            <a:off x="2174637" y="2405677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8" name="Ellipse 22">
            <a:extLst>
              <a:ext uri="{FF2B5EF4-FFF2-40B4-BE49-F238E27FC236}">
                <a16:creationId xmlns:a16="http://schemas.microsoft.com/office/drawing/2014/main" id="{8004A93C-60D0-45D5-BC92-E156CC5AC3BA}"/>
              </a:ext>
            </a:extLst>
          </p:cNvPr>
          <p:cNvSpPr/>
          <p:nvPr/>
        </p:nvSpPr>
        <p:spPr>
          <a:xfrm>
            <a:off x="4092080" y="2355902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7" name="Table 142">
            <a:extLst>
              <a:ext uri="{FF2B5EF4-FFF2-40B4-BE49-F238E27FC236}">
                <a16:creationId xmlns:a16="http://schemas.microsoft.com/office/drawing/2014/main" id="{767BF741-FB9D-4FEB-82B1-AF5D1E36DB3C}"/>
              </a:ext>
            </a:extLst>
          </p:cNvPr>
          <p:cNvGraphicFramePr>
            <a:graphicFrameLocks noGrp="1"/>
          </p:cNvGraphicFramePr>
          <p:nvPr>
            <p:extLst>
              <p:ext uri="{D42A27DB-BD31-4B8C-83A1-F6EECF244321}">
                <p14:modId xmlns:p14="http://schemas.microsoft.com/office/powerpoint/2010/main" val="1142159082"/>
              </p:ext>
            </p:extLst>
          </p:nvPr>
        </p:nvGraphicFramePr>
        <p:xfrm>
          <a:off x="-615876" y="9787363"/>
          <a:ext cx="13129836" cy="414973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008542">
                  <a:extLst>
                    <a:ext uri="{9D8B030D-6E8A-4147-A177-3AD203B41FA5}">
                      <a16:colId xmlns:a16="http://schemas.microsoft.com/office/drawing/2014/main" val="3149760030"/>
                    </a:ext>
                  </a:extLst>
                </a:gridCol>
                <a:gridCol w="1915605">
                  <a:extLst>
                    <a:ext uri="{9D8B030D-6E8A-4147-A177-3AD203B41FA5}">
                      <a16:colId xmlns:a16="http://schemas.microsoft.com/office/drawing/2014/main" val="2115851003"/>
                    </a:ext>
                  </a:extLst>
                </a:gridCol>
                <a:gridCol w="1719336">
                  <a:extLst>
                    <a:ext uri="{9D8B030D-6E8A-4147-A177-3AD203B41FA5}">
                      <a16:colId xmlns:a16="http://schemas.microsoft.com/office/drawing/2014/main" val="974451925"/>
                    </a:ext>
                  </a:extLst>
                </a:gridCol>
                <a:gridCol w="2013857">
                  <a:extLst>
                    <a:ext uri="{9D8B030D-6E8A-4147-A177-3AD203B41FA5}">
                      <a16:colId xmlns:a16="http://schemas.microsoft.com/office/drawing/2014/main" val="1144659816"/>
                    </a:ext>
                  </a:extLst>
                </a:gridCol>
                <a:gridCol w="1926771">
                  <a:extLst>
                    <a:ext uri="{9D8B030D-6E8A-4147-A177-3AD203B41FA5}">
                      <a16:colId xmlns:a16="http://schemas.microsoft.com/office/drawing/2014/main" val="297790444"/>
                    </a:ext>
                  </a:extLst>
                </a:gridCol>
                <a:gridCol w="2211465">
                  <a:extLst>
                    <a:ext uri="{9D8B030D-6E8A-4147-A177-3AD203B41FA5}">
                      <a16:colId xmlns:a16="http://schemas.microsoft.com/office/drawing/2014/main" val="2341571255"/>
                    </a:ext>
                  </a:extLst>
                </a:gridCol>
              </a:tblGrid>
              <a:tr h="24378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dirty="0">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dirty="0">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62219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solidFill>
                            <a:srgbClr val="000000">
                              <a:lumMod val="75000"/>
                              <a:lumOff val="25000"/>
                            </a:srgbClr>
                          </a:solidFill>
                          <a:latin typeface="Arial"/>
                        </a:rPr>
                        <a:t>Kritisch</a:t>
                      </a: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62219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Ja</a:t>
                      </a:r>
                      <a:r>
                        <a:rPr lang="en-BZ" sz="1400" b="0" kern="1200" noProof="0" dirty="0">
                          <a:solidFill>
                            <a:schemeClr val="dk1"/>
                          </a:solidFill>
                          <a:latin typeface="Arial" panose="020B0604020202020204" pitchFamily="34" charset="0"/>
                          <a:ea typeface="+mn-ea"/>
                          <a:cs typeface="Arial" panose="020B0604020202020204" pitchFamily="34" charset="0"/>
                        </a:rPr>
                        <a:t>/</a:t>
                      </a:r>
                      <a:r>
                        <a:rPr lang="en-BZ" sz="1400" b="0" kern="1200" noProof="0" dirty="0" err="1">
                          <a:solidFill>
                            <a:schemeClr val="dk1"/>
                          </a:solidFill>
                          <a:latin typeface="Arial" panose="020B0604020202020204" pitchFamily="34" charset="0"/>
                          <a:ea typeface="+mn-ea"/>
                          <a:cs typeface="Arial" panose="020B0604020202020204" pitchFamily="34" charset="0"/>
                        </a:rPr>
                        <a:t>Nein</a:t>
                      </a:r>
                      <a:r>
                        <a:rPr lang="en-BZ" sz="1400" b="0" kern="1200" noProof="0" dirty="0">
                          <a:solidFill>
                            <a:schemeClr val="dk1"/>
                          </a:solidFill>
                          <a:latin typeface="Arial" panose="020B0604020202020204" pitchFamily="34" charset="0"/>
                          <a:ea typeface="+mn-ea"/>
                          <a:cs typeface="Arial" panose="020B0604020202020204" pitchFamily="34" charset="0"/>
                        </a:rPr>
                        <a:t> </a:t>
                      </a:r>
                      <a:r>
                        <a:rPr lang="en-BZ" sz="1400" b="0" kern="1200" noProof="0" dirty="0" err="1">
                          <a:solidFill>
                            <a:schemeClr val="dk1"/>
                          </a:solidFill>
                          <a:latin typeface="Arial" panose="020B0604020202020204" pitchFamily="34" charset="0"/>
                          <a:ea typeface="+mn-ea"/>
                          <a:cs typeface="Arial" panose="020B0604020202020204" pitchFamily="34" charset="0"/>
                        </a:rPr>
                        <a:t>Anzahl</a:t>
                      </a:r>
                      <a:endParaRPr lang="en-BZ"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76268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Marktgröße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LOI-Akzeptanzrate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Ja/Nein Anzahl</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Benutzer-Bewertung</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endParaRPr lang="de-DE" sz="1400" dirty="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a:rPr>
                        <a:t>Click Through Rate</a:t>
                      </a:r>
                    </a:p>
                    <a:p>
                      <a:pPr marL="285750" indent="-285750">
                        <a:buFont typeface="Arial" panose="020B0604020202020204" pitchFamily="34" charset="0"/>
                        <a:buChar char="•"/>
                      </a:pPr>
                      <a:r>
                        <a:rPr lang="en-US" sz="1400" dirty="0" err="1">
                          <a:solidFill>
                            <a:srgbClr val="000000">
                              <a:lumMod val="75000"/>
                              <a:lumOff val="25000"/>
                            </a:srgbClr>
                          </a:solidFill>
                          <a:latin typeface="Arial"/>
                        </a:rPr>
                        <a:t>Öffnungsrate</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err="1">
                          <a:solidFill>
                            <a:srgbClr val="000000">
                              <a:lumMod val="75000"/>
                              <a:lumOff val="25000"/>
                            </a:srgbClr>
                          </a:solidFill>
                          <a:latin typeface="Arial"/>
                        </a:rPr>
                        <a:t>Interaktionen</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err="1">
                          <a:solidFill>
                            <a:srgbClr val="000000">
                              <a:lumMod val="75000"/>
                              <a:lumOff val="25000"/>
                            </a:srgbClr>
                          </a:solidFill>
                          <a:latin typeface="Arial"/>
                        </a:rPr>
                        <a:t>Anmeldungen</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a:solidFill>
                            <a:srgbClr val="000000">
                              <a:lumMod val="75000"/>
                              <a:lumOff val="25000"/>
                            </a:srgbClr>
                          </a:solidFill>
                          <a:latin typeface="Arial"/>
                        </a:rPr>
                        <a:t>Downloads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62219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Finanzielle Beweise</a:t>
                      </a:r>
                    </a:p>
                    <a:p>
                      <a:pPr marL="285750" indent="-285750">
                        <a:buFont typeface="Arial" panose="020B0604020202020204" pitchFamily="34" charset="0"/>
                        <a:buChar char="•"/>
                      </a:pPr>
                      <a:r>
                        <a:rPr lang="de-DE" sz="1400">
                          <a:solidFill>
                            <a:srgbClr val="000000">
                              <a:lumMod val="75000"/>
                              <a:lumOff val="25000"/>
                            </a:srgbClr>
                          </a:solidFill>
                          <a:latin typeface="Arial"/>
                        </a:rPr>
                        <a:t>Belege für das Wertversprechen</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Preis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9" name="Textfeld 83">
            <a:extLst>
              <a:ext uri="{FF2B5EF4-FFF2-40B4-BE49-F238E27FC236}">
                <a16:creationId xmlns:a16="http://schemas.microsoft.com/office/drawing/2014/main" id="{E22F0A7B-4180-4CEF-A9A0-8C77280F7AD0}"/>
              </a:ext>
            </a:extLst>
          </p:cNvPr>
          <p:cNvSpPr txBox="1"/>
          <p:nvPr/>
        </p:nvSpPr>
        <p:spPr>
          <a:xfrm>
            <a:off x="-722763" y="9334653"/>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6" name="Graphic 15" descr="Laptop with solid fill">
            <a:extLst>
              <a:ext uri="{FF2B5EF4-FFF2-40B4-BE49-F238E27FC236}">
                <a16:creationId xmlns:a16="http://schemas.microsoft.com/office/drawing/2014/main" id="{3DBF9B77-5387-49BF-9648-7E27BCCFA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09426" y="7486307"/>
            <a:ext cx="914400" cy="914400"/>
          </a:xfrm>
          <a:prstGeom prst="rect">
            <a:avLst/>
          </a:prstGeom>
        </p:spPr>
      </p:pic>
      <p:sp>
        <p:nvSpPr>
          <p:cNvPr id="80" name="Textfeld 113">
            <a:extLst>
              <a:ext uri="{FF2B5EF4-FFF2-40B4-BE49-F238E27FC236}">
                <a16:creationId xmlns:a16="http://schemas.microsoft.com/office/drawing/2014/main" id="{8772BB0C-426A-46A4-B5DB-AB93F5C14906}"/>
              </a:ext>
            </a:extLst>
          </p:cNvPr>
          <p:cNvSpPr txBox="1"/>
          <p:nvPr/>
        </p:nvSpPr>
        <p:spPr>
          <a:xfrm>
            <a:off x="7342859" y="2519530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1" name="Textfeld 114">
            <a:extLst>
              <a:ext uri="{FF2B5EF4-FFF2-40B4-BE49-F238E27FC236}">
                <a16:creationId xmlns:a16="http://schemas.microsoft.com/office/drawing/2014/main" id="{CE4623A0-C6A0-4C36-8143-9D649247D4D0}"/>
              </a:ext>
            </a:extLst>
          </p:cNvPr>
          <p:cNvSpPr txBox="1"/>
          <p:nvPr/>
        </p:nvSpPr>
        <p:spPr>
          <a:xfrm>
            <a:off x="9650300" y="2526073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2" name="Textfeld 113">
            <a:extLst>
              <a:ext uri="{FF2B5EF4-FFF2-40B4-BE49-F238E27FC236}">
                <a16:creationId xmlns:a16="http://schemas.microsoft.com/office/drawing/2014/main" id="{52C9E3C5-3508-40F7-A16C-B458B93AE326}"/>
              </a:ext>
            </a:extLst>
          </p:cNvPr>
          <p:cNvSpPr txBox="1"/>
          <p:nvPr/>
        </p:nvSpPr>
        <p:spPr>
          <a:xfrm>
            <a:off x="6138534" y="25197347"/>
            <a:ext cx="2657284" cy="238546"/>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3" name="Textfeld 106">
            <a:extLst>
              <a:ext uri="{FF2B5EF4-FFF2-40B4-BE49-F238E27FC236}">
                <a16:creationId xmlns:a16="http://schemas.microsoft.com/office/drawing/2014/main" id="{747DA9B2-8987-477F-9CCB-144D93673B8A}"/>
              </a:ext>
            </a:extLst>
          </p:cNvPr>
          <p:cNvSpPr txBox="1"/>
          <p:nvPr/>
        </p:nvSpPr>
        <p:spPr>
          <a:xfrm>
            <a:off x="-722763" y="24756807"/>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4" name="Textfeld 110">
            <a:extLst>
              <a:ext uri="{FF2B5EF4-FFF2-40B4-BE49-F238E27FC236}">
                <a16:creationId xmlns:a16="http://schemas.microsoft.com/office/drawing/2014/main" id="{6910DEE9-5AD3-40EE-A8AC-C64CF17562FD}"/>
              </a:ext>
            </a:extLst>
          </p:cNvPr>
          <p:cNvSpPr txBox="1"/>
          <p:nvPr/>
        </p:nvSpPr>
        <p:spPr>
          <a:xfrm>
            <a:off x="-627239" y="25197215"/>
            <a:ext cx="2665220" cy="238678"/>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1" name="Textfeld 112">
            <a:extLst>
              <a:ext uri="{FF2B5EF4-FFF2-40B4-BE49-F238E27FC236}">
                <a16:creationId xmlns:a16="http://schemas.microsoft.com/office/drawing/2014/main" id="{D1A9677B-43FE-4516-8F0E-7C28803C6844}"/>
              </a:ext>
            </a:extLst>
          </p:cNvPr>
          <p:cNvSpPr txBox="1"/>
          <p:nvPr/>
        </p:nvSpPr>
        <p:spPr>
          <a:xfrm>
            <a:off x="2193942" y="2517479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3" name="Textfeld 114">
            <a:extLst>
              <a:ext uri="{FF2B5EF4-FFF2-40B4-BE49-F238E27FC236}">
                <a16:creationId xmlns:a16="http://schemas.microsoft.com/office/drawing/2014/main" id="{9F8A0E66-35FC-45AA-A36D-9B56CDC6CFA3}"/>
              </a:ext>
            </a:extLst>
          </p:cNvPr>
          <p:cNvSpPr txBox="1"/>
          <p:nvPr/>
        </p:nvSpPr>
        <p:spPr>
          <a:xfrm>
            <a:off x="9429416" y="2519721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5" name="Textfeld 173">
            <a:extLst>
              <a:ext uri="{FF2B5EF4-FFF2-40B4-BE49-F238E27FC236}">
                <a16:creationId xmlns:a16="http://schemas.microsoft.com/office/drawing/2014/main" id="{84E9C51C-1ADE-4051-B6DA-6888F91C9BCB}"/>
              </a:ext>
            </a:extLst>
          </p:cNvPr>
          <p:cNvSpPr txBox="1"/>
          <p:nvPr/>
        </p:nvSpPr>
        <p:spPr>
          <a:xfrm>
            <a:off x="-615876" y="25568600"/>
            <a:ext cx="2737288" cy="1169545"/>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PM01: Mixed </a:t>
            </a:r>
            <a:r>
              <a:rPr lang="en-GB" sz="1400" i="0" dirty="0" err="1">
                <a:effectLst/>
                <a:latin typeface="Arial" panose="020B0604020202020204" pitchFamily="34" charset="0"/>
                <a:cs typeface="Arial" panose="020B0604020202020204" pitchFamily="34" charset="0"/>
              </a:rPr>
              <a:t>mockup</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halb</a:t>
            </a:r>
            <a:r>
              <a:rPr lang="en-GB" sz="1400" i="0" dirty="0">
                <a:effectLst/>
                <a:latin typeface="Arial" panose="020B0604020202020204" pitchFamily="34" charset="0"/>
                <a:cs typeface="Arial" panose="020B0604020202020204" pitchFamily="34" charset="0"/>
              </a:rPr>
              <a:t> AR </a:t>
            </a:r>
            <a:r>
              <a:rPr lang="en-GB" sz="1400" i="0" dirty="0" err="1">
                <a:effectLst/>
                <a:latin typeface="Arial" panose="020B0604020202020204" pitchFamily="34" charset="0"/>
                <a:cs typeface="Arial" panose="020B0604020202020204" pitchFamily="34" charset="0"/>
              </a:rPr>
              <a:t>halb</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physisch</a:t>
            </a:r>
            <a:r>
              <a:rPr lang="en-GB" sz="1400" i="0" dirty="0">
                <a:effectLst/>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PM13: Detailed 3D printed Prototype</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PM92: X-in-the-Loop</a:t>
            </a:r>
          </a:p>
        </p:txBody>
      </p:sp>
      <p:sp>
        <p:nvSpPr>
          <p:cNvPr id="108" name="Textfeld 173">
            <a:extLst>
              <a:ext uri="{FF2B5EF4-FFF2-40B4-BE49-F238E27FC236}">
                <a16:creationId xmlns:a16="http://schemas.microsoft.com/office/drawing/2014/main" id="{E6BE5F09-AED5-4119-AB19-C63A5CEB362D}"/>
              </a:ext>
            </a:extLst>
          </p:cNvPr>
          <p:cNvSpPr txBox="1"/>
          <p:nvPr/>
        </p:nvSpPr>
        <p:spPr>
          <a:xfrm>
            <a:off x="2121412" y="25568599"/>
            <a:ext cx="3661313" cy="6555641"/>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PM15: 3D </a:t>
            </a:r>
            <a:r>
              <a:rPr lang="en-GB" sz="1400" i="0" dirty="0" err="1">
                <a:effectLst/>
                <a:latin typeface="Arial" panose="020B0604020202020204" pitchFamily="34" charset="0"/>
                <a:cs typeface="Arial" panose="020B0604020202020204" pitchFamily="34" charset="0"/>
              </a:rPr>
              <a:t>gedrucktes</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Mockup</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PM24: </a:t>
            </a:r>
            <a:r>
              <a:rPr lang="en-GB" sz="1400" i="0" dirty="0" err="1">
                <a:effectLst/>
                <a:latin typeface="Arial" panose="020B0604020202020204" pitchFamily="34" charset="0"/>
                <a:cs typeface="Arial" panose="020B0604020202020204" pitchFamily="34" charset="0"/>
              </a:rPr>
              <a:t>Morphologischer</a:t>
            </a:r>
            <a:r>
              <a:rPr lang="en-GB" sz="1400" i="0" dirty="0">
                <a:effectLst/>
                <a:latin typeface="Arial" panose="020B0604020202020204" pitchFamily="34" charset="0"/>
                <a:cs typeface="Arial" panose="020B0604020202020204" pitchFamily="34" charset="0"/>
              </a:rPr>
              <a:t> Kasten</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PM45: Press Release Article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PM26: Problem Modell</a:t>
            </a:r>
          </a:p>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PM95: Teil funktionaler, teil dummy Prototyp physisch</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PM71: Functional </a:t>
            </a:r>
            <a:r>
              <a:rPr lang="en-GB" sz="1400" i="0" dirty="0" err="1">
                <a:effectLst/>
                <a:latin typeface="Arial" panose="020B0604020202020204" pitchFamily="34" charset="0"/>
                <a:cs typeface="Arial" panose="020B0604020202020204" pitchFamily="34" charset="0"/>
              </a:rPr>
              <a:t>Mockup</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PM72: Tangible User Interface physisch hardware</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PM73: Tangible User Interface physisch software</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PM75: Teil funktionierender, teil dummy Prototyp virtuell 2D</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PM78: Bare Bones MVP</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PM79: </a:t>
            </a:r>
            <a:r>
              <a:rPr lang="en-GB" sz="1400" i="0" dirty="0" err="1">
                <a:effectLst/>
                <a:latin typeface="Arial" panose="020B0604020202020204" pitchFamily="34" charset="0"/>
                <a:cs typeface="Arial" panose="020B0604020202020204" pitchFamily="34" charset="0"/>
              </a:rPr>
              <a:t>Funktionaler</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Prototyp</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Lebensgroß</a:t>
            </a:r>
            <a:r>
              <a:rPr lang="en-GB" sz="1400" i="0" dirty="0">
                <a:effectLst/>
                <a:latin typeface="Arial" panose="020B0604020202020204" pitchFamily="34" charset="0"/>
                <a:cs typeface="Arial" panose="020B0604020202020204" pitchFamily="34" charset="0"/>
              </a:rPr>
              <a:t>) </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PM80: Arduino </a:t>
            </a:r>
            <a:r>
              <a:rPr lang="en-GB" sz="1400" i="0" dirty="0" err="1">
                <a:effectLst/>
                <a:latin typeface="Arial" panose="020B0604020202020204" pitchFamily="34" charset="0"/>
                <a:cs typeface="Arial" panose="020B0604020202020204" pitchFamily="34" charset="0"/>
              </a:rPr>
              <a:t>prototyp</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PM81: Minimum Viable Product</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PM82: Single Feature MVP</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sv-SE" sz="1400" i="0" dirty="0">
                <a:effectLst/>
                <a:latin typeface="Arial" panose="020B0604020202020204" pitchFamily="34" charset="0"/>
                <a:cs typeface="Arial" panose="020B0604020202020204" pitchFamily="34" charset="0"/>
              </a:rPr>
              <a:t>PM83: Low-code (ala Arthur und Hackathon)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PM84: Explorative prototype(</a:t>
            </a:r>
            <a:r>
              <a:rPr lang="en-GB" sz="1400" i="0" dirty="0" err="1">
                <a:effectLst/>
                <a:latin typeface="Arial" panose="020B0604020202020204" pitchFamily="34" charset="0"/>
                <a:cs typeface="Arial" panose="020B0604020202020204" pitchFamily="34" charset="0"/>
              </a:rPr>
              <a:t>voll</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funktional</a:t>
            </a:r>
            <a:r>
              <a:rPr lang="en-GB" sz="1400" i="0" dirty="0">
                <a:effectLst/>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PM85: Low Tech/ Barebones Prototype</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PM86: Smart Hybrid Prototype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PM91: Teil </a:t>
            </a:r>
            <a:r>
              <a:rPr lang="en-GB" sz="1400" i="0" dirty="0" err="1">
                <a:effectLst/>
                <a:latin typeface="Arial" panose="020B0604020202020204" pitchFamily="34" charset="0"/>
                <a:cs typeface="Arial" panose="020B0604020202020204" pitchFamily="34" charset="0"/>
              </a:rPr>
              <a:t>funktionaler</a:t>
            </a:r>
            <a:r>
              <a:rPr lang="en-GB" sz="1400" i="0" dirty="0">
                <a:effectLst/>
                <a:latin typeface="Arial" panose="020B0604020202020204" pitchFamily="34" charset="0"/>
                <a:cs typeface="Arial" panose="020B0604020202020204" pitchFamily="34" charset="0"/>
              </a:rPr>
              <a:t>, Teil dummy </a:t>
            </a:r>
            <a:r>
              <a:rPr lang="en-GB" sz="1400" i="0" dirty="0" err="1">
                <a:effectLst/>
                <a:latin typeface="Arial" panose="020B0604020202020204" pitchFamily="34" charset="0"/>
                <a:cs typeface="Arial" panose="020B0604020202020204" pitchFamily="34" charset="0"/>
              </a:rPr>
              <a:t>Prototyp</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virtuell</a:t>
            </a:r>
            <a:r>
              <a:rPr lang="en-GB" sz="1400" i="0" dirty="0">
                <a:effectLst/>
                <a:latin typeface="Arial" panose="020B0604020202020204" pitchFamily="34" charset="0"/>
                <a:cs typeface="Arial" panose="020B0604020202020204" pitchFamily="34" charset="0"/>
              </a:rPr>
              <a:t> Hardware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PM18: Rough 3D prototype</a:t>
            </a:r>
          </a:p>
          <a:p>
            <a:pPr marL="285750" indent="-285750">
              <a:buFont typeface="Arial" panose="020B0604020202020204" pitchFamily="34" charset="0"/>
              <a:buChar char="•"/>
            </a:pPr>
            <a:endParaRPr lang="en-GB" sz="1400" i="0" dirty="0">
              <a:effectLst/>
              <a:latin typeface="Arial" panose="020B0604020202020204" pitchFamily="34" charset="0"/>
              <a:cs typeface="Arial" panose="020B0604020202020204" pitchFamily="34" charset="0"/>
            </a:endParaRPr>
          </a:p>
        </p:txBody>
      </p:sp>
      <p:sp>
        <p:nvSpPr>
          <p:cNvPr id="110" name="Textfeld 173">
            <a:extLst>
              <a:ext uri="{FF2B5EF4-FFF2-40B4-BE49-F238E27FC236}">
                <a16:creationId xmlns:a16="http://schemas.microsoft.com/office/drawing/2014/main" id="{50B84FE0-6E86-4694-9E20-01BBB79FA503}"/>
              </a:ext>
            </a:extLst>
          </p:cNvPr>
          <p:cNvSpPr txBox="1"/>
          <p:nvPr/>
        </p:nvSpPr>
        <p:spPr>
          <a:xfrm>
            <a:off x="6151892" y="25615267"/>
            <a:ext cx="2857586" cy="307777"/>
          </a:xfrm>
          <a:prstGeom prst="rect">
            <a:avLst/>
          </a:prstGeom>
          <a:noFill/>
        </p:spPr>
        <p:txBody>
          <a:bodyPr wrap="square" rtlCol="0">
            <a:spAutoFit/>
          </a:bodyPr>
          <a:lstStyle/>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VM03: Labor Beobachtung </a:t>
            </a:r>
            <a:endParaRPr lang="de-DE" sz="1400" dirty="0">
              <a:latin typeface="Arial" panose="020B0604020202020204" pitchFamily="34" charset="0"/>
              <a:cs typeface="Arial" panose="020B0604020202020204" pitchFamily="34" charset="0"/>
            </a:endParaRPr>
          </a:p>
        </p:txBody>
      </p:sp>
      <p:cxnSp>
        <p:nvCxnSpPr>
          <p:cNvPr id="116" name="Gerader Verbinder 11">
            <a:extLst>
              <a:ext uri="{FF2B5EF4-FFF2-40B4-BE49-F238E27FC236}">
                <a16:creationId xmlns:a16="http://schemas.microsoft.com/office/drawing/2014/main" id="{D0CAD2D4-BEA0-4A6B-8FD4-1C1BEBAC52B3}"/>
              </a:ext>
            </a:extLst>
          </p:cNvPr>
          <p:cNvCxnSpPr/>
          <p:nvPr/>
        </p:nvCxnSpPr>
        <p:spPr bwMode="auto">
          <a:xfrm>
            <a:off x="5854543" y="25224878"/>
            <a:ext cx="3665" cy="631721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Textfeld 105">
            <a:extLst>
              <a:ext uri="{FF2B5EF4-FFF2-40B4-BE49-F238E27FC236}">
                <a16:creationId xmlns:a16="http://schemas.microsoft.com/office/drawing/2014/main" id="{C86966C7-427E-40C5-BE4C-C0F94ED3EB3E}"/>
              </a:ext>
            </a:extLst>
          </p:cNvPr>
          <p:cNvSpPr txBox="1"/>
          <p:nvPr/>
        </p:nvSpPr>
        <p:spPr>
          <a:xfrm>
            <a:off x="6045805" y="24735620"/>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8" name="Gerader Verbinder 58">
            <a:extLst>
              <a:ext uri="{FF2B5EF4-FFF2-40B4-BE49-F238E27FC236}">
                <a16:creationId xmlns:a16="http://schemas.microsoft.com/office/drawing/2014/main" id="{72054350-9715-4629-9494-E4FC823FE84B}"/>
              </a:ext>
            </a:extLst>
          </p:cNvPr>
          <p:cNvCxnSpPr>
            <a:cxnSpLocks/>
          </p:cNvCxnSpPr>
          <p:nvPr/>
        </p:nvCxnSpPr>
        <p:spPr bwMode="auto">
          <a:xfrm flipV="1">
            <a:off x="-578042" y="24637476"/>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rader Verbinder 11">
            <a:extLst>
              <a:ext uri="{FF2B5EF4-FFF2-40B4-BE49-F238E27FC236}">
                <a16:creationId xmlns:a16="http://schemas.microsoft.com/office/drawing/2014/main" id="{86298AE2-F076-4A66-BD07-E8BA0AA8C2C4}"/>
              </a:ext>
            </a:extLst>
          </p:cNvPr>
          <p:cNvCxnSpPr/>
          <p:nvPr/>
        </p:nvCxnSpPr>
        <p:spPr bwMode="auto">
          <a:xfrm flipH="1">
            <a:off x="5862283" y="21733193"/>
            <a:ext cx="10941" cy="273481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Textfeld 173">
            <a:extLst>
              <a:ext uri="{FF2B5EF4-FFF2-40B4-BE49-F238E27FC236}">
                <a16:creationId xmlns:a16="http://schemas.microsoft.com/office/drawing/2014/main" id="{B8D51AE6-FBE6-4C34-A311-BF01CF68AC2B}"/>
              </a:ext>
            </a:extLst>
          </p:cNvPr>
          <p:cNvSpPr txBox="1"/>
          <p:nvPr/>
        </p:nvSpPr>
        <p:spPr>
          <a:xfrm>
            <a:off x="9410341" y="25568599"/>
            <a:ext cx="2865199" cy="1384995"/>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VM04: Biometric Response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VM14: Micro Surveys</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VM22: Big Data Analytics</a:t>
            </a:r>
            <a:r>
              <a:rPr lang="de-DE" sz="1400" i="0" u="none" strike="noStrike" dirty="0">
                <a:effectLst/>
                <a:latin typeface="Arial" panose="020B0604020202020204" pitchFamily="34" charset="0"/>
                <a:cs typeface="Arial" panose="020B0604020202020204" pitchFamily="34" charset="0"/>
              </a:rPr>
              <a:t> </a:t>
            </a:r>
            <a:endParaRPr lang="en-GB" sz="1400" u="none" strike="noStrike"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VM24: Text Mining</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VM27: Virtual Environments/ Virtual Reality</a:t>
            </a:r>
            <a:r>
              <a:rPr lang="de-DE" sz="1400" i="0" u="none" strike="noStrike" dirty="0">
                <a:effectLst/>
                <a:latin typeface="Arial" panose="020B0604020202020204" pitchFamily="34" charset="0"/>
                <a:cs typeface="Arial" panose="020B0604020202020204" pitchFamily="34" charset="0"/>
              </a:rPr>
              <a:t> </a:t>
            </a:r>
            <a:endParaRPr lang="en-GB" sz="1400" i="0" dirty="0">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8C64E4D-DC3F-44E4-B82A-AEF89AAF4ACF}"/>
              </a:ext>
            </a:extLst>
          </p:cNvPr>
          <p:cNvPicPr>
            <a:picLocks noChangeAspect="1"/>
          </p:cNvPicPr>
          <p:nvPr/>
        </p:nvPicPr>
        <p:blipFill>
          <a:blip r:embed="rId9"/>
          <a:stretch>
            <a:fillRect/>
          </a:stretch>
        </p:blipFill>
        <p:spPr>
          <a:xfrm>
            <a:off x="49708" y="6094832"/>
            <a:ext cx="5135303" cy="2891373"/>
          </a:xfrm>
          <a:prstGeom prst="rect">
            <a:avLst/>
          </a:prstGeom>
        </p:spPr>
      </p:pic>
      <p:graphicFrame>
        <p:nvGraphicFramePr>
          <p:cNvPr id="106" name="Table 23">
            <a:extLst>
              <a:ext uri="{FF2B5EF4-FFF2-40B4-BE49-F238E27FC236}">
                <a16:creationId xmlns:a16="http://schemas.microsoft.com/office/drawing/2014/main" id="{19F5D85A-E4BD-492C-9F2C-C183DACE6888}"/>
              </a:ext>
            </a:extLst>
          </p:cNvPr>
          <p:cNvGraphicFramePr>
            <a:graphicFrameLocks noGrp="1"/>
          </p:cNvGraphicFramePr>
          <p:nvPr>
            <p:extLst>
              <p:ext uri="{D42A27DB-BD31-4B8C-83A1-F6EECF244321}">
                <p14:modId xmlns:p14="http://schemas.microsoft.com/office/powerpoint/2010/main" val="1704529614"/>
              </p:ext>
            </p:extLst>
          </p:nvPr>
        </p:nvGraphicFramePr>
        <p:xfrm>
          <a:off x="91532" y="17375600"/>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dirty="0" err="1">
                          <a:solidFill>
                            <a:schemeClr val="dk1"/>
                          </a:solidFill>
                          <a:latin typeface="Arial" panose="020B0604020202020204" pitchFamily="34" charset="0"/>
                          <a:ea typeface="+mn-ea"/>
                          <a:cs typeface="Arial" panose="020B0604020202020204" pitchFamily="34" charset="0"/>
                        </a:rPr>
                        <a:t>Befragung</a:t>
                      </a: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111" name="Picture 110" descr="A picture containing text, clipart&#10;&#10;Description automatically generated">
            <a:extLst>
              <a:ext uri="{FF2B5EF4-FFF2-40B4-BE49-F238E27FC236}">
                <a16:creationId xmlns:a16="http://schemas.microsoft.com/office/drawing/2014/main" id="{53959447-F4F8-4B2B-9D80-6DE6760B7492}"/>
              </a:ext>
            </a:extLst>
          </p:cNvPr>
          <p:cNvPicPr>
            <a:picLocks noChangeAspect="1"/>
          </p:cNvPicPr>
          <p:nvPr/>
        </p:nvPicPr>
        <p:blipFill rotWithShape="1">
          <a:blip r:embed="rId10">
            <a:extLst>
              <a:ext uri="{28A0092B-C50C-407E-A947-70E740481C1C}">
                <a14:useLocalDpi xmlns:a14="http://schemas.microsoft.com/office/drawing/2010/main" val="0"/>
              </a:ext>
            </a:extLst>
          </a:blip>
          <a:srcRect b="24429"/>
          <a:stretch/>
        </p:blipFill>
        <p:spPr>
          <a:xfrm>
            <a:off x="9885343" y="7272886"/>
            <a:ext cx="1902438" cy="742807"/>
          </a:xfrm>
          <a:prstGeom prst="rect">
            <a:avLst/>
          </a:prstGeom>
        </p:spPr>
      </p:pic>
      <p:pic>
        <p:nvPicPr>
          <p:cNvPr id="113" name="Picture 112" descr="Graphical user interface, text&#10;&#10;Description automatically generated with medium confidence">
            <a:extLst>
              <a:ext uri="{FF2B5EF4-FFF2-40B4-BE49-F238E27FC236}">
                <a16:creationId xmlns:a16="http://schemas.microsoft.com/office/drawing/2014/main" id="{53D69FF8-0C56-448E-A1D3-32457F1B68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82134" y="6094831"/>
            <a:ext cx="1905237" cy="1088707"/>
          </a:xfrm>
          <a:prstGeom prst="rect">
            <a:avLst/>
          </a:prstGeom>
        </p:spPr>
      </p:pic>
      <p:sp>
        <p:nvSpPr>
          <p:cNvPr id="92" name="Textfeld 124">
            <a:extLst>
              <a:ext uri="{FF2B5EF4-FFF2-40B4-BE49-F238E27FC236}">
                <a16:creationId xmlns:a16="http://schemas.microsoft.com/office/drawing/2014/main" id="{7C93CB98-5A06-43BC-A900-76073E1BBE61}"/>
              </a:ext>
            </a:extLst>
          </p:cNvPr>
          <p:cNvSpPr txBox="1"/>
          <p:nvPr/>
        </p:nvSpPr>
        <p:spPr>
          <a:xfrm>
            <a:off x="7479404" y="7009661"/>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Technische Hilfsmittel</a:t>
            </a:r>
          </a:p>
        </p:txBody>
      </p:sp>
      <p:sp>
        <p:nvSpPr>
          <p:cNvPr id="100" name="Rectangle 99">
            <a:extLst>
              <a:ext uri="{FF2B5EF4-FFF2-40B4-BE49-F238E27FC236}">
                <a16:creationId xmlns:a16="http://schemas.microsoft.com/office/drawing/2014/main" id="{0322F1AB-E31D-46E7-BA15-6B1B243C1153}"/>
              </a:ext>
            </a:extLst>
          </p:cNvPr>
          <p:cNvSpPr/>
          <p:nvPr/>
        </p:nvSpPr>
        <p:spPr>
          <a:xfrm>
            <a:off x="-2139495" y="3209752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4" name="Rectangle 103">
            <a:extLst>
              <a:ext uri="{FF2B5EF4-FFF2-40B4-BE49-F238E27FC236}">
                <a16:creationId xmlns:a16="http://schemas.microsoft.com/office/drawing/2014/main" id="{01199DBA-BC97-433E-A8F7-C709725989F9}"/>
              </a:ext>
            </a:extLst>
          </p:cNvPr>
          <p:cNvSpPr/>
          <p:nvPr/>
        </p:nvSpPr>
        <p:spPr>
          <a:xfrm>
            <a:off x="12638161" y="2435220"/>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BC443DCD-6299-4BB2-9634-DF8F7C6D9D38}"/>
              </a:ext>
            </a:extLst>
          </p:cNvPr>
          <p:cNvSpPr/>
          <p:nvPr/>
        </p:nvSpPr>
        <p:spPr>
          <a:xfrm>
            <a:off x="-900270" y="1107137"/>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15" name="Picture 114" descr="A picture containing logo&#10;&#10;Description automatically generated">
            <a:extLst>
              <a:ext uri="{FF2B5EF4-FFF2-40B4-BE49-F238E27FC236}">
                <a16:creationId xmlns:a16="http://schemas.microsoft.com/office/drawing/2014/main" id="{7DCA6274-8D3F-4D4D-AE17-9DE282ADE51D}"/>
              </a:ext>
            </a:extLst>
          </p:cNvPr>
          <p:cNvPicPr>
            <a:picLocks noChangeAspect="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40591" y="8049278"/>
            <a:ext cx="2068297" cy="757711"/>
          </a:xfrm>
          <a:prstGeom prst="rect">
            <a:avLst/>
          </a:prstGeom>
        </p:spPr>
      </p:pic>
      <p:pic>
        <p:nvPicPr>
          <p:cNvPr id="5" name="Graphic 4" descr="Tools with solid fill">
            <a:extLst>
              <a:ext uri="{FF2B5EF4-FFF2-40B4-BE49-F238E27FC236}">
                <a16:creationId xmlns:a16="http://schemas.microsoft.com/office/drawing/2014/main" id="{7B20EBE4-3C45-4D15-A7EF-DAE561608D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88555" y="6288557"/>
            <a:ext cx="756143" cy="756143"/>
          </a:xfrm>
          <a:prstGeom prst="rect">
            <a:avLst/>
          </a:prstGeom>
        </p:spPr>
      </p:pic>
      <p:sp>
        <p:nvSpPr>
          <p:cNvPr id="122" name="Textfeld 74">
            <a:extLst>
              <a:ext uri="{FF2B5EF4-FFF2-40B4-BE49-F238E27FC236}">
                <a16:creationId xmlns:a16="http://schemas.microsoft.com/office/drawing/2014/main" id="{596EB44A-8CD4-4718-BE05-C747ACD0D3AE}"/>
              </a:ext>
            </a:extLst>
          </p:cNvPr>
          <p:cNvSpPr txBox="1"/>
          <p:nvPr/>
        </p:nvSpPr>
        <p:spPr>
          <a:xfrm>
            <a:off x="-722763" y="16935621"/>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3" name="Gerader Verbinder 168">
            <a:extLst>
              <a:ext uri="{FF2B5EF4-FFF2-40B4-BE49-F238E27FC236}">
                <a16:creationId xmlns:a16="http://schemas.microsoft.com/office/drawing/2014/main" id="{9AB7799A-1295-4041-AEE1-20D1BDEF7028}"/>
              </a:ext>
            </a:extLst>
          </p:cNvPr>
          <p:cNvCxnSpPr/>
          <p:nvPr/>
        </p:nvCxnSpPr>
        <p:spPr bwMode="auto">
          <a:xfrm flipV="1">
            <a:off x="6138534" y="21362760"/>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Textfeld 76">
            <a:extLst>
              <a:ext uri="{FF2B5EF4-FFF2-40B4-BE49-F238E27FC236}">
                <a16:creationId xmlns:a16="http://schemas.microsoft.com/office/drawing/2014/main" id="{00EC6876-950A-45B3-A459-FF0E946CEE14}"/>
              </a:ext>
            </a:extLst>
          </p:cNvPr>
          <p:cNvSpPr txBox="1"/>
          <p:nvPr/>
        </p:nvSpPr>
        <p:spPr>
          <a:xfrm>
            <a:off x="6045805" y="2149128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18B28964-4067-4619-8F06-628CCA7A7749}"/>
              </a:ext>
            </a:extLst>
          </p:cNvPr>
          <p:cNvSpPr/>
          <p:nvPr/>
        </p:nvSpPr>
        <p:spPr>
          <a:xfrm>
            <a:off x="-1767653" y="72729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466143F0-760C-4FC1-86AB-F6C168090F94}"/>
              </a:ext>
            </a:extLst>
          </p:cNvPr>
          <p:cNvSpPr/>
          <p:nvPr/>
        </p:nvSpPr>
        <p:spPr>
          <a:xfrm>
            <a:off x="-2319087" y="903544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845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75956"/>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Tx/>
              <a:buNone/>
              <a:tabLst/>
              <a:defRPr/>
            </a:pPr>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VM18: </a:t>
            </a:r>
            <a:r>
              <a:rPr lang="en-GB" sz="2200" b="1" i="0" u="none" strike="noStrike" baseline="0" err="1">
                <a:solidFill>
                  <a:schemeClr val="bg1"/>
                </a:solidFill>
                <a:latin typeface="Arial" panose="020B0604020202020204" pitchFamily="34" charset="0"/>
                <a:cs typeface="Arial" panose="020B0604020202020204" pitchFamily="34" charset="0"/>
              </a:rPr>
              <a:t>Testmärkte</a:t>
            </a:r>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Experiment</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735843"/>
            <a:ext cx="13824823" cy="28382524"/>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33928" y="82303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87548" y="1292280"/>
            <a:ext cx="0" cy="162104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43777" y="1255626"/>
            <a:ext cx="6313628"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In Testmärkten werden gesamte Marketingkonzeptionen oder Neuprodukte unter realen Bedingungen getestet. Testmärkte repräsentieren eine Stichprobe der Grundgesamtheit. Auf dem Testmarkt wird eine geografische Region oder eine demografische Gruppe verwendet, um die Lebensfähigkeit eines Produkts oder einer Dienstleistung auf dem Massenmarkt vor einer groß angelegten Einführung zu beurteilen.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515959614"/>
              </p:ext>
            </p:extLst>
          </p:nvPr>
        </p:nvGraphicFramePr>
        <p:xfrm>
          <a:off x="6576077" y="21021792"/>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Personenanzahl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341544" y="21588101"/>
            <a:ext cx="418675" cy="451566"/>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346511" y="22032954"/>
            <a:ext cx="837347" cy="43714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33928" y="2867410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582646" y="28672649"/>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cs typeface="Arial" panose="020B0604020202020204" pitchFamily="34" charset="0"/>
              </a:rPr>
              <a:t>[GDP+18], [Pet21]</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20795" y="314383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823032"/>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22630"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Beispiel: Sie haben vielleicht bemerkt, dass viele Marken kostenlose Proben für ihre neuen Rezepte für Lebensmittel, Kosmetika, Parfums, Haarprodukte usw. anbieten. Das ist nichts anderes als ein Beispiel für Testmarketing, da sie Kundendaten sammeln. </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33928" y="326851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33928" y="573594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5757944" y="5756355"/>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581591" y="6147491"/>
            <a:ext cx="0" cy="2692902"/>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20795" y="901591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a:cxnSpLocks/>
          </p:cNvCxnSpPr>
          <p:nvPr/>
        </p:nvCxnSpPr>
        <p:spPr bwMode="auto">
          <a:xfrm>
            <a:off x="-648857" y="13695620"/>
            <a:ext cx="13286093"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33928" y="1380133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46488" y="14265509"/>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79141" y="1426550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05118" y="1426550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496597" y="14859816"/>
            <a:ext cx="2516121"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Kano-Modell</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148083" y="14859816"/>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Sean-Ellis-Test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p:txBody>
      </p:sp>
      <p:cxnSp>
        <p:nvCxnSpPr>
          <p:cNvPr id="169" name="Gerader Verbinder 168">
            <a:extLst>
              <a:ext uri="{FF2B5EF4-FFF2-40B4-BE49-F238E27FC236}">
                <a16:creationId xmlns:a16="http://schemas.microsoft.com/office/drawing/2014/main" id="{3308679A-E6C6-4B62-85D3-8448C286EB21}"/>
              </a:ext>
            </a:extLst>
          </p:cNvPr>
          <p:cNvCxnSpPr>
            <a:cxnSpLocks/>
          </p:cNvCxnSpPr>
          <p:nvPr/>
        </p:nvCxnSpPr>
        <p:spPr bwMode="auto">
          <a:xfrm>
            <a:off x="-657289" y="15943537"/>
            <a:ext cx="13302955"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618597491"/>
              </p:ext>
            </p:extLst>
          </p:nvPr>
        </p:nvGraphicFramePr>
        <p:xfrm>
          <a:off x="38047" y="20857256"/>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117398" y="2265571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10760217" y="22470095"/>
            <a:ext cx="423641" cy="446620"/>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10760217" y="22916715"/>
            <a:ext cx="423641" cy="446620"/>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a:cxnSpLocks/>
          </p:cNvCxnSpPr>
          <p:nvPr/>
        </p:nvCxnSpPr>
        <p:spPr bwMode="auto">
          <a:xfrm flipV="1">
            <a:off x="-602782" y="28577161"/>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Ellipse 22">
            <a:extLst>
              <a:ext uri="{FF2B5EF4-FFF2-40B4-BE49-F238E27FC236}">
                <a16:creationId xmlns:a16="http://schemas.microsoft.com/office/drawing/2014/main" id="{8750DDC7-8AA2-480C-ABFA-6B9E6A3E6CF0}"/>
              </a:ext>
            </a:extLst>
          </p:cNvPr>
          <p:cNvSpPr/>
          <p:nvPr/>
        </p:nvSpPr>
        <p:spPr>
          <a:xfrm>
            <a:off x="3099021" y="2265571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3099020" y="2316006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72635" y="2265571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770206" y="14859816"/>
            <a:ext cx="3546960"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Simulationsverkäufe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Vermarktungssimulation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Link-Tracking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85" name="Pfeil: Chevron 130">
            <a:extLst>
              <a:ext uri="{FF2B5EF4-FFF2-40B4-BE49-F238E27FC236}">
                <a16:creationId xmlns:a16="http://schemas.microsoft.com/office/drawing/2014/main" id="{ADCD117E-EA47-47C2-B8A2-2927955CE9E3}"/>
              </a:ext>
            </a:extLst>
          </p:cNvPr>
          <p:cNvSpPr/>
          <p:nvPr/>
        </p:nvSpPr>
        <p:spPr>
          <a:xfrm>
            <a:off x="-600716" y="372498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a:t>
            </a:r>
            <a:r>
              <a:rPr lang="de-DE" sz="1600" dirty="0">
                <a:solidFill>
                  <a:srgbClr val="000000">
                    <a:lumMod val="75000"/>
                    <a:lumOff val="25000"/>
                  </a:srgbClr>
                </a:solidFill>
                <a:latin typeface="Arial" panose="020B0604020202020204" pitchFamily="34" charset="0"/>
                <a:cs typeface="Arial" panose="020B0604020202020204" pitchFamily="34" charset="0"/>
              </a:rPr>
              <a:t>for</a:t>
            </a: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mulieren</a:t>
            </a:r>
          </a:p>
        </p:txBody>
      </p:sp>
      <p:sp>
        <p:nvSpPr>
          <p:cNvPr id="86" name="Textfeld 61">
            <a:extLst>
              <a:ext uri="{FF2B5EF4-FFF2-40B4-BE49-F238E27FC236}">
                <a16:creationId xmlns:a16="http://schemas.microsoft.com/office/drawing/2014/main" id="{E735EB57-6E2C-4E89-B7F2-0ED07BFCDDC7}"/>
              </a:ext>
            </a:extLst>
          </p:cNvPr>
          <p:cNvSpPr txBox="1"/>
          <p:nvPr/>
        </p:nvSpPr>
        <p:spPr>
          <a:xfrm>
            <a:off x="-612467" y="4344985"/>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20795" y="563167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Pfeil: Chevron 81">
            <a:extLst>
              <a:ext uri="{FF2B5EF4-FFF2-40B4-BE49-F238E27FC236}">
                <a16:creationId xmlns:a16="http://schemas.microsoft.com/office/drawing/2014/main" id="{5A70EB95-F6EC-4470-A6FC-4BC46454AC5C}"/>
              </a:ext>
            </a:extLst>
          </p:cNvPr>
          <p:cNvSpPr/>
          <p:nvPr/>
        </p:nvSpPr>
        <p:spPr>
          <a:xfrm>
            <a:off x="2028613" y="372498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Richtigen Markt auswählen</a:t>
            </a:r>
          </a:p>
        </p:txBody>
      </p:sp>
      <p:sp>
        <p:nvSpPr>
          <p:cNvPr id="95" name="Textfeld 82">
            <a:extLst>
              <a:ext uri="{FF2B5EF4-FFF2-40B4-BE49-F238E27FC236}">
                <a16:creationId xmlns:a16="http://schemas.microsoft.com/office/drawing/2014/main" id="{A73D341C-1428-4E30-B076-6EE26FB9A928}"/>
              </a:ext>
            </a:extLst>
          </p:cNvPr>
          <p:cNvSpPr txBox="1"/>
          <p:nvPr/>
        </p:nvSpPr>
        <p:spPr>
          <a:xfrm>
            <a:off x="2016862" y="4344985"/>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Wählen Sie immer einen Markt aus, der für Ihre gesamte Marktgröße repräsentativ und unvoreingenommen ist.</a:t>
            </a:r>
          </a:p>
        </p:txBody>
      </p:sp>
      <p:sp>
        <p:nvSpPr>
          <p:cNvPr id="127" name="Pfeil: Chevron 90">
            <a:extLst>
              <a:ext uri="{FF2B5EF4-FFF2-40B4-BE49-F238E27FC236}">
                <a16:creationId xmlns:a16="http://schemas.microsoft.com/office/drawing/2014/main" id="{F91A99A3-06B6-428C-B8E1-CE21452AC417}"/>
              </a:ext>
            </a:extLst>
          </p:cNvPr>
          <p:cNvSpPr/>
          <p:nvPr/>
        </p:nvSpPr>
        <p:spPr>
          <a:xfrm>
            <a:off x="4670935" y="372498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V</a:t>
            </a:r>
            <a:r>
              <a:rPr kumimoji="0" lang="de-DE" sz="1600" b="0" i="0" u="none"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or</a:t>
            </a: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Kunden experimentieren</a:t>
            </a:r>
          </a:p>
        </p:txBody>
      </p:sp>
      <p:sp>
        <p:nvSpPr>
          <p:cNvPr id="129" name="Textfeld 91">
            <a:extLst>
              <a:ext uri="{FF2B5EF4-FFF2-40B4-BE49-F238E27FC236}">
                <a16:creationId xmlns:a16="http://schemas.microsoft.com/office/drawing/2014/main" id="{72D5EF64-D223-4E15-8526-71196831EE6E}"/>
              </a:ext>
            </a:extLst>
          </p:cNvPr>
          <p:cNvSpPr txBox="1"/>
          <p:nvPr/>
        </p:nvSpPr>
        <p:spPr>
          <a:xfrm>
            <a:off x="4659184" y="4344985"/>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Führen Sie ein Experiment im Testmarkt durch, indem Sie Kunden einbeziehen.</a:t>
            </a:r>
          </a:p>
        </p:txBody>
      </p:sp>
      <p:sp>
        <p:nvSpPr>
          <p:cNvPr id="138" name="Pfeil: Chevron 93">
            <a:extLst>
              <a:ext uri="{FF2B5EF4-FFF2-40B4-BE49-F238E27FC236}">
                <a16:creationId xmlns:a16="http://schemas.microsoft.com/office/drawing/2014/main" id="{9BFC84B3-1710-4E97-8124-0117C35CDFFA}"/>
              </a:ext>
            </a:extLst>
          </p:cNvPr>
          <p:cNvSpPr/>
          <p:nvPr/>
        </p:nvSpPr>
        <p:spPr>
          <a:xfrm>
            <a:off x="7300264" y="372498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In</a:t>
            </a: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formationen aufnehmen</a:t>
            </a:r>
          </a:p>
        </p:txBody>
      </p:sp>
      <p:sp>
        <p:nvSpPr>
          <p:cNvPr id="139" name="Textfeld 94">
            <a:extLst>
              <a:ext uri="{FF2B5EF4-FFF2-40B4-BE49-F238E27FC236}">
                <a16:creationId xmlns:a16="http://schemas.microsoft.com/office/drawing/2014/main" id="{BD027607-C566-4AD4-9599-4476EAE8F3A2}"/>
              </a:ext>
            </a:extLst>
          </p:cNvPr>
          <p:cNvSpPr txBox="1"/>
          <p:nvPr/>
        </p:nvSpPr>
        <p:spPr>
          <a:xfrm>
            <a:off x="7291130" y="4344985"/>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Aufzeichnen der Informationen in Notizen oder Audio-Recorder oder einer Kamera.</a:t>
            </a:r>
          </a:p>
        </p:txBody>
      </p:sp>
      <p:sp>
        <p:nvSpPr>
          <p:cNvPr id="141" name="Textfeld 121">
            <a:extLst>
              <a:ext uri="{FF2B5EF4-FFF2-40B4-BE49-F238E27FC236}">
                <a16:creationId xmlns:a16="http://schemas.microsoft.com/office/drawing/2014/main" id="{E02B6010-061A-483D-AAF4-B2A2C61CC80C}"/>
              </a:ext>
            </a:extLst>
          </p:cNvPr>
          <p:cNvSpPr txBox="1"/>
          <p:nvPr/>
        </p:nvSpPr>
        <p:spPr>
          <a:xfrm>
            <a:off x="5784373" y="6905010"/>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42" name="Textfeld 122">
            <a:extLst>
              <a:ext uri="{FF2B5EF4-FFF2-40B4-BE49-F238E27FC236}">
                <a16:creationId xmlns:a16="http://schemas.microsoft.com/office/drawing/2014/main" id="{D8521F32-E92D-4BCC-B99A-4B5CD0D59A27}"/>
              </a:ext>
            </a:extLst>
          </p:cNvPr>
          <p:cNvSpPr txBox="1"/>
          <p:nvPr/>
        </p:nvSpPr>
        <p:spPr>
          <a:xfrm>
            <a:off x="7177623" y="6905010"/>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45" name="Graphic 144" descr="Blueprint with solid fill">
            <a:extLst>
              <a:ext uri="{FF2B5EF4-FFF2-40B4-BE49-F238E27FC236}">
                <a16:creationId xmlns:a16="http://schemas.microsoft.com/office/drawing/2014/main" id="{90D78521-6A19-4C69-8A7C-DB29A6825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9019" y="6048203"/>
            <a:ext cx="914400" cy="914400"/>
          </a:xfrm>
          <a:prstGeom prst="rect">
            <a:avLst/>
          </a:prstGeom>
        </p:spPr>
      </p:pic>
      <p:pic>
        <p:nvPicPr>
          <p:cNvPr id="147" name="Graphic 146" descr="Camera with solid fill">
            <a:extLst>
              <a:ext uri="{FF2B5EF4-FFF2-40B4-BE49-F238E27FC236}">
                <a16:creationId xmlns:a16="http://schemas.microsoft.com/office/drawing/2014/main" id="{5AAB878B-4C07-42B9-854F-BF5EE79258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77532" y="6048203"/>
            <a:ext cx="914400" cy="914400"/>
          </a:xfrm>
          <a:prstGeom prst="rect">
            <a:avLst/>
          </a:prstGeom>
        </p:spPr>
      </p:pic>
      <p:sp>
        <p:nvSpPr>
          <p:cNvPr id="163" name="Textfeld 124">
            <a:extLst>
              <a:ext uri="{FF2B5EF4-FFF2-40B4-BE49-F238E27FC236}">
                <a16:creationId xmlns:a16="http://schemas.microsoft.com/office/drawing/2014/main" id="{A2BBA838-BD3B-433C-AE2F-48A382C5B84A}"/>
              </a:ext>
            </a:extLst>
          </p:cNvPr>
          <p:cNvSpPr txBox="1"/>
          <p:nvPr/>
        </p:nvSpPr>
        <p:spPr>
          <a:xfrm>
            <a:off x="7285423" y="8400380"/>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Tab/ Laptop</a:t>
            </a:r>
          </a:p>
        </p:txBody>
      </p:sp>
      <p:sp>
        <p:nvSpPr>
          <p:cNvPr id="89" name="Ellipse 22">
            <a:extLst>
              <a:ext uri="{FF2B5EF4-FFF2-40B4-BE49-F238E27FC236}">
                <a16:creationId xmlns:a16="http://schemas.microsoft.com/office/drawing/2014/main" id="{6DA75C72-04E9-44A9-ADF4-52DD43B4A51F}"/>
              </a:ext>
            </a:extLst>
          </p:cNvPr>
          <p:cNvSpPr/>
          <p:nvPr/>
        </p:nvSpPr>
        <p:spPr>
          <a:xfrm>
            <a:off x="2627398" y="2265571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90" name="Ellipse 22">
            <a:extLst>
              <a:ext uri="{FF2B5EF4-FFF2-40B4-BE49-F238E27FC236}">
                <a16:creationId xmlns:a16="http://schemas.microsoft.com/office/drawing/2014/main" id="{7B4D98A3-84BF-4176-954B-7D36B24B450B}"/>
              </a:ext>
            </a:extLst>
          </p:cNvPr>
          <p:cNvSpPr/>
          <p:nvPr/>
        </p:nvSpPr>
        <p:spPr>
          <a:xfrm>
            <a:off x="3570493" y="2316006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7" name="Table 142">
            <a:extLst>
              <a:ext uri="{FF2B5EF4-FFF2-40B4-BE49-F238E27FC236}">
                <a16:creationId xmlns:a16="http://schemas.microsoft.com/office/drawing/2014/main" id="{767BF741-FB9D-4FEB-82B1-AF5D1E36DB3C}"/>
              </a:ext>
            </a:extLst>
          </p:cNvPr>
          <p:cNvGraphicFramePr>
            <a:graphicFrameLocks noGrp="1"/>
          </p:cNvGraphicFramePr>
          <p:nvPr>
            <p:extLst>
              <p:ext uri="{D42A27DB-BD31-4B8C-83A1-F6EECF244321}">
                <p14:modId xmlns:p14="http://schemas.microsoft.com/office/powerpoint/2010/main" val="1202236712"/>
              </p:ext>
            </p:extLst>
          </p:nvPr>
        </p:nvGraphicFramePr>
        <p:xfrm>
          <a:off x="-637738" y="9557375"/>
          <a:ext cx="13129836" cy="393637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075481">
                  <a:extLst>
                    <a:ext uri="{9D8B030D-6E8A-4147-A177-3AD203B41FA5}">
                      <a16:colId xmlns:a16="http://schemas.microsoft.com/office/drawing/2014/main" val="3149760030"/>
                    </a:ext>
                  </a:extLst>
                </a:gridCol>
                <a:gridCol w="2221482">
                  <a:extLst>
                    <a:ext uri="{9D8B030D-6E8A-4147-A177-3AD203B41FA5}">
                      <a16:colId xmlns:a16="http://schemas.microsoft.com/office/drawing/2014/main" val="2115851003"/>
                    </a:ext>
                  </a:extLst>
                </a:gridCol>
                <a:gridCol w="1785257">
                  <a:extLst>
                    <a:ext uri="{9D8B030D-6E8A-4147-A177-3AD203B41FA5}">
                      <a16:colId xmlns:a16="http://schemas.microsoft.com/office/drawing/2014/main" val="974451925"/>
                    </a:ext>
                  </a:extLst>
                </a:gridCol>
                <a:gridCol w="1904204">
                  <a:extLst>
                    <a:ext uri="{9D8B030D-6E8A-4147-A177-3AD203B41FA5}">
                      <a16:colId xmlns:a16="http://schemas.microsoft.com/office/drawing/2014/main" val="1144659816"/>
                    </a:ext>
                  </a:extLst>
                </a:gridCol>
                <a:gridCol w="1753396">
                  <a:extLst>
                    <a:ext uri="{9D8B030D-6E8A-4147-A177-3AD203B41FA5}">
                      <a16:colId xmlns:a16="http://schemas.microsoft.com/office/drawing/2014/main" val="297790444"/>
                    </a:ext>
                  </a:extLst>
                </a:gridCol>
                <a:gridCol w="2055756">
                  <a:extLst>
                    <a:ext uri="{9D8B030D-6E8A-4147-A177-3AD203B41FA5}">
                      <a16:colId xmlns:a16="http://schemas.microsoft.com/office/drawing/2014/main" val="2341571255"/>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31512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243971">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45744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Marktgröße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LOI-Akzeptanzrate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p>
                      <a:pPr marL="285750" indent="-285750">
                        <a:buFont typeface="Arial" panose="020B0604020202020204" pitchFamily="34" charset="0"/>
                        <a:buChar char="•"/>
                      </a:pPr>
                      <a:r>
                        <a:rPr lang="de-DE" sz="1400">
                          <a:solidFill>
                            <a:srgbClr val="000000">
                              <a:lumMod val="75000"/>
                              <a:lumOff val="25000"/>
                            </a:srgbClr>
                          </a:solidFill>
                          <a:latin typeface="Arial"/>
                        </a:rPr>
                        <a:t>Erwerbs- und Aufbewahrungsnachweise</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a:rPr>
                        <a:t>Click Through Rate</a:t>
                      </a:r>
                    </a:p>
                    <a:p>
                      <a:pPr marL="285750" indent="-285750">
                        <a:buFont typeface="Arial" panose="020B0604020202020204" pitchFamily="34" charset="0"/>
                        <a:buChar char="•"/>
                      </a:pPr>
                      <a:r>
                        <a:rPr lang="en-US" sz="1400" dirty="0" err="1">
                          <a:solidFill>
                            <a:srgbClr val="000000">
                              <a:lumMod val="75000"/>
                              <a:lumOff val="25000"/>
                            </a:srgbClr>
                          </a:solidFill>
                          <a:latin typeface="Arial"/>
                        </a:rPr>
                        <a:t>Öffnungsrate</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err="1">
                          <a:solidFill>
                            <a:srgbClr val="000000">
                              <a:lumMod val="75000"/>
                              <a:lumOff val="25000"/>
                            </a:srgbClr>
                          </a:solidFill>
                          <a:latin typeface="Arial"/>
                        </a:rPr>
                        <a:t>Interaktionen</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err="1">
                          <a:solidFill>
                            <a:srgbClr val="000000">
                              <a:lumMod val="75000"/>
                              <a:lumOff val="25000"/>
                            </a:srgbClr>
                          </a:solidFill>
                          <a:latin typeface="Arial"/>
                        </a:rPr>
                        <a:t>Anmeldungen</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a:solidFill>
                            <a:srgbClr val="000000">
                              <a:lumMod val="75000"/>
                              <a:lumOff val="25000"/>
                            </a:srgbClr>
                          </a:solidFill>
                          <a:latin typeface="Arial"/>
                        </a:rPr>
                        <a:t>Downloads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243971">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Umsatz</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Finanzielle Beweise</a:t>
                      </a:r>
                    </a:p>
                    <a:p>
                      <a:pPr marL="285750" indent="-285750">
                        <a:buFont typeface="Arial" panose="020B0604020202020204" pitchFamily="34" charset="0"/>
                        <a:buChar char="•"/>
                      </a:pPr>
                      <a:r>
                        <a:rPr lang="de-DE" sz="1400">
                          <a:solidFill>
                            <a:srgbClr val="000000">
                              <a:lumMod val="75000"/>
                              <a:lumOff val="25000"/>
                            </a:srgbClr>
                          </a:solidFill>
                          <a:latin typeface="Arial"/>
                        </a:rPr>
                        <a:t>Belege für das Wertversprechen</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Arial"/>
                        </a:rPr>
                        <a:t>Conversion 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9" name="Textfeld 83">
            <a:extLst>
              <a:ext uri="{FF2B5EF4-FFF2-40B4-BE49-F238E27FC236}">
                <a16:creationId xmlns:a16="http://schemas.microsoft.com/office/drawing/2014/main" id="{E22F0A7B-4180-4CEF-A9A0-8C77280F7AD0}"/>
              </a:ext>
            </a:extLst>
          </p:cNvPr>
          <p:cNvSpPr txBox="1"/>
          <p:nvPr/>
        </p:nvSpPr>
        <p:spPr>
          <a:xfrm>
            <a:off x="-733928" y="9103146"/>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6" name="Graphic 15" descr="Laptop with solid fill">
            <a:extLst>
              <a:ext uri="{FF2B5EF4-FFF2-40B4-BE49-F238E27FC236}">
                <a16:creationId xmlns:a16="http://schemas.microsoft.com/office/drawing/2014/main" id="{3DBF9B77-5387-49BF-9648-7E27BCCFA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7292" y="7451477"/>
            <a:ext cx="914400" cy="914400"/>
          </a:xfrm>
          <a:prstGeom prst="rect">
            <a:avLst/>
          </a:prstGeom>
        </p:spPr>
      </p:pic>
      <p:sp>
        <p:nvSpPr>
          <p:cNvPr id="76" name="Textfeld 124">
            <a:extLst>
              <a:ext uri="{FF2B5EF4-FFF2-40B4-BE49-F238E27FC236}">
                <a16:creationId xmlns:a16="http://schemas.microsoft.com/office/drawing/2014/main" id="{3F20551A-E815-48AB-BFED-87A7A371E957}"/>
              </a:ext>
            </a:extLst>
          </p:cNvPr>
          <p:cNvSpPr txBox="1"/>
          <p:nvPr/>
        </p:nvSpPr>
        <p:spPr>
          <a:xfrm>
            <a:off x="5794560" y="8400380"/>
            <a:ext cx="14654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Audiorecorder</a:t>
            </a:r>
          </a:p>
        </p:txBody>
      </p:sp>
      <p:pic>
        <p:nvPicPr>
          <p:cNvPr id="80" name="Graphic 79" descr="Podcast with solid fill">
            <a:extLst>
              <a:ext uri="{FF2B5EF4-FFF2-40B4-BE49-F238E27FC236}">
                <a16:creationId xmlns:a16="http://schemas.microsoft.com/office/drawing/2014/main" id="{5000D2BA-0C35-475A-B080-B8A77C876F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82896" y="7437517"/>
            <a:ext cx="914400" cy="914400"/>
          </a:xfrm>
          <a:prstGeom prst="rect">
            <a:avLst/>
          </a:prstGeom>
        </p:spPr>
      </p:pic>
      <p:pic>
        <p:nvPicPr>
          <p:cNvPr id="3" name="Picture 2" descr="Graphical user interface&#10;&#10;Description automatically generated">
            <a:extLst>
              <a:ext uri="{FF2B5EF4-FFF2-40B4-BE49-F238E27FC236}">
                <a16:creationId xmlns:a16="http://schemas.microsoft.com/office/drawing/2014/main" id="{AF90D4E5-2B24-43DF-8D30-5820DE4A97B8}"/>
              </a:ext>
            </a:extLst>
          </p:cNvPr>
          <p:cNvPicPr>
            <a:picLocks noChangeAspect="1"/>
          </p:cNvPicPr>
          <p:nvPr/>
        </p:nvPicPr>
        <p:blipFill rotWithShape="1">
          <a:blip r:embed="rId11">
            <a:extLst>
              <a:ext uri="{28A0092B-C50C-407E-A947-70E740481C1C}">
                <a14:useLocalDpi xmlns:a14="http://schemas.microsoft.com/office/drawing/2010/main" val="0"/>
              </a:ext>
            </a:extLst>
          </a:blip>
          <a:srcRect b="6651"/>
          <a:stretch/>
        </p:blipFill>
        <p:spPr>
          <a:xfrm>
            <a:off x="92061" y="6000082"/>
            <a:ext cx="5020423" cy="2840311"/>
          </a:xfrm>
          <a:prstGeom prst="rect">
            <a:avLst/>
          </a:prstGeom>
        </p:spPr>
      </p:pic>
      <p:sp>
        <p:nvSpPr>
          <p:cNvPr id="78" name="Textfeld 173">
            <a:extLst>
              <a:ext uri="{FF2B5EF4-FFF2-40B4-BE49-F238E27FC236}">
                <a16:creationId xmlns:a16="http://schemas.microsoft.com/office/drawing/2014/main" id="{0BE76623-4F33-45D9-9122-CE1EECE015BA}"/>
              </a:ext>
            </a:extLst>
          </p:cNvPr>
          <p:cNvSpPr txBox="1"/>
          <p:nvPr/>
        </p:nvSpPr>
        <p:spPr>
          <a:xfrm>
            <a:off x="2449114" y="24541411"/>
            <a:ext cx="3469891" cy="3970318"/>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PM46: </a:t>
            </a:r>
            <a:r>
              <a:rPr lang="en-GB" sz="1400" i="0" dirty="0" err="1">
                <a:effectLst/>
                <a:latin typeface="Arial" panose="020B0604020202020204" pitchFamily="34" charset="0"/>
                <a:cs typeface="Arial" panose="020B0604020202020204" pitchFamily="34" charset="0"/>
              </a:rPr>
              <a:t>Rabatt</a:t>
            </a:r>
            <a:r>
              <a:rPr lang="en-GB" sz="1400" i="0" dirty="0">
                <a:effectLst/>
                <a:latin typeface="Arial" panose="020B0604020202020204" pitchFamily="34" charset="0"/>
                <a:cs typeface="Arial" panose="020B0604020202020204" pitchFamily="34" charset="0"/>
              </a:rPr>
              <a:t> – Coupon </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PM76: Relabel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PM93: Alpha version</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PM94: Beta Version</a:t>
            </a:r>
          </a:p>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PM87: Prototype basierend auf eigenen Produkten SW/HW</a:t>
            </a:r>
          </a:p>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PM88: Bastehende interne Losüng( noch kein produkt)</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PM89: Improved existing product (competitor or own)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PM47: Referral Program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PM40: </a:t>
            </a:r>
            <a:r>
              <a:rPr lang="en-GB" sz="1400" i="0" dirty="0" err="1">
                <a:effectLst/>
                <a:latin typeface="Arial" panose="020B0604020202020204" pitchFamily="34" charset="0"/>
                <a:cs typeface="Arial" panose="020B0604020202020204" pitchFamily="34" charset="0"/>
              </a:rPr>
              <a:t>Plakat</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Werbung</a:t>
            </a:r>
            <a:r>
              <a:rPr lang="en-GB" sz="1400" i="0" dirty="0">
                <a:effectLst/>
                <a:latin typeface="Arial" panose="020B0604020202020204" pitchFamily="34" charset="0"/>
                <a:cs typeface="Arial" panose="020B0604020202020204" pitchFamily="34" charset="0"/>
              </a:rPr>
              <a:t> – </a:t>
            </a:r>
            <a:r>
              <a:rPr lang="en-GB" sz="1400" i="0" dirty="0" err="1">
                <a:effectLst/>
                <a:latin typeface="Arial" panose="020B0604020202020204" pitchFamily="34" charset="0"/>
                <a:cs typeface="Arial" panose="020B0604020202020204" pitchFamily="34" charset="0"/>
              </a:rPr>
              <a:t>physisch</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PM56: Digital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PM37: CAS (Computer Aided Selling)</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PM42: Fake Landing Page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PM43: Presale Landing Page</a:t>
            </a:r>
          </a:p>
        </p:txBody>
      </p:sp>
      <p:sp>
        <p:nvSpPr>
          <p:cNvPr id="83" name="Textfeld 113">
            <a:extLst>
              <a:ext uri="{FF2B5EF4-FFF2-40B4-BE49-F238E27FC236}">
                <a16:creationId xmlns:a16="http://schemas.microsoft.com/office/drawing/2014/main" id="{954B9A5F-A54A-4A67-B5C8-55AE4DDC2F7A}"/>
              </a:ext>
            </a:extLst>
          </p:cNvPr>
          <p:cNvSpPr txBox="1"/>
          <p:nvPr/>
        </p:nvSpPr>
        <p:spPr>
          <a:xfrm>
            <a:off x="7366142" y="2461200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4" name="Textfeld 114">
            <a:extLst>
              <a:ext uri="{FF2B5EF4-FFF2-40B4-BE49-F238E27FC236}">
                <a16:creationId xmlns:a16="http://schemas.microsoft.com/office/drawing/2014/main" id="{58D4479E-E474-47CE-9BFE-3AB124E1C852}"/>
              </a:ext>
            </a:extLst>
          </p:cNvPr>
          <p:cNvSpPr txBox="1"/>
          <p:nvPr/>
        </p:nvSpPr>
        <p:spPr>
          <a:xfrm>
            <a:off x="9673583" y="2467743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7" name="Textfeld 113">
            <a:extLst>
              <a:ext uri="{FF2B5EF4-FFF2-40B4-BE49-F238E27FC236}">
                <a16:creationId xmlns:a16="http://schemas.microsoft.com/office/drawing/2014/main" id="{63BFE96D-D6AE-4D66-B5E9-B3E4D72F5BD8}"/>
              </a:ext>
            </a:extLst>
          </p:cNvPr>
          <p:cNvSpPr txBox="1"/>
          <p:nvPr/>
        </p:nvSpPr>
        <p:spPr>
          <a:xfrm>
            <a:off x="6166694" y="24205624"/>
            <a:ext cx="2630893" cy="307775"/>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1" name="Textfeld 106">
            <a:extLst>
              <a:ext uri="{FF2B5EF4-FFF2-40B4-BE49-F238E27FC236}">
                <a16:creationId xmlns:a16="http://schemas.microsoft.com/office/drawing/2014/main" id="{8336B787-5A68-40C4-99C8-8CE7155CF1C5}"/>
              </a:ext>
            </a:extLst>
          </p:cNvPr>
          <p:cNvSpPr txBox="1"/>
          <p:nvPr/>
        </p:nvSpPr>
        <p:spPr>
          <a:xfrm>
            <a:off x="-733928" y="23792752"/>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3" name="Textfeld 110">
            <a:extLst>
              <a:ext uri="{FF2B5EF4-FFF2-40B4-BE49-F238E27FC236}">
                <a16:creationId xmlns:a16="http://schemas.microsoft.com/office/drawing/2014/main" id="{1A7434EA-DB99-43DD-905B-0F41F5FA2FAD}"/>
              </a:ext>
            </a:extLst>
          </p:cNvPr>
          <p:cNvSpPr txBox="1"/>
          <p:nvPr/>
        </p:nvSpPr>
        <p:spPr>
          <a:xfrm>
            <a:off x="-645566" y="2421158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5" name="Textfeld 112">
            <a:extLst>
              <a:ext uri="{FF2B5EF4-FFF2-40B4-BE49-F238E27FC236}">
                <a16:creationId xmlns:a16="http://schemas.microsoft.com/office/drawing/2014/main" id="{CB3B64B5-C0EF-4203-9D58-698C14BC2A5F}"/>
              </a:ext>
            </a:extLst>
          </p:cNvPr>
          <p:cNvSpPr txBox="1"/>
          <p:nvPr/>
        </p:nvSpPr>
        <p:spPr>
          <a:xfrm>
            <a:off x="2524620" y="2420562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8" name="Textfeld 114">
            <a:extLst>
              <a:ext uri="{FF2B5EF4-FFF2-40B4-BE49-F238E27FC236}">
                <a16:creationId xmlns:a16="http://schemas.microsoft.com/office/drawing/2014/main" id="{36CA643B-9A39-4224-BD77-BF5D54BD665F}"/>
              </a:ext>
            </a:extLst>
          </p:cNvPr>
          <p:cNvSpPr txBox="1"/>
          <p:nvPr/>
        </p:nvSpPr>
        <p:spPr>
          <a:xfrm>
            <a:off x="9089667" y="2420562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0" name="Textfeld 173">
            <a:extLst>
              <a:ext uri="{FF2B5EF4-FFF2-40B4-BE49-F238E27FC236}">
                <a16:creationId xmlns:a16="http://schemas.microsoft.com/office/drawing/2014/main" id="{9ACF4E38-762B-46D6-B4F3-9E008DBCF39F}"/>
              </a:ext>
            </a:extLst>
          </p:cNvPr>
          <p:cNvSpPr txBox="1"/>
          <p:nvPr/>
        </p:nvSpPr>
        <p:spPr>
          <a:xfrm>
            <a:off x="-645566" y="24533020"/>
            <a:ext cx="3017075"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PM74: Wizard of Oz – digital </a:t>
            </a:r>
            <a:br>
              <a:rPr lang="en-GB" sz="1400" dirty="0">
                <a:latin typeface="Arial" panose="020B0604020202020204" pitchFamily="34" charset="0"/>
                <a:cs typeface="Arial" panose="020B0604020202020204" pitchFamily="34" charset="0"/>
              </a:rPr>
            </a:br>
            <a:r>
              <a:rPr lang="en-GB" sz="1400" i="0" dirty="0">
                <a:effectLst/>
                <a:latin typeface="Arial" panose="020B0604020202020204" pitchFamily="34" charset="0"/>
                <a:cs typeface="Arial" panose="020B0604020202020204" pitchFamily="34" charset="0"/>
              </a:rPr>
              <a:t>PM77: Concierge</a:t>
            </a:r>
          </a:p>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PM90: Wizard of Oz – </a:t>
            </a:r>
            <a:r>
              <a:rPr lang="en-US" sz="1400" i="0" dirty="0" err="1">
                <a:effectLst/>
                <a:latin typeface="Arial" panose="020B0604020202020204" pitchFamily="34" charset="0"/>
                <a:cs typeface="Arial" panose="020B0604020202020204" pitchFamily="34" charset="0"/>
              </a:rPr>
              <a:t>physisch</a:t>
            </a:r>
            <a:r>
              <a:rPr lang="en-US" sz="1400" i="0" dirty="0">
                <a:effectLst/>
                <a:latin typeface="Arial" panose="020B0604020202020204" pitchFamily="34" charset="0"/>
                <a:cs typeface="Arial" panose="020B0604020202020204" pitchFamily="34" charset="0"/>
              </a:rPr>
              <a:t> hardware</a:t>
            </a:r>
            <a:endParaRPr lang="de-DE"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PM58: Fake Brand Store (Mock sale)</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PA79: Funktionaler Prototyp (Lebensgroß)</a:t>
            </a:r>
            <a:endParaRPr lang="en-GB" sz="1400" i="0" dirty="0">
              <a:effectLst/>
              <a:latin typeface="Arial" panose="020B0604020202020204" pitchFamily="34" charset="0"/>
              <a:cs typeface="Arial" panose="020B0604020202020204" pitchFamily="34" charset="0"/>
            </a:endParaRPr>
          </a:p>
        </p:txBody>
      </p:sp>
      <p:sp>
        <p:nvSpPr>
          <p:cNvPr id="116" name="Textfeld 173">
            <a:extLst>
              <a:ext uri="{FF2B5EF4-FFF2-40B4-BE49-F238E27FC236}">
                <a16:creationId xmlns:a16="http://schemas.microsoft.com/office/drawing/2014/main" id="{052B1F43-0AFE-47A9-BE63-073C74DDF725}"/>
              </a:ext>
            </a:extLst>
          </p:cNvPr>
          <p:cNvSpPr txBox="1"/>
          <p:nvPr/>
        </p:nvSpPr>
        <p:spPr>
          <a:xfrm>
            <a:off x="6166695" y="24533021"/>
            <a:ext cx="2556748"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VM05: Conjoint Analyse</a:t>
            </a:r>
            <a:endParaRPr lang="de-DE" sz="1400" dirty="0">
              <a:latin typeface="Arial" panose="020B0604020202020204" pitchFamily="34" charset="0"/>
              <a:cs typeface="Arial" panose="020B0604020202020204" pitchFamily="34" charset="0"/>
            </a:endParaRPr>
          </a:p>
        </p:txBody>
      </p:sp>
      <p:sp>
        <p:nvSpPr>
          <p:cNvPr id="117" name="Textfeld 105">
            <a:extLst>
              <a:ext uri="{FF2B5EF4-FFF2-40B4-BE49-F238E27FC236}">
                <a16:creationId xmlns:a16="http://schemas.microsoft.com/office/drawing/2014/main" id="{1B1E2E6A-0C08-4FAB-8338-534548FB9CFB}"/>
              </a:ext>
            </a:extLst>
          </p:cNvPr>
          <p:cNvSpPr txBox="1"/>
          <p:nvPr/>
        </p:nvSpPr>
        <p:spPr>
          <a:xfrm>
            <a:off x="6071878" y="23792752"/>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8" name="Textfeld 173">
            <a:extLst>
              <a:ext uri="{FF2B5EF4-FFF2-40B4-BE49-F238E27FC236}">
                <a16:creationId xmlns:a16="http://schemas.microsoft.com/office/drawing/2014/main" id="{3BE30A62-1056-43A3-989D-1D812CC5E982}"/>
              </a:ext>
            </a:extLst>
          </p:cNvPr>
          <p:cNvSpPr txBox="1"/>
          <p:nvPr/>
        </p:nvSpPr>
        <p:spPr>
          <a:xfrm>
            <a:off x="9060743" y="24533020"/>
            <a:ext cx="3586714" cy="289310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VM07: </a:t>
            </a:r>
            <a:r>
              <a:rPr lang="en-GB" sz="1400" i="0" dirty="0" err="1">
                <a:effectLst/>
                <a:latin typeface="Arial" panose="020B0604020202020204" pitchFamily="34" charset="0"/>
                <a:cs typeface="Arial" panose="020B0604020202020204" pitchFamily="34" charset="0"/>
              </a:rPr>
              <a:t>Fragebögen</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VM36: </a:t>
            </a:r>
            <a:r>
              <a:rPr lang="en-GB" sz="1400" dirty="0">
                <a:latin typeface="Arial" panose="020B0604020202020204" pitchFamily="34" charset="0"/>
                <a:cs typeface="Arial" panose="020B0604020202020204" pitchFamily="34" charset="0"/>
              </a:rPr>
              <a:t>Messe </a:t>
            </a:r>
            <a:r>
              <a:rPr lang="en-GB" sz="1400" dirty="0" err="1">
                <a:latin typeface="Arial" panose="020B0604020202020204" pitchFamily="34" charset="0"/>
                <a:cs typeface="Arial" panose="020B0604020202020204" pitchFamily="34" charset="0"/>
              </a:rPr>
              <a:t>Auftritt</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VM11: </a:t>
            </a:r>
            <a:r>
              <a:rPr lang="en-GB" sz="1400" i="0" dirty="0" err="1">
                <a:effectLst/>
                <a:latin typeface="Arial" panose="020B0604020202020204" pitchFamily="34" charset="0"/>
                <a:cs typeface="Arial" panose="020B0604020202020204" pitchFamily="34" charset="0"/>
              </a:rPr>
              <a:t>Spontaninterviews</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VM14: Micro Surveys</a:t>
            </a:r>
            <a:r>
              <a:rPr lang="de-DE" sz="1400" i="0" u="none" strike="noStrike" dirty="0">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VM15: Mobile Surveys</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VM21: </a:t>
            </a:r>
            <a:r>
              <a:rPr lang="en-GB" sz="1400" i="0" dirty="0" err="1">
                <a:effectLst/>
                <a:latin typeface="Arial" panose="020B0604020202020204" pitchFamily="34" charset="0"/>
                <a:cs typeface="Arial" panose="020B0604020202020204" pitchFamily="34" charset="0"/>
              </a:rPr>
              <a:t>Panelerhebung</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VM23: Social Media Analytics</a:t>
            </a:r>
            <a:endParaRPr lang="en-GB" sz="1400" u="none" strike="noStrike"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VM29: </a:t>
            </a:r>
            <a:r>
              <a:rPr lang="en-GB" sz="1400" i="0" dirty="0" err="1">
                <a:effectLst/>
                <a:latin typeface="Arial" panose="020B0604020202020204" pitchFamily="34" charset="0"/>
                <a:cs typeface="Arial" panose="020B0604020202020204" pitchFamily="34" charset="0"/>
              </a:rPr>
              <a:t>Werbekampagnen</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VM30:  Randomized Controlled Trail</a:t>
            </a:r>
          </a:p>
          <a:p>
            <a:pPr marL="285750" indent="-285750">
              <a:buFont typeface="Arial" panose="020B0604020202020204" pitchFamily="34" charset="0"/>
              <a:buChar char="•"/>
            </a:pPr>
            <a:r>
              <a:rPr lang="de-DE" sz="1400" i="0" u="none" strike="noStrike" dirty="0">
                <a:effectLst/>
                <a:latin typeface="Arial" panose="020B0604020202020204" pitchFamily="34" charset="0"/>
                <a:cs typeface="Arial" panose="020B0604020202020204" pitchFamily="34" charset="0"/>
              </a:rPr>
              <a:t>VM37: </a:t>
            </a:r>
            <a:r>
              <a:rPr lang="en-GB" sz="1400" i="0" u="none" strike="noStrike" dirty="0">
                <a:effectLst/>
                <a:latin typeface="Arial" panose="020B0604020202020204" pitchFamily="34" charset="0"/>
                <a:cs typeface="Arial" panose="020B0604020202020204" pitchFamily="34" charset="0"/>
              </a:rPr>
              <a:t>Multi </a:t>
            </a:r>
            <a:r>
              <a:rPr lang="en-GB" sz="1400" i="0" u="none" strike="noStrike" dirty="0" err="1">
                <a:effectLst/>
                <a:latin typeface="Arial" panose="020B0604020202020204" pitchFamily="34" charset="0"/>
                <a:cs typeface="Arial" panose="020B0604020202020204" pitchFamily="34" charset="0"/>
              </a:rPr>
              <a:t>Zentrische</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Studie</a:t>
            </a:r>
            <a:endParaRPr lang="en-GB" sz="1400" i="0" u="none" strike="noStrike"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u="none" strike="noStrike" dirty="0">
                <a:effectLst/>
                <a:latin typeface="Arial" panose="020B0604020202020204" pitchFamily="34" charset="0"/>
                <a:cs typeface="Arial" panose="020B0604020202020204" pitchFamily="34" charset="0"/>
              </a:rPr>
              <a:t>VM38: </a:t>
            </a:r>
            <a:r>
              <a:rPr lang="en-GB" sz="1400" i="0" u="none" strike="noStrike" dirty="0" err="1">
                <a:effectLst/>
                <a:latin typeface="Arial" panose="020B0604020202020204" pitchFamily="34" charset="0"/>
                <a:cs typeface="Arial" panose="020B0604020202020204" pitchFamily="34" charset="0"/>
              </a:rPr>
              <a:t>Kundenservice</a:t>
            </a:r>
            <a:r>
              <a:rPr lang="en-GB" sz="1400" i="0" u="none" strike="noStrike" dirty="0">
                <a:effectLst/>
                <a:latin typeface="Arial" panose="020B0604020202020204" pitchFamily="34" charset="0"/>
                <a:cs typeface="Arial" panose="020B0604020202020204" pitchFamily="34" charset="0"/>
              </a:rPr>
              <a:t>-Analytics</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VM39: </a:t>
            </a:r>
            <a:r>
              <a:rPr lang="en-GB" sz="1400" i="0" u="none" strike="noStrike" baseline="0" dirty="0">
                <a:latin typeface="Arial" panose="020B0604020202020204" pitchFamily="34" charset="0"/>
                <a:cs typeface="Arial" panose="020B0604020202020204" pitchFamily="34" charset="0"/>
              </a:rPr>
              <a:t>Crowdfunding</a:t>
            </a:r>
            <a:r>
              <a:rPr lang="de-DE" sz="1400" dirty="0">
                <a:latin typeface="Arial" panose="020B0604020202020204" pitchFamily="34" charset="0"/>
                <a:cs typeface="Arial" panose="020B0604020202020204" pitchFamily="34" charset="0"/>
              </a:rPr>
              <a:t> </a:t>
            </a:r>
            <a:r>
              <a:rPr lang="en-GB" sz="1400" i="0" dirty="0">
                <a:effectLst/>
                <a:latin typeface="Arial" panose="020B0604020202020204" pitchFamily="34" charset="0"/>
                <a:cs typeface="Arial" panose="020B0604020202020204" pitchFamily="34" charset="0"/>
              </a:rPr>
              <a:t> </a:t>
            </a:r>
            <a:endParaRPr lang="en-GB" sz="1400" dirty="0">
              <a:latin typeface="Arial" panose="020B0604020202020204" pitchFamily="34" charset="0"/>
              <a:cs typeface="Arial" panose="020B0604020202020204" pitchFamily="34" charset="0"/>
            </a:endParaRPr>
          </a:p>
        </p:txBody>
      </p:sp>
      <p:cxnSp>
        <p:nvCxnSpPr>
          <p:cNvPr id="119" name="Gerader Verbinder 58">
            <a:extLst>
              <a:ext uri="{FF2B5EF4-FFF2-40B4-BE49-F238E27FC236}">
                <a16:creationId xmlns:a16="http://schemas.microsoft.com/office/drawing/2014/main" id="{72CD2BA2-3651-4717-9BEC-B4FAAFE3F8B6}"/>
              </a:ext>
            </a:extLst>
          </p:cNvPr>
          <p:cNvCxnSpPr>
            <a:cxnSpLocks/>
          </p:cNvCxnSpPr>
          <p:nvPr/>
        </p:nvCxnSpPr>
        <p:spPr bwMode="auto">
          <a:xfrm flipV="1">
            <a:off x="-602782" y="23698949"/>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Gerader Verbinder 11">
            <a:extLst>
              <a:ext uri="{FF2B5EF4-FFF2-40B4-BE49-F238E27FC236}">
                <a16:creationId xmlns:a16="http://schemas.microsoft.com/office/drawing/2014/main" id="{DF43C4E1-AC39-49B0-A0B2-BE2D2FF2764E}"/>
              </a:ext>
            </a:extLst>
          </p:cNvPr>
          <p:cNvCxnSpPr/>
          <p:nvPr/>
        </p:nvCxnSpPr>
        <p:spPr bwMode="auto">
          <a:xfrm>
            <a:off x="5871522" y="20670168"/>
            <a:ext cx="6239" cy="285557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Gerader Verbinder 11">
            <a:extLst>
              <a:ext uri="{FF2B5EF4-FFF2-40B4-BE49-F238E27FC236}">
                <a16:creationId xmlns:a16="http://schemas.microsoft.com/office/drawing/2014/main" id="{8E7A7860-FD6E-4F7A-B9E9-3092C45052EC}"/>
              </a:ext>
            </a:extLst>
          </p:cNvPr>
          <p:cNvCxnSpPr/>
          <p:nvPr/>
        </p:nvCxnSpPr>
        <p:spPr bwMode="auto">
          <a:xfrm>
            <a:off x="5893689" y="24260732"/>
            <a:ext cx="0" cy="417633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6" name="Table 23">
            <a:extLst>
              <a:ext uri="{FF2B5EF4-FFF2-40B4-BE49-F238E27FC236}">
                <a16:creationId xmlns:a16="http://schemas.microsoft.com/office/drawing/2014/main" id="{506798AB-5E2C-4F52-88B4-B60EAB2711E5}"/>
              </a:ext>
            </a:extLst>
          </p:cNvPr>
          <p:cNvGraphicFramePr>
            <a:graphicFrameLocks noGrp="1"/>
          </p:cNvGraphicFramePr>
          <p:nvPr>
            <p:extLst>
              <p:ext uri="{D42A27DB-BD31-4B8C-83A1-F6EECF244321}">
                <p14:modId xmlns:p14="http://schemas.microsoft.com/office/powerpoint/2010/main" val="265438133"/>
              </p:ext>
            </p:extLst>
          </p:nvPr>
        </p:nvGraphicFramePr>
        <p:xfrm>
          <a:off x="42727" y="16506858"/>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dirty="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dirty="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dirty="0" err="1">
                          <a:latin typeface="Arial" panose="020B0604020202020204" pitchFamily="34" charset="0"/>
                          <a:cs typeface="Arial" panose="020B0604020202020204" pitchFamily="34" charset="0"/>
                        </a:rPr>
                        <a:t>Strukturiert</a:t>
                      </a: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cxnSp>
        <p:nvCxnSpPr>
          <p:cNvPr id="107" name="Gerader Verbinder 118">
            <a:extLst>
              <a:ext uri="{FF2B5EF4-FFF2-40B4-BE49-F238E27FC236}">
                <a16:creationId xmlns:a16="http://schemas.microsoft.com/office/drawing/2014/main" id="{54DAC64B-830E-47B0-959F-8FE8387E0754}"/>
              </a:ext>
            </a:extLst>
          </p:cNvPr>
          <p:cNvCxnSpPr/>
          <p:nvPr/>
        </p:nvCxnSpPr>
        <p:spPr bwMode="auto">
          <a:xfrm>
            <a:off x="8659874" y="6217891"/>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4" name="Picture 113" descr="A picture containing text, clipart&#10;&#10;Description automatically generated">
            <a:extLst>
              <a:ext uri="{FF2B5EF4-FFF2-40B4-BE49-F238E27FC236}">
                <a16:creationId xmlns:a16="http://schemas.microsoft.com/office/drawing/2014/main" id="{95B5255A-0699-4905-A467-08D658EB9414}"/>
              </a:ext>
            </a:extLst>
          </p:cNvPr>
          <p:cNvPicPr>
            <a:picLocks noChangeAspect="1"/>
          </p:cNvPicPr>
          <p:nvPr/>
        </p:nvPicPr>
        <p:blipFill rotWithShape="1">
          <a:blip r:embed="rId12">
            <a:extLst>
              <a:ext uri="{28A0092B-C50C-407E-A947-70E740481C1C}">
                <a14:useLocalDpi xmlns:a14="http://schemas.microsoft.com/office/drawing/2010/main" val="0"/>
              </a:ext>
            </a:extLst>
          </a:blip>
          <a:srcRect b="24429"/>
          <a:stretch/>
        </p:blipFill>
        <p:spPr>
          <a:xfrm>
            <a:off x="8921437" y="7596933"/>
            <a:ext cx="1744235" cy="681036"/>
          </a:xfrm>
          <a:prstGeom prst="rect">
            <a:avLst/>
          </a:prstGeom>
        </p:spPr>
      </p:pic>
      <p:pic>
        <p:nvPicPr>
          <p:cNvPr id="123" name="Picture 122" descr="Logo, company name&#10;&#10;Description automatically generated">
            <a:extLst>
              <a:ext uri="{FF2B5EF4-FFF2-40B4-BE49-F238E27FC236}">
                <a16:creationId xmlns:a16="http://schemas.microsoft.com/office/drawing/2014/main" id="{E0CCA91E-4929-42C9-9D1B-1390196C7E55}"/>
              </a:ext>
            </a:extLst>
          </p:cNvPr>
          <p:cNvPicPr>
            <a:picLocks noChangeAspect="1"/>
          </p:cNvPicPr>
          <p:nvPr/>
        </p:nvPicPr>
        <p:blipFill rotWithShape="1">
          <a:blip r:embed="rId13">
            <a:extLst>
              <a:ext uri="{28A0092B-C50C-407E-A947-70E740481C1C}">
                <a14:useLocalDpi xmlns:a14="http://schemas.microsoft.com/office/drawing/2010/main" val="0"/>
              </a:ext>
            </a:extLst>
          </a:blip>
          <a:srcRect l="5369" t="35103" r="2688" b="35913"/>
          <a:stretch/>
        </p:blipFill>
        <p:spPr>
          <a:xfrm>
            <a:off x="10814302" y="6413715"/>
            <a:ext cx="1841278" cy="574206"/>
          </a:xfrm>
          <a:prstGeom prst="rect">
            <a:avLst/>
          </a:prstGeom>
        </p:spPr>
      </p:pic>
      <p:pic>
        <p:nvPicPr>
          <p:cNvPr id="125" name="Picture 124" descr="Graphical user interface, text&#10;&#10;Description automatically generated with medium confidence">
            <a:extLst>
              <a:ext uri="{FF2B5EF4-FFF2-40B4-BE49-F238E27FC236}">
                <a16:creationId xmlns:a16="http://schemas.microsoft.com/office/drawing/2014/main" id="{5978EC15-3158-4FE3-9AB5-8BF99536FD7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43494" y="6194102"/>
            <a:ext cx="1722178" cy="984102"/>
          </a:xfrm>
          <a:prstGeom prst="rect">
            <a:avLst/>
          </a:prstGeom>
        </p:spPr>
      </p:pic>
      <p:sp>
        <p:nvSpPr>
          <p:cNvPr id="81" name="Rectangle 80">
            <a:extLst>
              <a:ext uri="{FF2B5EF4-FFF2-40B4-BE49-F238E27FC236}">
                <a16:creationId xmlns:a16="http://schemas.microsoft.com/office/drawing/2014/main" id="{6489CF92-5606-4023-9C4A-FDF03BFB61A5}"/>
              </a:ext>
            </a:extLst>
          </p:cNvPr>
          <p:cNvSpPr/>
          <p:nvPr/>
        </p:nvSpPr>
        <p:spPr>
          <a:xfrm>
            <a:off x="-1606518" y="2894556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3AE0AB77-168A-4E19-A3E6-8292CD8A94C7}"/>
              </a:ext>
            </a:extLst>
          </p:cNvPr>
          <p:cNvSpPr/>
          <p:nvPr/>
        </p:nvSpPr>
        <p:spPr>
          <a:xfrm>
            <a:off x="12630595" y="2435220"/>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D232815A-021A-4933-B678-CEE89A155CFC}"/>
              </a:ext>
            </a:extLst>
          </p:cNvPr>
          <p:cNvSpPr/>
          <p:nvPr/>
        </p:nvSpPr>
        <p:spPr>
          <a:xfrm>
            <a:off x="-930495" y="1109500"/>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00" name="Picture 99" descr="A picture containing logo&#10;&#10;Description automatically generated">
            <a:extLst>
              <a:ext uri="{FF2B5EF4-FFF2-40B4-BE49-F238E27FC236}">
                <a16:creationId xmlns:a16="http://schemas.microsoft.com/office/drawing/2014/main" id="{493854F9-AC37-4DD2-8A5F-A301D76D3F87}"/>
              </a:ext>
            </a:extLst>
          </p:cNvPr>
          <p:cNvPicPr>
            <a:picLocks noChangeAspect="1"/>
          </p:cNvPicPr>
          <p:nvPr/>
        </p:nvPicPr>
        <p:blipFill>
          <a:blip r:embed="rId1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745094" y="7596607"/>
            <a:ext cx="1808350" cy="662481"/>
          </a:xfrm>
          <a:prstGeom prst="rect">
            <a:avLst/>
          </a:prstGeom>
        </p:spPr>
      </p:pic>
      <p:sp>
        <p:nvSpPr>
          <p:cNvPr id="102" name="Textfeld 74">
            <a:extLst>
              <a:ext uri="{FF2B5EF4-FFF2-40B4-BE49-F238E27FC236}">
                <a16:creationId xmlns:a16="http://schemas.microsoft.com/office/drawing/2014/main" id="{9720017C-5C9B-4A62-A071-575E05D3069E}"/>
              </a:ext>
            </a:extLst>
          </p:cNvPr>
          <p:cNvSpPr txBox="1"/>
          <p:nvPr/>
        </p:nvSpPr>
        <p:spPr>
          <a:xfrm>
            <a:off x="-733928" y="1607703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 name="Gerader Verbinder 168">
            <a:extLst>
              <a:ext uri="{FF2B5EF4-FFF2-40B4-BE49-F238E27FC236}">
                <a16:creationId xmlns:a16="http://schemas.microsoft.com/office/drawing/2014/main" id="{B4C9BDD3-9FF7-4CE5-993D-8BE816B53892}"/>
              </a:ext>
            </a:extLst>
          </p:cNvPr>
          <p:cNvCxnSpPr/>
          <p:nvPr/>
        </p:nvCxnSpPr>
        <p:spPr bwMode="auto">
          <a:xfrm flipV="1">
            <a:off x="6109808" y="20480607"/>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Textfeld 76">
            <a:extLst>
              <a:ext uri="{FF2B5EF4-FFF2-40B4-BE49-F238E27FC236}">
                <a16:creationId xmlns:a16="http://schemas.microsoft.com/office/drawing/2014/main" id="{3E39E3FC-5158-464C-8B43-8F3F1FB7F2F7}"/>
              </a:ext>
            </a:extLst>
          </p:cNvPr>
          <p:cNvSpPr txBox="1"/>
          <p:nvPr/>
        </p:nvSpPr>
        <p:spPr>
          <a:xfrm>
            <a:off x="6061329" y="2060891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B3B56612-7796-43E8-89E5-860D705285A9}"/>
              </a:ext>
            </a:extLst>
          </p:cNvPr>
          <p:cNvSpPr/>
          <p:nvPr/>
        </p:nvSpPr>
        <p:spPr>
          <a:xfrm>
            <a:off x="-1800744" y="735843"/>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324798D6-6582-41CC-A635-724F53E0C443}"/>
              </a:ext>
            </a:extLst>
          </p:cNvPr>
          <p:cNvSpPr/>
          <p:nvPr/>
        </p:nvSpPr>
        <p:spPr>
          <a:xfrm>
            <a:off x="-2593683" y="1369515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728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95675"/>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fontAlgn="base">
              <a:spcBef>
                <a:spcPct val="0"/>
              </a:spcBef>
              <a:spcAft>
                <a:spcPct val="40000"/>
              </a:spcAft>
              <a:defRPr/>
            </a:pPr>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VM19: </a:t>
            </a:r>
            <a:r>
              <a:rPr lang="en-GB" sz="2200" b="1" err="1">
                <a:solidFill>
                  <a:schemeClr val="bg1"/>
                </a:solidFill>
                <a:latin typeface="Arial" panose="020B0604020202020204" pitchFamily="34" charset="0"/>
                <a:cs typeface="Arial" panose="020B0604020202020204" pitchFamily="34" charset="0"/>
              </a:rPr>
              <a:t>Gruppendiskussion</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err="1">
                <a:solidFill>
                  <a:schemeClr val="bg1"/>
                </a:solidFill>
                <a:latin typeface="Arial" panose="020B0604020202020204" pitchFamily="34" charset="0"/>
                <a:cs typeface="Arial" panose="020B0604020202020204" pitchFamily="34" charset="0"/>
              </a:rPr>
              <a:t>Verhaltensdaten</a:t>
            </a:r>
            <a:endParaRPr lang="en-BZ" sz="2200" kern="1200" noProof="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734462"/>
            <a:ext cx="13824823" cy="26208608"/>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42886" y="82230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55943" y="1291700"/>
            <a:ext cx="0" cy="190906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09863" y="1255626"/>
            <a:ext cx="6279713"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Gruppendiskussion: Fokusgruppen bestehen aus sechs bis zehn Personen, die nach bestimmten Kriterien ausgewählt werden. Ein Moderator leitet und lenkt die Diskussion zu einem definierten Thema, Ziel ist es, einen umfassenden Überblick über das Verhalten und die Meinungen mehrerer Personen zu sammeln.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718409719"/>
              </p:ext>
            </p:extLst>
          </p:nvPr>
        </p:nvGraphicFramePr>
        <p:xfrm>
          <a:off x="6523664" y="21121992"/>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294096" y="21704660"/>
            <a:ext cx="0" cy="46698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9870456" y="22171649"/>
            <a:ext cx="423641" cy="4001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42886" y="2650032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07672" y="26506162"/>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[Pre]</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23323" y="3368303"/>
            <a:ext cx="13253078"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823743"/>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Zum Beispiel wählt eine Laptop-Firma acht Personen aus, die ihren Zielmarkt für ein konstruktives Gespräch repräsentieren. Der Moderator stellt Fragen zu den Kundenpräferenzen zu Laptopgröße und -funktionen. Die Gruppenmitglieder diskutieren, warum ihnen bestimmte Aspekte eines Laptops gefallen oder nicht. Das Unternehmen nutzt die Meinungen der Teilnehmer, um ein Produkt zu entwickeln, das den Bedürfnissen und Wünschen der Kunden entspricht.</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42886" y="346021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42886" y="583286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11769" y="908944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1769" y="1335699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42886" y="1342545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68229" y="13878060"/>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57400" y="13878060"/>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683377" y="13878060"/>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499014" y="14463202"/>
            <a:ext cx="2516121"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Unternehmensdaten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145666" y="14463202"/>
            <a:ext cx="3205834" cy="1169551"/>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Analyse</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11769" y="1596732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883140419"/>
              </p:ext>
            </p:extLst>
          </p:nvPr>
        </p:nvGraphicFramePr>
        <p:xfrm>
          <a:off x="-28820" y="20971123"/>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50531" y="2276958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H="1" flipV="1">
            <a:off x="9870456" y="22591884"/>
            <a:ext cx="395621" cy="39296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V="1">
            <a:off x="9870456" y="22980691"/>
            <a:ext cx="405554" cy="45743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593756" y="26403656"/>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Ellipse 22">
            <a:extLst>
              <a:ext uri="{FF2B5EF4-FFF2-40B4-BE49-F238E27FC236}">
                <a16:creationId xmlns:a16="http://schemas.microsoft.com/office/drawing/2014/main" id="{782C87E9-4CDD-48A4-8535-76F8BF229786}"/>
              </a:ext>
            </a:extLst>
          </p:cNvPr>
          <p:cNvSpPr/>
          <p:nvPr/>
        </p:nvSpPr>
        <p:spPr>
          <a:xfrm>
            <a:off x="2560531" y="2276958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0" name="Ellipse 22">
            <a:extLst>
              <a:ext uri="{FF2B5EF4-FFF2-40B4-BE49-F238E27FC236}">
                <a16:creationId xmlns:a16="http://schemas.microsoft.com/office/drawing/2014/main" id="{9453EA7E-7045-4FEB-A457-E3086DCB132D}"/>
              </a:ext>
            </a:extLst>
          </p:cNvPr>
          <p:cNvSpPr/>
          <p:nvPr/>
        </p:nvSpPr>
        <p:spPr>
          <a:xfrm>
            <a:off x="2052731" y="2325734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32154" y="2276958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3032153" y="2325734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05768" y="2276958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767788" y="14463202"/>
            <a:ext cx="3642295" cy="1600438"/>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Thematische Inhaltsanalyse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Rekursive Abstraktion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Narrative Analyse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285750" indent="-285750">
              <a:buFont typeface="Arial" panose="020B0604020202020204" pitchFamily="34" charset="0"/>
              <a:buChar cha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85" name="Pfeil: Chevron 130">
            <a:extLst>
              <a:ext uri="{FF2B5EF4-FFF2-40B4-BE49-F238E27FC236}">
                <a16:creationId xmlns:a16="http://schemas.microsoft.com/office/drawing/2014/main" id="{ADCD117E-EA47-47C2-B8A2-2927955CE9E3}"/>
              </a:ext>
            </a:extLst>
          </p:cNvPr>
          <p:cNvSpPr/>
          <p:nvPr/>
        </p:nvSpPr>
        <p:spPr>
          <a:xfrm>
            <a:off x="-615269" y="387689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formulieren</a:t>
            </a:r>
          </a:p>
        </p:txBody>
      </p:sp>
      <p:sp>
        <p:nvSpPr>
          <p:cNvPr id="86" name="Textfeld 61">
            <a:extLst>
              <a:ext uri="{FF2B5EF4-FFF2-40B4-BE49-F238E27FC236}">
                <a16:creationId xmlns:a16="http://schemas.microsoft.com/office/drawing/2014/main" id="{E735EB57-6E2C-4E89-B7F2-0ED07BFCDDC7}"/>
              </a:ext>
            </a:extLst>
          </p:cNvPr>
          <p:cNvSpPr txBox="1"/>
          <p:nvPr/>
        </p:nvSpPr>
        <p:spPr>
          <a:xfrm>
            <a:off x="-616156" y="4507715"/>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1769" y="573594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Pfeil: Chevron 81">
            <a:extLst>
              <a:ext uri="{FF2B5EF4-FFF2-40B4-BE49-F238E27FC236}">
                <a16:creationId xmlns:a16="http://schemas.microsoft.com/office/drawing/2014/main" id="{5A70EB95-F6EC-4470-A6FC-4BC46454AC5C}"/>
              </a:ext>
            </a:extLst>
          </p:cNvPr>
          <p:cNvSpPr/>
          <p:nvPr/>
        </p:nvSpPr>
        <p:spPr>
          <a:xfrm>
            <a:off x="2014060" y="3877830"/>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Teilnehmer auswählen</a:t>
            </a:r>
          </a:p>
        </p:txBody>
      </p:sp>
      <p:sp>
        <p:nvSpPr>
          <p:cNvPr id="95" name="Textfeld 82">
            <a:extLst>
              <a:ext uri="{FF2B5EF4-FFF2-40B4-BE49-F238E27FC236}">
                <a16:creationId xmlns:a16="http://schemas.microsoft.com/office/drawing/2014/main" id="{A73D341C-1428-4E30-B076-6EE26FB9A928}"/>
              </a:ext>
            </a:extLst>
          </p:cNvPr>
          <p:cNvSpPr txBox="1"/>
          <p:nvPr/>
        </p:nvSpPr>
        <p:spPr>
          <a:xfrm>
            <a:off x="2013173" y="4507715"/>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Auswahl eines Moderators und der richtigen Teilnehmer zur Diskussion.</a:t>
            </a:r>
          </a:p>
        </p:txBody>
      </p:sp>
      <p:sp>
        <p:nvSpPr>
          <p:cNvPr id="117" name="Pfeil: Chevron 86">
            <a:extLst>
              <a:ext uri="{FF2B5EF4-FFF2-40B4-BE49-F238E27FC236}">
                <a16:creationId xmlns:a16="http://schemas.microsoft.com/office/drawing/2014/main" id="{E7FCD26A-ABCF-4F17-8784-2BFCA8415F3D}"/>
              </a:ext>
            </a:extLst>
          </p:cNvPr>
          <p:cNvSpPr/>
          <p:nvPr/>
        </p:nvSpPr>
        <p:spPr>
          <a:xfrm>
            <a:off x="4643389" y="3876613"/>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Diskussion führen</a:t>
            </a:r>
          </a:p>
        </p:txBody>
      </p:sp>
      <p:sp>
        <p:nvSpPr>
          <p:cNvPr id="124" name="Textfeld 88">
            <a:extLst>
              <a:ext uri="{FF2B5EF4-FFF2-40B4-BE49-F238E27FC236}">
                <a16:creationId xmlns:a16="http://schemas.microsoft.com/office/drawing/2014/main" id="{4BB7A698-7A65-4D5C-B83D-8B04F340E618}"/>
              </a:ext>
            </a:extLst>
          </p:cNvPr>
          <p:cNvSpPr txBox="1"/>
          <p:nvPr/>
        </p:nvSpPr>
        <p:spPr>
          <a:xfrm>
            <a:off x="4642502" y="4507715"/>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Die Diskussion zum ausgewählten Thema führen.</a:t>
            </a:r>
          </a:p>
        </p:txBody>
      </p:sp>
      <p:sp>
        <p:nvSpPr>
          <p:cNvPr id="127" name="Pfeil: Chevron 90">
            <a:extLst>
              <a:ext uri="{FF2B5EF4-FFF2-40B4-BE49-F238E27FC236}">
                <a16:creationId xmlns:a16="http://schemas.microsoft.com/office/drawing/2014/main" id="{F91A99A3-06B6-428C-B8E1-CE21452AC417}"/>
              </a:ext>
            </a:extLst>
          </p:cNvPr>
          <p:cNvSpPr/>
          <p:nvPr/>
        </p:nvSpPr>
        <p:spPr>
          <a:xfrm>
            <a:off x="7271831" y="387683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V</a:t>
            </a: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or Kunden experimentieren</a:t>
            </a:r>
          </a:p>
        </p:txBody>
      </p:sp>
      <p:sp>
        <p:nvSpPr>
          <p:cNvPr id="129" name="Textfeld 91">
            <a:extLst>
              <a:ext uri="{FF2B5EF4-FFF2-40B4-BE49-F238E27FC236}">
                <a16:creationId xmlns:a16="http://schemas.microsoft.com/office/drawing/2014/main" id="{72D5EF64-D223-4E15-8526-71196831EE6E}"/>
              </a:ext>
            </a:extLst>
          </p:cNvPr>
          <p:cNvSpPr txBox="1"/>
          <p:nvPr/>
        </p:nvSpPr>
        <p:spPr>
          <a:xfrm>
            <a:off x="7271831" y="4507715"/>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Erstellung eines Berichts durch den Moderator aus den gesammelten Informationen</a:t>
            </a:r>
          </a:p>
        </p:txBody>
      </p:sp>
      <p:pic>
        <p:nvPicPr>
          <p:cNvPr id="3" name="Picture 2">
            <a:extLst>
              <a:ext uri="{FF2B5EF4-FFF2-40B4-BE49-F238E27FC236}">
                <a16:creationId xmlns:a16="http://schemas.microsoft.com/office/drawing/2014/main" id="{FB260B96-5CF9-4CF4-B89C-A2BBAD0D8BBD}"/>
              </a:ext>
            </a:extLst>
          </p:cNvPr>
          <p:cNvPicPr>
            <a:picLocks noChangeAspect="1"/>
          </p:cNvPicPr>
          <p:nvPr/>
        </p:nvPicPr>
        <p:blipFill>
          <a:blip r:embed="rId3"/>
          <a:stretch>
            <a:fillRect/>
          </a:stretch>
        </p:blipFill>
        <p:spPr>
          <a:xfrm>
            <a:off x="218053" y="6130119"/>
            <a:ext cx="4769814" cy="2786523"/>
          </a:xfrm>
          <a:prstGeom prst="rect">
            <a:avLst/>
          </a:prstGeom>
        </p:spPr>
      </p:pic>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3283891101"/>
              </p:ext>
            </p:extLst>
          </p:nvPr>
        </p:nvGraphicFramePr>
        <p:xfrm>
          <a:off x="-628673" y="9659827"/>
          <a:ext cx="13129836" cy="3515934"/>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014069">
                  <a:extLst>
                    <a:ext uri="{9D8B030D-6E8A-4147-A177-3AD203B41FA5}">
                      <a16:colId xmlns:a16="http://schemas.microsoft.com/office/drawing/2014/main" val="3149760030"/>
                    </a:ext>
                  </a:extLst>
                </a:gridCol>
                <a:gridCol w="1730828">
                  <a:extLst>
                    <a:ext uri="{9D8B030D-6E8A-4147-A177-3AD203B41FA5}">
                      <a16:colId xmlns:a16="http://schemas.microsoft.com/office/drawing/2014/main" val="2115851003"/>
                    </a:ext>
                  </a:extLst>
                </a:gridCol>
                <a:gridCol w="1719943">
                  <a:extLst>
                    <a:ext uri="{9D8B030D-6E8A-4147-A177-3AD203B41FA5}">
                      <a16:colId xmlns:a16="http://schemas.microsoft.com/office/drawing/2014/main" val="974451925"/>
                    </a:ext>
                  </a:extLst>
                </a:gridCol>
                <a:gridCol w="2100943">
                  <a:extLst>
                    <a:ext uri="{9D8B030D-6E8A-4147-A177-3AD203B41FA5}">
                      <a16:colId xmlns:a16="http://schemas.microsoft.com/office/drawing/2014/main" val="1144659816"/>
                    </a:ext>
                  </a:extLst>
                </a:gridCol>
                <a:gridCol w="2492828">
                  <a:extLst>
                    <a:ext uri="{9D8B030D-6E8A-4147-A177-3AD203B41FA5}">
                      <a16:colId xmlns:a16="http://schemas.microsoft.com/office/drawing/2014/main" val="297790444"/>
                    </a:ext>
                  </a:extLst>
                </a:gridCol>
                <a:gridCol w="1736965">
                  <a:extLst>
                    <a:ext uri="{9D8B030D-6E8A-4147-A177-3AD203B41FA5}">
                      <a16:colId xmlns:a16="http://schemas.microsoft.com/office/drawing/2014/main" val="2341571255"/>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26173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Angefragte Features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26173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49075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dirty="0">
                        <a:solidFill>
                          <a:srgbClr val="000000">
                            <a:lumMod val="75000"/>
                            <a:lumOff val="25000"/>
                          </a:srgbClr>
                        </a:solidFill>
                        <a:latin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LOI-Akzeptanzrate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p>
                      <a:pPr marL="285750" indent="-285750">
                        <a:buFont typeface="Arial" panose="020B0604020202020204" pitchFamily="34" charset="0"/>
                        <a:buChar char="•"/>
                      </a:pPr>
                      <a:r>
                        <a:rPr lang="de-DE" sz="1400">
                          <a:solidFill>
                            <a:srgbClr val="000000">
                              <a:lumMod val="75000"/>
                              <a:lumOff val="25000"/>
                            </a:srgbClr>
                          </a:solidFill>
                          <a:latin typeface="Arial"/>
                        </a:rPr>
                        <a:t>Nachfrage nach dem Produkt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p>
                    <a:p>
                      <a:pPr marL="285750" indent="-285750">
                        <a:buFont typeface="Arial" panose="020B0604020202020204" pitchFamily="34" charset="0"/>
                        <a:buChar char="•"/>
                      </a:pPr>
                      <a:r>
                        <a:rPr lang="de-DE" sz="1400">
                          <a:solidFill>
                            <a:srgbClr val="000000">
                              <a:lumMod val="75000"/>
                              <a:lumOff val="25000"/>
                            </a:srgbClr>
                          </a:solidFill>
                          <a:latin typeface="Arial"/>
                        </a:rPr>
                        <a:t>Engagement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18764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err="1">
                          <a:solidFill>
                            <a:srgbClr val="000000">
                              <a:lumMod val="75000"/>
                              <a:lumOff val="25000"/>
                            </a:srgbClr>
                          </a:solidFill>
                          <a:latin typeface="Arial"/>
                        </a:rPr>
                        <a:t>Finanzielle</a:t>
                      </a:r>
                      <a:r>
                        <a:rPr lang="en-US" sz="1400">
                          <a:solidFill>
                            <a:srgbClr val="000000">
                              <a:lumMod val="75000"/>
                              <a:lumOff val="25000"/>
                            </a:srgbClr>
                          </a:solidFill>
                          <a:latin typeface="Arial"/>
                        </a:rPr>
                        <a:t> </a:t>
                      </a:r>
                      <a:r>
                        <a:rPr lang="en-US" sz="1400" err="1">
                          <a:solidFill>
                            <a:srgbClr val="000000">
                              <a:lumMod val="75000"/>
                              <a:lumOff val="25000"/>
                            </a:srgbClr>
                          </a:solidFill>
                          <a:latin typeface="Arial"/>
                        </a:rPr>
                        <a:t>Beweise</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42886" y="9188654"/>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9" name="Textfeld 173">
            <a:extLst>
              <a:ext uri="{FF2B5EF4-FFF2-40B4-BE49-F238E27FC236}">
                <a16:creationId xmlns:a16="http://schemas.microsoft.com/office/drawing/2014/main" id="{B0BD617E-B4DD-4B39-AB4A-EA76B3B14425}"/>
              </a:ext>
            </a:extLst>
          </p:cNvPr>
          <p:cNvSpPr txBox="1"/>
          <p:nvPr/>
        </p:nvSpPr>
        <p:spPr>
          <a:xfrm>
            <a:off x="2511632" y="24720458"/>
            <a:ext cx="3104719" cy="1600438"/>
          </a:xfrm>
          <a:prstGeom prst="rect">
            <a:avLst/>
          </a:prstGeom>
          <a:noFill/>
        </p:spPr>
        <p:txBody>
          <a:bodyPr wrap="square" rtlCol="0">
            <a:spAutoFit/>
          </a:bodyPr>
          <a:lstStyle/>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PM36: Camera Journal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PM61: </a:t>
            </a:r>
            <a:r>
              <a:rPr lang="en-GB" sz="1400" i="0" dirty="0" err="1">
                <a:effectLst/>
                <a:latin typeface="Arial" panose="020B0604020202020204" pitchFamily="34" charset="0"/>
                <a:cs typeface="Arial" panose="020B0604020202020204" pitchFamily="34" charset="0"/>
              </a:rPr>
              <a:t>Improvisiertes</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Rollenspiel</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PM62: </a:t>
            </a:r>
            <a:r>
              <a:rPr lang="en-GB" sz="1400" i="0" dirty="0" err="1">
                <a:effectLst/>
                <a:latin typeface="Arial" panose="020B0604020202020204" pitchFamily="34" charset="0"/>
                <a:cs typeface="Arial" panose="020B0604020202020204" pitchFamily="34" charset="0"/>
              </a:rPr>
              <a:t>Informatives</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Rollenspiel</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PM65: User Integrated Roleplay</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PM56: Digital brochure</a:t>
            </a:r>
            <a:endParaRPr lang="de-DE" sz="1400" dirty="0">
              <a:latin typeface="Arial" panose="020B0604020202020204" pitchFamily="34" charset="0"/>
              <a:cs typeface="Arial" panose="020B0604020202020204" pitchFamily="34" charset="0"/>
            </a:endParaRPr>
          </a:p>
        </p:txBody>
      </p:sp>
      <p:sp>
        <p:nvSpPr>
          <p:cNvPr id="80" name="Textfeld 113">
            <a:extLst>
              <a:ext uri="{FF2B5EF4-FFF2-40B4-BE49-F238E27FC236}">
                <a16:creationId xmlns:a16="http://schemas.microsoft.com/office/drawing/2014/main" id="{78C96F71-0E1D-4094-A05D-5F59AB5E3907}"/>
              </a:ext>
            </a:extLst>
          </p:cNvPr>
          <p:cNvSpPr txBox="1"/>
          <p:nvPr/>
        </p:nvSpPr>
        <p:spPr>
          <a:xfrm>
            <a:off x="7406648" y="2494626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1" name="Textfeld 114">
            <a:extLst>
              <a:ext uri="{FF2B5EF4-FFF2-40B4-BE49-F238E27FC236}">
                <a16:creationId xmlns:a16="http://schemas.microsoft.com/office/drawing/2014/main" id="{3352750D-2ACE-4063-AE93-5DC8388BDB61}"/>
              </a:ext>
            </a:extLst>
          </p:cNvPr>
          <p:cNvSpPr txBox="1"/>
          <p:nvPr/>
        </p:nvSpPr>
        <p:spPr>
          <a:xfrm>
            <a:off x="9714089" y="2501169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2" name="Textfeld 113">
            <a:extLst>
              <a:ext uri="{FF2B5EF4-FFF2-40B4-BE49-F238E27FC236}">
                <a16:creationId xmlns:a16="http://schemas.microsoft.com/office/drawing/2014/main" id="{E641CDEE-660D-41B7-989B-B1617345C03D}"/>
              </a:ext>
            </a:extLst>
          </p:cNvPr>
          <p:cNvSpPr txBox="1"/>
          <p:nvPr/>
        </p:nvSpPr>
        <p:spPr>
          <a:xfrm>
            <a:off x="6166694" y="24358507"/>
            <a:ext cx="2651554" cy="284665"/>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3" name="Textfeld 106">
            <a:extLst>
              <a:ext uri="{FF2B5EF4-FFF2-40B4-BE49-F238E27FC236}">
                <a16:creationId xmlns:a16="http://schemas.microsoft.com/office/drawing/2014/main" id="{DD6F8714-CF18-487D-8D81-D240B9E20E39}"/>
              </a:ext>
            </a:extLst>
          </p:cNvPr>
          <p:cNvSpPr txBox="1"/>
          <p:nvPr/>
        </p:nvSpPr>
        <p:spPr>
          <a:xfrm>
            <a:off x="-742886" y="23940869"/>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4" name="Textfeld 110">
            <a:extLst>
              <a:ext uri="{FF2B5EF4-FFF2-40B4-BE49-F238E27FC236}">
                <a16:creationId xmlns:a16="http://schemas.microsoft.com/office/drawing/2014/main" id="{6EDA8B9D-7CE7-43DD-8876-82F0F9BDFC22}"/>
              </a:ext>
            </a:extLst>
          </p:cNvPr>
          <p:cNvSpPr txBox="1"/>
          <p:nvPr/>
        </p:nvSpPr>
        <p:spPr>
          <a:xfrm>
            <a:off x="-636832" y="24358508"/>
            <a:ext cx="2638836" cy="251915"/>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7" name="Textfeld 112">
            <a:extLst>
              <a:ext uri="{FF2B5EF4-FFF2-40B4-BE49-F238E27FC236}">
                <a16:creationId xmlns:a16="http://schemas.microsoft.com/office/drawing/2014/main" id="{E60CE0C7-8C02-4FA8-9D5E-E3170EAEF46F}"/>
              </a:ext>
            </a:extLst>
          </p:cNvPr>
          <p:cNvSpPr txBox="1"/>
          <p:nvPr/>
        </p:nvSpPr>
        <p:spPr>
          <a:xfrm>
            <a:off x="2548889" y="2435850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0" name="Textfeld 114">
            <a:extLst>
              <a:ext uri="{FF2B5EF4-FFF2-40B4-BE49-F238E27FC236}">
                <a16:creationId xmlns:a16="http://schemas.microsoft.com/office/drawing/2014/main" id="{50F93151-985E-40E8-802C-814BD2C88BC1}"/>
              </a:ext>
            </a:extLst>
          </p:cNvPr>
          <p:cNvSpPr txBox="1"/>
          <p:nvPr/>
        </p:nvSpPr>
        <p:spPr>
          <a:xfrm>
            <a:off x="9147801" y="2435850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3" name="Textfeld 173">
            <a:extLst>
              <a:ext uri="{FF2B5EF4-FFF2-40B4-BE49-F238E27FC236}">
                <a16:creationId xmlns:a16="http://schemas.microsoft.com/office/drawing/2014/main" id="{CAC049A6-C98B-413A-8508-BA1BCA72757E}"/>
              </a:ext>
            </a:extLst>
          </p:cNvPr>
          <p:cNvSpPr txBox="1"/>
          <p:nvPr/>
        </p:nvSpPr>
        <p:spPr>
          <a:xfrm>
            <a:off x="-616690" y="24720458"/>
            <a:ext cx="3126113" cy="1169551"/>
          </a:xfrm>
          <a:prstGeom prst="rect">
            <a:avLst/>
          </a:prstGeom>
          <a:noFill/>
        </p:spPr>
        <p:txBody>
          <a:bodyPr wrap="square" rtlCol="0">
            <a:spAutoFit/>
          </a:bodyPr>
          <a:lstStyle/>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PM55: Solution image</a:t>
            </a: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PM20: Data Sheet</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PM66: 20 Second Pitch(voice)</a:t>
            </a:r>
          </a:p>
          <a:p>
            <a:br>
              <a:rPr lang="en-GB" sz="1400" dirty="0">
                <a:latin typeface="Arial" panose="020B0604020202020204" pitchFamily="34" charset="0"/>
                <a:cs typeface="Arial" panose="020B0604020202020204" pitchFamily="34" charset="0"/>
              </a:rPr>
            </a:br>
            <a:endParaRPr lang="de-DE" sz="14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104" name="Textfeld 173">
            <a:extLst>
              <a:ext uri="{FF2B5EF4-FFF2-40B4-BE49-F238E27FC236}">
                <a16:creationId xmlns:a16="http://schemas.microsoft.com/office/drawing/2014/main" id="{C04B113B-DA70-4062-AFB8-97726D52BA71}"/>
              </a:ext>
            </a:extLst>
          </p:cNvPr>
          <p:cNvSpPr txBox="1"/>
          <p:nvPr/>
        </p:nvSpPr>
        <p:spPr>
          <a:xfrm>
            <a:off x="6191742" y="24708608"/>
            <a:ext cx="2523934"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VM05: Conjoint Analyse</a:t>
            </a:r>
            <a:endParaRPr lang="de-DE" sz="1400" dirty="0">
              <a:latin typeface="Arial" panose="020B0604020202020204" pitchFamily="34" charset="0"/>
              <a:cs typeface="Arial" panose="020B0604020202020204" pitchFamily="34" charset="0"/>
            </a:endParaRPr>
          </a:p>
        </p:txBody>
      </p:sp>
      <p:sp>
        <p:nvSpPr>
          <p:cNvPr id="105" name="Textfeld 105">
            <a:extLst>
              <a:ext uri="{FF2B5EF4-FFF2-40B4-BE49-F238E27FC236}">
                <a16:creationId xmlns:a16="http://schemas.microsoft.com/office/drawing/2014/main" id="{C3ED3F05-537F-4842-8B9F-C81B2E74419D}"/>
              </a:ext>
            </a:extLst>
          </p:cNvPr>
          <p:cNvSpPr txBox="1"/>
          <p:nvPr/>
        </p:nvSpPr>
        <p:spPr>
          <a:xfrm>
            <a:off x="6063087" y="23953328"/>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8" name="Textfeld 173">
            <a:extLst>
              <a:ext uri="{FF2B5EF4-FFF2-40B4-BE49-F238E27FC236}">
                <a16:creationId xmlns:a16="http://schemas.microsoft.com/office/drawing/2014/main" id="{08F24605-3775-45B1-BC37-7C95BE0774DE}"/>
              </a:ext>
            </a:extLst>
          </p:cNvPr>
          <p:cNvSpPr txBox="1"/>
          <p:nvPr/>
        </p:nvSpPr>
        <p:spPr>
          <a:xfrm>
            <a:off x="9157612" y="24720458"/>
            <a:ext cx="3498658" cy="1384995"/>
          </a:xfrm>
          <a:prstGeom prst="rect">
            <a:avLst/>
          </a:prstGeom>
          <a:noFill/>
        </p:spPr>
        <p:txBody>
          <a:bodyPr wrap="square" rtlCol="0">
            <a:spAutoFit/>
          </a:bodyPr>
          <a:lstStyle/>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VM01: Ethnographische Beobachtung</a:t>
            </a:r>
          </a:p>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VM03: Labor Beobachtung</a:t>
            </a:r>
            <a:endParaRPr lang="de-DE"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VM21: </a:t>
            </a:r>
            <a:r>
              <a:rPr lang="en-GB" sz="1400" i="0" dirty="0" err="1">
                <a:effectLst/>
                <a:latin typeface="Arial" panose="020B0604020202020204" pitchFamily="34" charset="0"/>
                <a:cs typeface="Arial" panose="020B0604020202020204" pitchFamily="34" charset="0"/>
              </a:rPr>
              <a:t>Panelerhebung</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VM32: Triangulation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VM34: Evidence Based Practices </a:t>
            </a:r>
          </a:p>
        </p:txBody>
      </p:sp>
      <p:cxnSp>
        <p:nvCxnSpPr>
          <p:cNvPr id="110" name="Gerader Verbinder 58">
            <a:extLst>
              <a:ext uri="{FF2B5EF4-FFF2-40B4-BE49-F238E27FC236}">
                <a16:creationId xmlns:a16="http://schemas.microsoft.com/office/drawing/2014/main" id="{3A55F55E-3E8A-48BC-A75A-6585E94D2C02}"/>
              </a:ext>
            </a:extLst>
          </p:cNvPr>
          <p:cNvCxnSpPr>
            <a:cxnSpLocks/>
          </p:cNvCxnSpPr>
          <p:nvPr/>
        </p:nvCxnSpPr>
        <p:spPr bwMode="auto">
          <a:xfrm flipV="1">
            <a:off x="-593756" y="23845285"/>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AA2CF321-F0AF-446C-97D2-791827061CD9}"/>
              </a:ext>
            </a:extLst>
          </p:cNvPr>
          <p:cNvCxnSpPr/>
          <p:nvPr/>
        </p:nvCxnSpPr>
        <p:spPr bwMode="auto">
          <a:xfrm>
            <a:off x="5914592" y="24358508"/>
            <a:ext cx="0" cy="189283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rader Verbinder 11">
            <a:extLst>
              <a:ext uri="{FF2B5EF4-FFF2-40B4-BE49-F238E27FC236}">
                <a16:creationId xmlns:a16="http://schemas.microsoft.com/office/drawing/2014/main" id="{54BEB30C-DDAD-42FF-A44C-E67D63DB07D5}"/>
              </a:ext>
            </a:extLst>
          </p:cNvPr>
          <p:cNvCxnSpPr/>
          <p:nvPr/>
        </p:nvCxnSpPr>
        <p:spPr bwMode="auto">
          <a:xfrm flipH="1">
            <a:off x="5899867" y="20972071"/>
            <a:ext cx="14725" cy="268355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6" name="Table 23">
            <a:extLst>
              <a:ext uri="{FF2B5EF4-FFF2-40B4-BE49-F238E27FC236}">
                <a16:creationId xmlns:a16="http://schemas.microsoft.com/office/drawing/2014/main" id="{3273D167-5644-40DC-B25E-715C2F5C360C}"/>
              </a:ext>
            </a:extLst>
          </p:cNvPr>
          <p:cNvGraphicFramePr>
            <a:graphicFrameLocks noGrp="1"/>
          </p:cNvGraphicFramePr>
          <p:nvPr>
            <p:extLst>
              <p:ext uri="{D42A27DB-BD31-4B8C-83A1-F6EECF244321}">
                <p14:modId xmlns:p14="http://schemas.microsoft.com/office/powerpoint/2010/main" val="196556181"/>
              </p:ext>
            </p:extLst>
          </p:nvPr>
        </p:nvGraphicFramePr>
        <p:xfrm>
          <a:off x="-29553" y="16547798"/>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89" name="Rectangle 88">
            <a:extLst>
              <a:ext uri="{FF2B5EF4-FFF2-40B4-BE49-F238E27FC236}">
                <a16:creationId xmlns:a16="http://schemas.microsoft.com/office/drawing/2014/main" id="{BE500506-B1C2-4D31-965C-EE9F111C67C8}"/>
              </a:ext>
            </a:extLst>
          </p:cNvPr>
          <p:cNvSpPr/>
          <p:nvPr/>
        </p:nvSpPr>
        <p:spPr>
          <a:xfrm>
            <a:off x="-2995905" y="2482483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dirty="0">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4238FB78-C1F3-4E35-8588-CD3A4FA08105}"/>
              </a:ext>
            </a:extLst>
          </p:cNvPr>
          <p:cNvSpPr/>
          <p:nvPr/>
        </p:nvSpPr>
        <p:spPr>
          <a:xfrm>
            <a:off x="12638161" y="2435220"/>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849B5FA8-45AF-4F0F-A87E-1D585A506F16}"/>
              </a:ext>
            </a:extLst>
          </p:cNvPr>
          <p:cNvSpPr/>
          <p:nvPr/>
        </p:nvSpPr>
        <p:spPr>
          <a:xfrm>
            <a:off x="-911294" y="112959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1" name="Textfeld 96">
            <a:extLst>
              <a:ext uri="{FF2B5EF4-FFF2-40B4-BE49-F238E27FC236}">
                <a16:creationId xmlns:a16="http://schemas.microsoft.com/office/drawing/2014/main" id="{59F6B8D2-D763-4EB1-981E-75ECD331576E}"/>
              </a:ext>
            </a:extLst>
          </p:cNvPr>
          <p:cNvSpPr txBox="1"/>
          <p:nvPr/>
        </p:nvSpPr>
        <p:spPr>
          <a:xfrm>
            <a:off x="5428862" y="5834303"/>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102" name="Gerader Verbinder 97">
            <a:extLst>
              <a:ext uri="{FF2B5EF4-FFF2-40B4-BE49-F238E27FC236}">
                <a16:creationId xmlns:a16="http://schemas.microsoft.com/office/drawing/2014/main" id="{D2CC8AD0-ABBC-407E-BDC5-2FB1BA17C34C}"/>
              </a:ext>
            </a:extLst>
          </p:cNvPr>
          <p:cNvCxnSpPr/>
          <p:nvPr/>
        </p:nvCxnSpPr>
        <p:spPr bwMode="auto">
          <a:xfrm>
            <a:off x="5287237" y="6172857"/>
            <a:ext cx="0" cy="276231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Textfeld 121">
            <a:extLst>
              <a:ext uri="{FF2B5EF4-FFF2-40B4-BE49-F238E27FC236}">
                <a16:creationId xmlns:a16="http://schemas.microsoft.com/office/drawing/2014/main" id="{CF20804C-2E9D-4493-B9F1-6B77701FDBBD}"/>
              </a:ext>
            </a:extLst>
          </p:cNvPr>
          <p:cNvSpPr txBox="1"/>
          <p:nvPr/>
        </p:nvSpPr>
        <p:spPr>
          <a:xfrm>
            <a:off x="5455291" y="7081047"/>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23" name="Textfeld 122">
            <a:extLst>
              <a:ext uri="{FF2B5EF4-FFF2-40B4-BE49-F238E27FC236}">
                <a16:creationId xmlns:a16="http://schemas.microsoft.com/office/drawing/2014/main" id="{3D6E85D9-AF01-4464-8816-6E034A4558E9}"/>
              </a:ext>
            </a:extLst>
          </p:cNvPr>
          <p:cNvSpPr txBox="1"/>
          <p:nvPr/>
        </p:nvSpPr>
        <p:spPr>
          <a:xfrm>
            <a:off x="6848541" y="7081047"/>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25" name="Graphic 124" descr="Blueprint with solid fill">
            <a:extLst>
              <a:ext uri="{FF2B5EF4-FFF2-40B4-BE49-F238E27FC236}">
                <a16:creationId xmlns:a16="http://schemas.microsoft.com/office/drawing/2014/main" id="{1F67ED68-7965-47C8-91BE-A3EE5FBEA4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9937" y="6224240"/>
            <a:ext cx="914400" cy="914400"/>
          </a:xfrm>
          <a:prstGeom prst="rect">
            <a:avLst/>
          </a:prstGeom>
        </p:spPr>
      </p:pic>
      <p:pic>
        <p:nvPicPr>
          <p:cNvPr id="126" name="Graphic 125" descr="Camera with solid fill">
            <a:extLst>
              <a:ext uri="{FF2B5EF4-FFF2-40B4-BE49-F238E27FC236}">
                <a16:creationId xmlns:a16="http://schemas.microsoft.com/office/drawing/2014/main" id="{3BC3B2AF-E3A6-4967-8764-3584BEBA88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8450" y="6224240"/>
            <a:ext cx="914400" cy="914400"/>
          </a:xfrm>
          <a:prstGeom prst="rect">
            <a:avLst/>
          </a:prstGeom>
        </p:spPr>
      </p:pic>
      <p:sp>
        <p:nvSpPr>
          <p:cNvPr id="130" name="Textfeld 124">
            <a:extLst>
              <a:ext uri="{FF2B5EF4-FFF2-40B4-BE49-F238E27FC236}">
                <a16:creationId xmlns:a16="http://schemas.microsoft.com/office/drawing/2014/main" id="{2D1BA2C0-F7A5-45BD-ACF2-6191049DF238}"/>
              </a:ext>
            </a:extLst>
          </p:cNvPr>
          <p:cNvSpPr txBox="1"/>
          <p:nvPr/>
        </p:nvSpPr>
        <p:spPr>
          <a:xfrm>
            <a:off x="6956341" y="8576417"/>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Tab/ Laptop</a:t>
            </a:r>
          </a:p>
        </p:txBody>
      </p:sp>
      <p:pic>
        <p:nvPicPr>
          <p:cNvPr id="131" name="Graphic 130" descr="Laptop with solid fill">
            <a:extLst>
              <a:ext uri="{FF2B5EF4-FFF2-40B4-BE49-F238E27FC236}">
                <a16:creationId xmlns:a16="http://schemas.microsoft.com/office/drawing/2014/main" id="{8F7CE222-5ED7-41EC-B65F-9BD0052247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8210" y="7627514"/>
            <a:ext cx="914400" cy="914400"/>
          </a:xfrm>
          <a:prstGeom prst="rect">
            <a:avLst/>
          </a:prstGeom>
        </p:spPr>
      </p:pic>
      <p:sp>
        <p:nvSpPr>
          <p:cNvPr id="132" name="Textfeld 124">
            <a:extLst>
              <a:ext uri="{FF2B5EF4-FFF2-40B4-BE49-F238E27FC236}">
                <a16:creationId xmlns:a16="http://schemas.microsoft.com/office/drawing/2014/main" id="{62EA6F0C-7CD9-4917-BC78-8CC2BF1ACF76}"/>
              </a:ext>
            </a:extLst>
          </p:cNvPr>
          <p:cNvSpPr txBox="1"/>
          <p:nvPr/>
        </p:nvSpPr>
        <p:spPr>
          <a:xfrm>
            <a:off x="5465478" y="8576417"/>
            <a:ext cx="14654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Audiorecorder</a:t>
            </a:r>
          </a:p>
        </p:txBody>
      </p:sp>
      <p:pic>
        <p:nvPicPr>
          <p:cNvPr id="133" name="Graphic 132" descr="Podcast with solid fill">
            <a:extLst>
              <a:ext uri="{FF2B5EF4-FFF2-40B4-BE49-F238E27FC236}">
                <a16:creationId xmlns:a16="http://schemas.microsoft.com/office/drawing/2014/main" id="{886048F3-A0AE-400B-8FC3-7B839A305D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53814" y="7613554"/>
            <a:ext cx="914400" cy="914400"/>
          </a:xfrm>
          <a:prstGeom prst="rect">
            <a:avLst/>
          </a:prstGeom>
        </p:spPr>
      </p:pic>
      <p:cxnSp>
        <p:nvCxnSpPr>
          <p:cNvPr id="134" name="Gerader Verbinder 118">
            <a:extLst>
              <a:ext uri="{FF2B5EF4-FFF2-40B4-BE49-F238E27FC236}">
                <a16:creationId xmlns:a16="http://schemas.microsoft.com/office/drawing/2014/main" id="{6CC85530-A728-4A51-8E6F-586F5C39939D}"/>
              </a:ext>
            </a:extLst>
          </p:cNvPr>
          <p:cNvCxnSpPr/>
          <p:nvPr/>
        </p:nvCxnSpPr>
        <p:spPr bwMode="auto">
          <a:xfrm>
            <a:off x="8482280" y="6402844"/>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7" name="Picture 136" descr="A picture containing text, clipart&#10;&#10;Description automatically generated">
            <a:extLst>
              <a:ext uri="{FF2B5EF4-FFF2-40B4-BE49-F238E27FC236}">
                <a16:creationId xmlns:a16="http://schemas.microsoft.com/office/drawing/2014/main" id="{62CC929E-180B-456F-B125-A3CDC7953FAE}"/>
              </a:ext>
            </a:extLst>
          </p:cNvPr>
          <p:cNvPicPr>
            <a:picLocks noChangeAspect="1"/>
          </p:cNvPicPr>
          <p:nvPr/>
        </p:nvPicPr>
        <p:blipFill rotWithShape="1">
          <a:blip r:embed="rId12">
            <a:extLst>
              <a:ext uri="{28A0092B-C50C-407E-A947-70E740481C1C}">
                <a14:useLocalDpi xmlns:a14="http://schemas.microsoft.com/office/drawing/2010/main" val="0"/>
              </a:ext>
            </a:extLst>
          </a:blip>
          <a:srcRect b="24429"/>
          <a:stretch/>
        </p:blipFill>
        <p:spPr>
          <a:xfrm>
            <a:off x="8765601" y="7805675"/>
            <a:ext cx="1744235" cy="681036"/>
          </a:xfrm>
          <a:prstGeom prst="rect">
            <a:avLst/>
          </a:prstGeom>
        </p:spPr>
      </p:pic>
      <p:pic>
        <p:nvPicPr>
          <p:cNvPr id="138" name="Picture 137" descr="Logo, company name&#10;&#10;Description automatically generated">
            <a:extLst>
              <a:ext uri="{FF2B5EF4-FFF2-40B4-BE49-F238E27FC236}">
                <a16:creationId xmlns:a16="http://schemas.microsoft.com/office/drawing/2014/main" id="{E8C856D6-B267-4BD3-8DD5-B75A78E2E765}"/>
              </a:ext>
            </a:extLst>
          </p:cNvPr>
          <p:cNvPicPr>
            <a:picLocks noChangeAspect="1"/>
          </p:cNvPicPr>
          <p:nvPr/>
        </p:nvPicPr>
        <p:blipFill rotWithShape="1">
          <a:blip r:embed="rId13">
            <a:extLst>
              <a:ext uri="{28A0092B-C50C-407E-A947-70E740481C1C}">
                <a14:useLocalDpi xmlns:a14="http://schemas.microsoft.com/office/drawing/2010/main" val="0"/>
              </a:ext>
            </a:extLst>
          </a:blip>
          <a:srcRect l="5369" t="35103" r="2688" b="35913"/>
          <a:stretch/>
        </p:blipFill>
        <p:spPr>
          <a:xfrm>
            <a:off x="10658466" y="6622457"/>
            <a:ext cx="1841278" cy="574206"/>
          </a:xfrm>
          <a:prstGeom prst="rect">
            <a:avLst/>
          </a:prstGeom>
        </p:spPr>
      </p:pic>
      <p:pic>
        <p:nvPicPr>
          <p:cNvPr id="139" name="Picture 138" descr="Graphical user interface, text&#10;&#10;Description automatically generated with medium confidence">
            <a:extLst>
              <a:ext uri="{FF2B5EF4-FFF2-40B4-BE49-F238E27FC236}">
                <a16:creationId xmlns:a16="http://schemas.microsoft.com/office/drawing/2014/main" id="{3EEE68E0-23A5-4F71-8360-B4F5969A8FC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7658" y="6402844"/>
            <a:ext cx="1722178" cy="984102"/>
          </a:xfrm>
          <a:prstGeom prst="rect">
            <a:avLst/>
          </a:prstGeom>
        </p:spPr>
      </p:pic>
      <p:pic>
        <p:nvPicPr>
          <p:cNvPr id="140" name="Picture 139" descr="A picture containing logo&#10;&#10;Description automatically generated">
            <a:extLst>
              <a:ext uri="{FF2B5EF4-FFF2-40B4-BE49-F238E27FC236}">
                <a16:creationId xmlns:a16="http://schemas.microsoft.com/office/drawing/2014/main" id="{49D294D5-426D-4840-91E0-BB1FF130CD98}"/>
              </a:ext>
            </a:extLst>
          </p:cNvPr>
          <p:cNvPicPr>
            <a:picLocks noChangeAspect="1"/>
          </p:cNvPicPr>
          <p:nvPr/>
        </p:nvPicPr>
        <p:blipFill>
          <a:blip r:embed="rId1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589258" y="7805349"/>
            <a:ext cx="1808350" cy="662481"/>
          </a:xfrm>
          <a:prstGeom prst="rect">
            <a:avLst/>
          </a:prstGeom>
        </p:spPr>
      </p:pic>
      <p:sp>
        <p:nvSpPr>
          <p:cNvPr id="144" name="Textfeld 74">
            <a:extLst>
              <a:ext uri="{FF2B5EF4-FFF2-40B4-BE49-F238E27FC236}">
                <a16:creationId xmlns:a16="http://schemas.microsoft.com/office/drawing/2014/main" id="{9152343B-7D9B-4221-B430-EEF5FA48A962}"/>
              </a:ext>
            </a:extLst>
          </p:cNvPr>
          <p:cNvSpPr txBox="1"/>
          <p:nvPr/>
        </p:nvSpPr>
        <p:spPr>
          <a:xfrm>
            <a:off x="-742886" y="1612240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49" name="Gerader Verbinder 168">
            <a:extLst>
              <a:ext uri="{FF2B5EF4-FFF2-40B4-BE49-F238E27FC236}">
                <a16:creationId xmlns:a16="http://schemas.microsoft.com/office/drawing/2014/main" id="{1F03904B-708A-476C-9228-8CA3AF5D5C59}"/>
              </a:ext>
            </a:extLst>
          </p:cNvPr>
          <p:cNvCxnSpPr/>
          <p:nvPr/>
        </p:nvCxnSpPr>
        <p:spPr bwMode="auto">
          <a:xfrm flipV="1">
            <a:off x="6111566" y="20568548"/>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0" name="Textfeld 76">
            <a:extLst>
              <a:ext uri="{FF2B5EF4-FFF2-40B4-BE49-F238E27FC236}">
                <a16:creationId xmlns:a16="http://schemas.microsoft.com/office/drawing/2014/main" id="{D81D8891-51B2-4E17-B21A-C437DBD4617D}"/>
              </a:ext>
            </a:extLst>
          </p:cNvPr>
          <p:cNvSpPr txBox="1"/>
          <p:nvPr/>
        </p:nvSpPr>
        <p:spPr>
          <a:xfrm>
            <a:off x="6063087" y="20696860"/>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FD208F73-BC1F-412A-9101-880313F440E6}"/>
              </a:ext>
            </a:extLst>
          </p:cNvPr>
          <p:cNvSpPr/>
          <p:nvPr/>
        </p:nvSpPr>
        <p:spPr>
          <a:xfrm>
            <a:off x="-1796052" y="73446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5724B000-CF99-4436-9311-923C5CE65938}"/>
              </a:ext>
            </a:extLst>
          </p:cNvPr>
          <p:cNvSpPr/>
          <p:nvPr/>
        </p:nvSpPr>
        <p:spPr>
          <a:xfrm>
            <a:off x="-1243117" y="319583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0453B4AE-BCA9-4986-A0FB-D556195A8AD6}"/>
              </a:ext>
            </a:extLst>
          </p:cNvPr>
          <p:cNvSpPr/>
          <p:nvPr/>
        </p:nvSpPr>
        <p:spPr>
          <a:xfrm>
            <a:off x="-2975958" y="1437124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7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1299" y="130299"/>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Tx/>
              <a:buNone/>
              <a:tabLst/>
              <a:defRPr/>
            </a:pP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VM02: Feld Beobachtung		</a:t>
            </a:r>
            <a:r>
              <a:rPr lang="de-DE" sz="2200" b="1" dirty="0">
                <a:solidFill>
                  <a:prstClr val="white"/>
                </a:solidFill>
                <a:latin typeface="Arial" panose="020B0604020202020204" pitchFamily="34" charset="0"/>
                <a:cs typeface="Arial" panose="020B0604020202020204" pitchFamily="34" charset="0"/>
              </a:rPr>
              <a:t>             	</a:t>
            </a:r>
            <a:r>
              <a:rPr lang="de-DE" sz="2200"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Beobachtung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30095" y="768247"/>
            <a:ext cx="13824823" cy="25569292"/>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8687" y="84586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78036" y="1265096"/>
            <a:ext cx="0" cy="163050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43777" y="1255626"/>
            <a:ext cx="6313628"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Bei dieser Methode werden die Daten über eine Beobachtungsmethode oder Probanden in einer natürlichen Umgebung gesammelt. Bei dieser Methode wird das Verhalten oder der Ausgang der Situation durch den Forscher in keiner Weise beeinträchtigt. Der Vorteil der direkten Beobachtung besteht darin, dass sie kontextbezogene Daten zu Personen, Situationen, Interaktionen und der Umgebung bietet.</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4199488559"/>
              </p:ext>
            </p:extLst>
          </p:nvPr>
        </p:nvGraphicFramePr>
        <p:xfrm>
          <a:off x="6427702" y="20522685"/>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271110" y="20976483"/>
            <a:ext cx="843544" cy="48851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281042" y="21463692"/>
            <a:ext cx="833612" cy="42995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Textfeld 108">
            <a:extLst>
              <a:ext uri="{FF2B5EF4-FFF2-40B4-BE49-F238E27FC236}">
                <a16:creationId xmlns:a16="http://schemas.microsoft.com/office/drawing/2014/main" id="{C0ED648E-8C29-4B93-AB8B-1859B7676876}"/>
              </a:ext>
            </a:extLst>
          </p:cNvPr>
          <p:cNvSpPr txBox="1"/>
          <p:nvPr/>
        </p:nvSpPr>
        <p:spPr>
          <a:xfrm>
            <a:off x="1596314" y="25896239"/>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[Yac21]</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63205" y="313140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Gerader Verbinder 58">
            <a:extLst>
              <a:ext uri="{FF2B5EF4-FFF2-40B4-BE49-F238E27FC236}">
                <a16:creationId xmlns:a16="http://schemas.microsoft.com/office/drawing/2014/main" id="{D32DDE0D-6E2E-46C7-ACFD-CA8C3B8448C5}"/>
              </a:ext>
            </a:extLst>
          </p:cNvPr>
          <p:cNvCxnSpPr/>
          <p:nvPr/>
        </p:nvCxnSpPr>
        <p:spPr bwMode="auto">
          <a:xfrm>
            <a:off x="5958630" y="19969225"/>
            <a:ext cx="6590123" cy="9868"/>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845864"/>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z.B. Mystery Shopping beinhaltet die Messung der Servicequalität Ihrer Mitarbeiter. Auch wenn Sie wissen möchten, wie Ihre Standorte Markenstandards, Marketing-Rollouts, Displays und andere Unternehmensanforderungen erfüllen, ist der Einsatz von Mystery Shoppern die perfekte Lösung. Mystery Shopping kann auch als Werkzeug verwendet werden, um Informationen über die Preise und Verkaufsstrategien Ihrer Konkurrenz zu sammeln.</a:t>
            </a:r>
          </a:p>
        </p:txBody>
      </p:sp>
      <p:sp>
        <p:nvSpPr>
          <p:cNvPr id="131" name="Pfeil: Chevron 130">
            <a:extLst>
              <a:ext uri="{FF2B5EF4-FFF2-40B4-BE49-F238E27FC236}">
                <a16:creationId xmlns:a16="http://schemas.microsoft.com/office/drawing/2014/main" id="{BCF93BEB-481F-44C2-A311-684F8D6FA8DA}"/>
              </a:ext>
            </a:extLst>
          </p:cNvPr>
          <p:cNvSpPr/>
          <p:nvPr/>
        </p:nvSpPr>
        <p:spPr>
          <a:xfrm>
            <a:off x="-602712" y="3681804"/>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Formulierung</a:t>
            </a:r>
          </a:p>
        </p:txBody>
      </p:sp>
      <p:sp>
        <p:nvSpPr>
          <p:cNvPr id="62" name="Textfeld 61">
            <a:extLst>
              <a:ext uri="{FF2B5EF4-FFF2-40B4-BE49-F238E27FC236}">
                <a16:creationId xmlns:a16="http://schemas.microsoft.com/office/drawing/2014/main" id="{697AA170-680D-4B09-B2BB-FBA4D0098502}"/>
              </a:ext>
            </a:extLst>
          </p:cNvPr>
          <p:cNvSpPr txBox="1"/>
          <p:nvPr/>
        </p:nvSpPr>
        <p:spPr>
          <a:xfrm>
            <a:off x="-631741" y="4300001"/>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8687" y="324135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663205" y="559187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81">
            <a:extLst>
              <a:ext uri="{FF2B5EF4-FFF2-40B4-BE49-F238E27FC236}">
                <a16:creationId xmlns:a16="http://schemas.microsoft.com/office/drawing/2014/main" id="{DEBAD933-5852-428A-902C-ED80BD2F4252}"/>
              </a:ext>
            </a:extLst>
          </p:cNvPr>
          <p:cNvSpPr/>
          <p:nvPr/>
        </p:nvSpPr>
        <p:spPr>
          <a:xfrm>
            <a:off x="2026617" y="3681804"/>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Natürliche Umgebung auswählen</a:t>
            </a:r>
          </a:p>
        </p:txBody>
      </p:sp>
      <p:sp>
        <p:nvSpPr>
          <p:cNvPr id="83" name="Textfeld 82">
            <a:extLst>
              <a:ext uri="{FF2B5EF4-FFF2-40B4-BE49-F238E27FC236}">
                <a16:creationId xmlns:a16="http://schemas.microsoft.com/office/drawing/2014/main" id="{4536E79A-210E-40C2-831E-F4ACB2F6A04F}"/>
              </a:ext>
            </a:extLst>
          </p:cNvPr>
          <p:cNvSpPr txBox="1"/>
          <p:nvPr/>
        </p:nvSpPr>
        <p:spPr>
          <a:xfrm>
            <a:off x="1997588" y="4300001"/>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Auswahl eines realen Feldes, das ein klares Beobachten ermöglicht.</a:t>
            </a:r>
          </a:p>
        </p:txBody>
      </p:sp>
      <p:sp>
        <p:nvSpPr>
          <p:cNvPr id="87" name="Pfeil: Chevron 86">
            <a:extLst>
              <a:ext uri="{FF2B5EF4-FFF2-40B4-BE49-F238E27FC236}">
                <a16:creationId xmlns:a16="http://schemas.microsoft.com/office/drawing/2014/main" id="{1E234C48-0979-4D8A-9061-8FBF01C33EEC}"/>
              </a:ext>
            </a:extLst>
          </p:cNvPr>
          <p:cNvSpPr/>
          <p:nvPr/>
        </p:nvSpPr>
        <p:spPr>
          <a:xfrm>
            <a:off x="4655946" y="3681804"/>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Versuchsaufbau durchführen</a:t>
            </a:r>
          </a:p>
        </p:txBody>
      </p:sp>
      <p:sp>
        <p:nvSpPr>
          <p:cNvPr id="89" name="Textfeld 88">
            <a:extLst>
              <a:ext uri="{FF2B5EF4-FFF2-40B4-BE49-F238E27FC236}">
                <a16:creationId xmlns:a16="http://schemas.microsoft.com/office/drawing/2014/main" id="{877DF413-0156-4249-B5F2-5F9FBC2B37ED}"/>
              </a:ext>
            </a:extLst>
          </p:cNvPr>
          <p:cNvSpPr txBox="1"/>
          <p:nvPr/>
        </p:nvSpPr>
        <p:spPr>
          <a:xfrm>
            <a:off x="4626917" y="4300001"/>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Einholen der formellen Genehmigung zum Aufstellen des Geräts und zum Studieren der Themen im realen Feld.</a:t>
            </a:r>
          </a:p>
        </p:txBody>
      </p:sp>
      <p:sp>
        <p:nvSpPr>
          <p:cNvPr id="91" name="Pfeil: Chevron 90">
            <a:extLst>
              <a:ext uri="{FF2B5EF4-FFF2-40B4-BE49-F238E27FC236}">
                <a16:creationId xmlns:a16="http://schemas.microsoft.com/office/drawing/2014/main" id="{05C01321-0681-4192-88EF-92A1841CFD4A}"/>
              </a:ext>
            </a:extLst>
          </p:cNvPr>
          <p:cNvSpPr/>
          <p:nvPr/>
        </p:nvSpPr>
        <p:spPr>
          <a:xfrm>
            <a:off x="7285275" y="3681804"/>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Beobachtung durchführen</a:t>
            </a:r>
          </a:p>
        </p:txBody>
      </p:sp>
      <p:sp>
        <p:nvSpPr>
          <p:cNvPr id="92" name="Textfeld 91">
            <a:extLst>
              <a:ext uri="{FF2B5EF4-FFF2-40B4-BE49-F238E27FC236}">
                <a16:creationId xmlns:a16="http://schemas.microsoft.com/office/drawing/2014/main" id="{1723AEF8-A5D5-48B2-A90F-CA4E4FED9C8F}"/>
              </a:ext>
            </a:extLst>
          </p:cNvPr>
          <p:cNvSpPr txBox="1"/>
          <p:nvPr/>
        </p:nvSpPr>
        <p:spPr>
          <a:xfrm>
            <a:off x="7256246" y="4300001"/>
            <a:ext cx="2642322" cy="523220"/>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Feldbeobachtung durch den Geräteaufbau durchführen.</a:t>
            </a:r>
          </a:p>
        </p:txBody>
      </p:sp>
      <p:sp>
        <p:nvSpPr>
          <p:cNvPr id="94" name="Pfeil: Chevron 93">
            <a:extLst>
              <a:ext uri="{FF2B5EF4-FFF2-40B4-BE49-F238E27FC236}">
                <a16:creationId xmlns:a16="http://schemas.microsoft.com/office/drawing/2014/main" id="{60690EE1-53F2-4A6B-A464-8F1697366941}"/>
              </a:ext>
            </a:extLst>
          </p:cNvPr>
          <p:cNvSpPr/>
          <p:nvPr/>
        </p:nvSpPr>
        <p:spPr>
          <a:xfrm>
            <a:off x="9914604" y="3681804"/>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Aufnahmeinform-ationen</a:t>
            </a:r>
          </a:p>
        </p:txBody>
      </p:sp>
      <p:sp>
        <p:nvSpPr>
          <p:cNvPr id="95" name="Textfeld 94">
            <a:extLst>
              <a:ext uri="{FF2B5EF4-FFF2-40B4-BE49-F238E27FC236}">
                <a16:creationId xmlns:a16="http://schemas.microsoft.com/office/drawing/2014/main" id="{8B4B865B-0FB9-4C77-B79A-128F7055F07B}"/>
              </a:ext>
            </a:extLst>
          </p:cNvPr>
          <p:cNvSpPr txBox="1"/>
          <p:nvPr/>
        </p:nvSpPr>
        <p:spPr>
          <a:xfrm>
            <a:off x="9885575" y="4300001"/>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Aufzeichnen der Informationen in Notizen oder Audio-Recorder oder einer Kamera.</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728687" y="571488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63205" y="888689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63205" y="1294171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28687" y="1305508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53799" y="13528697"/>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71830" y="13528697"/>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697807" y="13528697"/>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40088" y="14133369"/>
            <a:ext cx="2516121" cy="738664"/>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Unternehmensdaten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Kano-Model</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71830" y="14133369"/>
            <a:ext cx="3205834" cy="738664"/>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p:txBody>
      </p:sp>
      <p:sp>
        <p:nvSpPr>
          <p:cNvPr id="167" name="Textfeld 166">
            <a:extLst>
              <a:ext uri="{FF2B5EF4-FFF2-40B4-BE49-F238E27FC236}">
                <a16:creationId xmlns:a16="http://schemas.microsoft.com/office/drawing/2014/main" id="{346ECD14-08D9-41BE-ABA4-F274967E5D50}"/>
              </a:ext>
            </a:extLst>
          </p:cNvPr>
          <p:cNvSpPr txBox="1"/>
          <p:nvPr/>
        </p:nvSpPr>
        <p:spPr>
          <a:xfrm>
            <a:off x="8697807" y="14111671"/>
            <a:ext cx="3747600" cy="1169551"/>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Thematische Inhaltsanalyse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Narrative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Web-Traffic-Analyse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Clusteranalyse oder Segmentierung</a:t>
            </a:r>
            <a:endParaRPr lang="en-US" sz="1400">
              <a:solidFill>
                <a:srgbClr val="000000">
                  <a:lumMod val="75000"/>
                  <a:lumOff val="25000"/>
                </a:srgbClr>
              </a:solidFill>
              <a:latin typeface="Arial" panose="020B0604020202020204" pitchFamily="34" charset="0"/>
              <a:cs typeface="Arial" panose="020B0604020202020204" pitchFamily="34" charset="0"/>
            </a:endParaRP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63205" y="1540567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298501192"/>
              </p:ext>
            </p:extLst>
          </p:nvPr>
        </p:nvGraphicFramePr>
        <p:xfrm>
          <a:off x="-124715" y="20396311"/>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1948696" y="2219292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H="1" flipV="1">
            <a:off x="11114654" y="21893645"/>
            <a:ext cx="394611" cy="43042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V="1">
            <a:off x="10692882" y="22323598"/>
            <a:ext cx="816383" cy="44549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645192" y="25798749"/>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Ellipse 22">
            <a:extLst>
              <a:ext uri="{FF2B5EF4-FFF2-40B4-BE49-F238E27FC236}">
                <a16:creationId xmlns:a16="http://schemas.microsoft.com/office/drawing/2014/main" id="{782C87E9-4CDD-48A4-8535-76F8BF229786}"/>
              </a:ext>
            </a:extLst>
          </p:cNvPr>
          <p:cNvSpPr/>
          <p:nvPr/>
        </p:nvSpPr>
        <p:spPr>
          <a:xfrm>
            <a:off x="2462645" y="2219292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2937958" y="2219292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2937958" y="2269544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409872" y="2219292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7" name="Ellipse 22">
            <a:extLst>
              <a:ext uri="{FF2B5EF4-FFF2-40B4-BE49-F238E27FC236}">
                <a16:creationId xmlns:a16="http://schemas.microsoft.com/office/drawing/2014/main" id="{38ADADBB-74FC-46B6-BA07-4F5872F89F5E}"/>
              </a:ext>
            </a:extLst>
          </p:cNvPr>
          <p:cNvSpPr/>
          <p:nvPr/>
        </p:nvSpPr>
        <p:spPr>
          <a:xfrm>
            <a:off x="3409872" y="2269544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644DB5D6-642D-4BEA-ABE9-B8000001B4DA}"/>
              </a:ext>
            </a:extLst>
          </p:cNvPr>
          <p:cNvPicPr>
            <a:picLocks noChangeAspect="1"/>
          </p:cNvPicPr>
          <p:nvPr/>
        </p:nvPicPr>
        <p:blipFill rotWithShape="1">
          <a:blip r:embed="rId3"/>
          <a:srcRect t="7230"/>
          <a:stretch/>
        </p:blipFill>
        <p:spPr>
          <a:xfrm>
            <a:off x="-109628" y="5987166"/>
            <a:ext cx="4481245" cy="2705735"/>
          </a:xfrm>
          <a:prstGeom prst="rect">
            <a:avLst/>
          </a:prstGeom>
        </p:spPr>
      </p:pic>
      <p:sp>
        <p:nvSpPr>
          <p:cNvPr id="81" name="Ellipse 22">
            <a:extLst>
              <a:ext uri="{FF2B5EF4-FFF2-40B4-BE49-F238E27FC236}">
                <a16:creationId xmlns:a16="http://schemas.microsoft.com/office/drawing/2014/main" id="{5612B779-2654-472B-97D7-1893005FAD61}"/>
              </a:ext>
            </a:extLst>
          </p:cNvPr>
          <p:cNvSpPr/>
          <p:nvPr/>
        </p:nvSpPr>
        <p:spPr>
          <a:xfrm>
            <a:off x="1948696" y="2269544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148" name="Table 142">
            <a:extLst>
              <a:ext uri="{FF2B5EF4-FFF2-40B4-BE49-F238E27FC236}">
                <a16:creationId xmlns:a16="http://schemas.microsoft.com/office/drawing/2014/main" id="{C91DE020-041C-44C3-BAB8-8A1D8966237E}"/>
              </a:ext>
            </a:extLst>
          </p:cNvPr>
          <p:cNvGraphicFramePr>
            <a:graphicFrameLocks noGrp="1"/>
          </p:cNvGraphicFramePr>
          <p:nvPr>
            <p:extLst>
              <p:ext uri="{D42A27DB-BD31-4B8C-83A1-F6EECF244321}">
                <p14:modId xmlns:p14="http://schemas.microsoft.com/office/powerpoint/2010/main" val="4046086766"/>
              </p:ext>
            </p:extLst>
          </p:nvPr>
        </p:nvGraphicFramePr>
        <p:xfrm>
          <a:off x="-532915" y="9498728"/>
          <a:ext cx="13129836" cy="320485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1880181">
                  <a:extLst>
                    <a:ext uri="{9D8B030D-6E8A-4147-A177-3AD203B41FA5}">
                      <a16:colId xmlns:a16="http://schemas.microsoft.com/office/drawing/2014/main" val="2115851003"/>
                    </a:ext>
                  </a:extLst>
                </a:gridCol>
                <a:gridCol w="1714019">
                  <a:extLst>
                    <a:ext uri="{9D8B030D-6E8A-4147-A177-3AD203B41FA5}">
                      <a16:colId xmlns:a16="http://schemas.microsoft.com/office/drawing/2014/main" val="974451925"/>
                    </a:ext>
                  </a:extLst>
                </a:gridCol>
                <a:gridCol w="2174875">
                  <a:extLst>
                    <a:ext uri="{9D8B030D-6E8A-4147-A177-3AD203B41FA5}">
                      <a16:colId xmlns:a16="http://schemas.microsoft.com/office/drawing/2014/main" val="1144659816"/>
                    </a:ext>
                  </a:extLst>
                </a:gridCol>
                <a:gridCol w="2079329">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285193">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32871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39915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Benutzerfreund-lichkeit</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89223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p>
                      <a:pPr marL="2857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Akquisitions- und Bindungsrate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Nachfrage</a:t>
                      </a:r>
                      <a:r>
                        <a:rPr lang="en-US" sz="1400">
                          <a:solidFill>
                            <a:srgbClr val="000000">
                              <a:lumMod val="75000"/>
                              <a:lumOff val="25000"/>
                            </a:srgbClr>
                          </a:solidFill>
                          <a:latin typeface="Arial" panose="020B0604020202020204" pitchFamily="34" charset="0"/>
                          <a:cs typeface="Arial" panose="020B0604020202020204" pitchFamily="34" charset="0"/>
                        </a:rPr>
                        <a:t> </a:t>
                      </a:r>
                      <a:r>
                        <a:rPr lang="en-US" sz="1400" err="1">
                          <a:solidFill>
                            <a:srgbClr val="000000">
                              <a:lumMod val="75000"/>
                              <a:lumOff val="25000"/>
                            </a:srgbClr>
                          </a:solidFill>
                          <a:latin typeface="Arial" panose="020B0604020202020204" pitchFamily="34" charset="0"/>
                          <a:cs typeface="Arial" panose="020B0604020202020204" pitchFamily="34" charset="0"/>
                        </a:rPr>
                        <a:t>nach</a:t>
                      </a:r>
                      <a:r>
                        <a:rPr lang="en-US" sz="1400">
                          <a:solidFill>
                            <a:srgbClr val="000000">
                              <a:lumMod val="75000"/>
                              <a:lumOff val="25000"/>
                            </a:srgbClr>
                          </a:solidFill>
                          <a:latin typeface="Arial" panose="020B0604020202020204" pitchFamily="34" charset="0"/>
                          <a:cs typeface="Arial" panose="020B0604020202020204" pitchFamily="34" charset="0"/>
                        </a:rPr>
                        <a:t> dem </a:t>
                      </a:r>
                      <a:r>
                        <a:rPr lang="en-US" sz="1400" err="1">
                          <a:solidFill>
                            <a:srgbClr val="000000">
                              <a:lumMod val="75000"/>
                              <a:lumOff val="25000"/>
                            </a:srgbClr>
                          </a:solidFill>
                          <a:latin typeface="Arial" panose="020B0604020202020204" pitchFamily="34" charset="0"/>
                          <a:cs typeface="Arial" panose="020B0604020202020204" pitchFamily="34" charset="0"/>
                        </a:rPr>
                        <a:t>Produkt</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Verlangen</a:t>
                      </a:r>
                      <a:endParaRPr lang="de-DE" sz="1400" dirty="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Impressionen</a:t>
                      </a:r>
                    </a:p>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Engagement</a:t>
                      </a:r>
                    </a:p>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Aufmerksamkeit</a:t>
                      </a:r>
                    </a:p>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Vertrauen und Respekt</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a:solidFill>
                            <a:schemeClr val="dk1"/>
                          </a:solidFill>
                          <a:latin typeface="Arial" panose="020B0604020202020204" pitchFamily="34" charset="0"/>
                          <a:ea typeface="+mn-ea"/>
                          <a:cs typeface="Arial" panose="020B0604020202020204" pitchFamily="34" charset="0"/>
                        </a:rPr>
                        <a:t>Click Through 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56351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Kapitalrendite</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Umsatz</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Marktgröße</a:t>
                      </a: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Markenbe-kanntheit</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solidFill>
                            <a:srgbClr val="000000">
                              <a:lumMod val="75000"/>
                              <a:lumOff val="25000"/>
                            </a:srgbClr>
                          </a:solidFill>
                          <a:latin typeface="Arial" panose="020B0604020202020204" pitchFamily="34" charset="0"/>
                          <a:cs typeface="Arial" panose="020B0604020202020204" pitchFamily="34" charset="0"/>
                        </a:rPr>
                        <a:t>Umsatz</a:t>
                      </a:r>
                      <a:endParaRPr lang="de-DE" sz="1400" dirty="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a:solidFill>
                            <a:schemeClr val="dk1"/>
                          </a:solidFill>
                          <a:latin typeface="Arial" panose="020B0604020202020204" pitchFamily="34" charset="0"/>
                          <a:ea typeface="+mn-ea"/>
                          <a:cs typeface="Arial" panose="020B0604020202020204" pitchFamily="34" charset="0"/>
                        </a:rPr>
                        <a:t>Conversion 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149" name="Textfeld 83">
            <a:extLst>
              <a:ext uri="{FF2B5EF4-FFF2-40B4-BE49-F238E27FC236}">
                <a16:creationId xmlns:a16="http://schemas.microsoft.com/office/drawing/2014/main" id="{523AA1C2-CB01-4E73-A4B5-E2AAE8144684}"/>
              </a:ext>
            </a:extLst>
          </p:cNvPr>
          <p:cNvSpPr txBox="1"/>
          <p:nvPr/>
        </p:nvSpPr>
        <p:spPr>
          <a:xfrm>
            <a:off x="-728687" y="9014170"/>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3" name="Textfeld 96">
            <a:extLst>
              <a:ext uri="{FF2B5EF4-FFF2-40B4-BE49-F238E27FC236}">
                <a16:creationId xmlns:a16="http://schemas.microsoft.com/office/drawing/2014/main" id="{677A021C-A737-4132-8E2F-E95930CEF3D9}"/>
              </a:ext>
            </a:extLst>
          </p:cNvPr>
          <p:cNvSpPr txBox="1"/>
          <p:nvPr/>
        </p:nvSpPr>
        <p:spPr>
          <a:xfrm>
            <a:off x="4970853" y="5715462"/>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204" name="Gerader Verbinder 97">
            <a:extLst>
              <a:ext uri="{FF2B5EF4-FFF2-40B4-BE49-F238E27FC236}">
                <a16:creationId xmlns:a16="http://schemas.microsoft.com/office/drawing/2014/main" id="{F4594E99-6BBF-4E76-A8F8-FEF57CDD8B33}"/>
              </a:ext>
            </a:extLst>
          </p:cNvPr>
          <p:cNvCxnSpPr/>
          <p:nvPr/>
        </p:nvCxnSpPr>
        <p:spPr bwMode="auto">
          <a:xfrm>
            <a:off x="4745645" y="5925812"/>
            <a:ext cx="2584" cy="27543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Gerader Verbinder 58">
            <a:extLst>
              <a:ext uri="{FF2B5EF4-FFF2-40B4-BE49-F238E27FC236}">
                <a16:creationId xmlns:a16="http://schemas.microsoft.com/office/drawing/2014/main" id="{37E651F5-F1F4-41BA-84EE-3FD5AD1D45B9}"/>
              </a:ext>
            </a:extLst>
          </p:cNvPr>
          <p:cNvCxnSpPr/>
          <p:nvPr/>
        </p:nvCxnSpPr>
        <p:spPr bwMode="auto">
          <a:xfrm flipV="1">
            <a:off x="-645192" y="23259991"/>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Gerader Verbinder 11">
            <a:extLst>
              <a:ext uri="{FF2B5EF4-FFF2-40B4-BE49-F238E27FC236}">
                <a16:creationId xmlns:a16="http://schemas.microsoft.com/office/drawing/2014/main" id="{3E7BEFCB-1154-416F-8CA8-DFC5E1B60FD1}"/>
              </a:ext>
            </a:extLst>
          </p:cNvPr>
          <p:cNvCxnSpPr/>
          <p:nvPr/>
        </p:nvCxnSpPr>
        <p:spPr bwMode="auto">
          <a:xfrm>
            <a:off x="5846237" y="20180100"/>
            <a:ext cx="0" cy="2903636"/>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Gerader Verbinder 11">
            <a:extLst>
              <a:ext uri="{FF2B5EF4-FFF2-40B4-BE49-F238E27FC236}">
                <a16:creationId xmlns:a16="http://schemas.microsoft.com/office/drawing/2014/main" id="{11D6EFF6-17DE-4B28-8043-C46A0E14CFA5}"/>
              </a:ext>
            </a:extLst>
          </p:cNvPr>
          <p:cNvCxnSpPr/>
          <p:nvPr/>
        </p:nvCxnSpPr>
        <p:spPr bwMode="auto">
          <a:xfrm>
            <a:off x="5846237" y="23792946"/>
            <a:ext cx="0" cy="183300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Textfeld 105">
            <a:extLst>
              <a:ext uri="{FF2B5EF4-FFF2-40B4-BE49-F238E27FC236}">
                <a16:creationId xmlns:a16="http://schemas.microsoft.com/office/drawing/2014/main" id="{208147BA-4A09-45F5-868D-5B8E5D7A0BCF}"/>
              </a:ext>
            </a:extLst>
          </p:cNvPr>
          <p:cNvSpPr txBox="1"/>
          <p:nvPr/>
        </p:nvSpPr>
        <p:spPr>
          <a:xfrm>
            <a:off x="6058467" y="23382135"/>
            <a:ext cx="276766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8" name="Textfeld 106">
            <a:extLst>
              <a:ext uri="{FF2B5EF4-FFF2-40B4-BE49-F238E27FC236}">
                <a16:creationId xmlns:a16="http://schemas.microsoft.com/office/drawing/2014/main" id="{6E4E92AD-65A4-4394-AFEB-57D0551D8248}"/>
              </a:ext>
            </a:extLst>
          </p:cNvPr>
          <p:cNvSpPr txBox="1"/>
          <p:nvPr/>
        </p:nvSpPr>
        <p:spPr>
          <a:xfrm>
            <a:off x="-728687" y="23374613"/>
            <a:ext cx="326706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0" name="Textfeld 110">
            <a:extLst>
              <a:ext uri="{FF2B5EF4-FFF2-40B4-BE49-F238E27FC236}">
                <a16:creationId xmlns:a16="http://schemas.microsoft.com/office/drawing/2014/main" id="{F68E0234-CDAF-4731-BAB9-FEF69D933A12}"/>
              </a:ext>
            </a:extLst>
          </p:cNvPr>
          <p:cNvSpPr txBox="1"/>
          <p:nvPr/>
        </p:nvSpPr>
        <p:spPr>
          <a:xfrm>
            <a:off x="-633932" y="2379294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2" name="Textfeld 112">
            <a:extLst>
              <a:ext uri="{FF2B5EF4-FFF2-40B4-BE49-F238E27FC236}">
                <a16:creationId xmlns:a16="http://schemas.microsoft.com/office/drawing/2014/main" id="{5926D792-DD5D-453C-9505-6B55C6EE08E9}"/>
              </a:ext>
            </a:extLst>
          </p:cNvPr>
          <p:cNvSpPr txBox="1"/>
          <p:nvPr/>
        </p:nvSpPr>
        <p:spPr>
          <a:xfrm>
            <a:off x="2851825" y="2379294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6" name="Textfeld 113">
            <a:extLst>
              <a:ext uri="{FF2B5EF4-FFF2-40B4-BE49-F238E27FC236}">
                <a16:creationId xmlns:a16="http://schemas.microsoft.com/office/drawing/2014/main" id="{19F6ACB7-4575-4D19-970F-80B59871CAEE}"/>
              </a:ext>
            </a:extLst>
          </p:cNvPr>
          <p:cNvSpPr txBox="1"/>
          <p:nvPr/>
        </p:nvSpPr>
        <p:spPr>
          <a:xfrm>
            <a:off x="6138486" y="2379294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7" name="Textfeld 114">
            <a:extLst>
              <a:ext uri="{FF2B5EF4-FFF2-40B4-BE49-F238E27FC236}">
                <a16:creationId xmlns:a16="http://schemas.microsoft.com/office/drawing/2014/main" id="{14955BFF-9EEB-4816-AF29-3C033A33B422}"/>
              </a:ext>
            </a:extLst>
          </p:cNvPr>
          <p:cNvSpPr txBox="1"/>
          <p:nvPr/>
        </p:nvSpPr>
        <p:spPr>
          <a:xfrm>
            <a:off x="9620095" y="2379294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9" name="Textfeld 173">
            <a:extLst>
              <a:ext uri="{FF2B5EF4-FFF2-40B4-BE49-F238E27FC236}">
                <a16:creationId xmlns:a16="http://schemas.microsoft.com/office/drawing/2014/main" id="{1A88873E-0DA5-4BF6-8C94-AB56CABD02E3}"/>
              </a:ext>
            </a:extLst>
          </p:cNvPr>
          <p:cNvSpPr txBox="1"/>
          <p:nvPr/>
        </p:nvSpPr>
        <p:spPr>
          <a:xfrm>
            <a:off x="-685108" y="24089515"/>
            <a:ext cx="2803551" cy="738664"/>
          </a:xfrm>
          <a:prstGeom prst="rect">
            <a:avLst/>
          </a:prstGeom>
          <a:noFill/>
        </p:spPr>
        <p:txBody>
          <a:bodyPr wrap="square" rtlCol="0">
            <a:spAutoFit/>
          </a:bodyPr>
          <a:lstStyle/>
          <a:p>
            <a:pPr marL="285750" indent="-285750">
              <a:buFont typeface="Arial" panose="020B0604020202020204" pitchFamily="34" charset="0"/>
              <a:buChar char="•"/>
            </a:pPr>
            <a:r>
              <a:rPr lang="en-US" sz="1400">
                <a:effectLst/>
                <a:latin typeface="Arial" panose="020B0604020202020204" pitchFamily="34" charset="0"/>
                <a:cs typeface="Arial" panose="020B0604020202020204" pitchFamily="34" charset="0"/>
              </a:rPr>
              <a:t>PM13: Detailed 3D printed Prototype</a:t>
            </a:r>
            <a:endParaRPr lang="en-GB" sz="140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PM55: Solution image</a:t>
            </a:r>
          </a:p>
        </p:txBody>
      </p:sp>
      <p:sp>
        <p:nvSpPr>
          <p:cNvPr id="120" name="Textfeld 173">
            <a:extLst>
              <a:ext uri="{FF2B5EF4-FFF2-40B4-BE49-F238E27FC236}">
                <a16:creationId xmlns:a16="http://schemas.microsoft.com/office/drawing/2014/main" id="{F8101183-6AC1-42B9-BD7D-C9E2B9EA7C33}"/>
              </a:ext>
            </a:extLst>
          </p:cNvPr>
          <p:cNvSpPr txBox="1"/>
          <p:nvPr/>
        </p:nvSpPr>
        <p:spPr>
          <a:xfrm>
            <a:off x="2767550" y="24089515"/>
            <a:ext cx="2994035" cy="1600438"/>
          </a:xfrm>
          <a:prstGeom prst="rect">
            <a:avLst/>
          </a:prstGeom>
          <a:noFill/>
        </p:spPr>
        <p:txBody>
          <a:bodyPr wrap="square" rtlCol="0">
            <a:spAutoFit/>
          </a:bodyPr>
          <a:lstStyle/>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PM04: UI - </a:t>
            </a:r>
            <a:r>
              <a:rPr lang="en-GB" sz="1400" err="1">
                <a:effectLst/>
                <a:latin typeface="Arial" panose="020B0604020202020204" pitchFamily="34" charset="0"/>
                <a:cs typeface="Arial" panose="020B0604020202020204" pitchFamily="34" charset="0"/>
              </a:rPr>
              <a:t>Mockup</a:t>
            </a:r>
            <a:endParaRPr lang="en-GB" sz="140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PM22: Concept Galerie</a:t>
            </a:r>
            <a:endParaRPr lang="en-GB" sz="140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PM15: 3D </a:t>
            </a:r>
            <a:r>
              <a:rPr lang="en-GB" sz="1400" i="0" err="1">
                <a:effectLst/>
                <a:latin typeface="Arial" panose="020B0604020202020204" pitchFamily="34" charset="0"/>
                <a:cs typeface="Arial" panose="020B0604020202020204" pitchFamily="34" charset="0"/>
              </a:rPr>
              <a:t>gedrucktes</a:t>
            </a:r>
            <a:r>
              <a:rPr lang="en-GB" sz="1400" i="0">
                <a:effectLst/>
                <a:latin typeface="Arial" panose="020B0604020202020204" pitchFamily="34" charset="0"/>
                <a:cs typeface="Arial" panose="020B0604020202020204" pitchFamily="34" charset="0"/>
              </a:rPr>
              <a:t> </a:t>
            </a:r>
            <a:r>
              <a:rPr lang="en-GB" sz="1400" i="0" err="1">
                <a:effectLst/>
                <a:latin typeface="Arial" panose="020B0604020202020204" pitchFamily="34" charset="0"/>
                <a:cs typeface="Arial" panose="020B0604020202020204" pitchFamily="34" charset="0"/>
              </a:rPr>
              <a:t>Mockup</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i="0">
                <a:effectLst/>
                <a:latin typeface="Arial" panose="020B0604020202020204" pitchFamily="34" charset="0"/>
                <a:cs typeface="Arial" panose="020B0604020202020204" pitchFamily="34" charset="0"/>
              </a:rPr>
              <a:t>PM19: Life sized 2D prototype</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PM40: </a:t>
            </a:r>
            <a:r>
              <a:rPr lang="en-GB" sz="1400" i="0" err="1">
                <a:effectLst/>
                <a:latin typeface="Arial" panose="020B0604020202020204" pitchFamily="34" charset="0"/>
                <a:cs typeface="Arial" panose="020B0604020202020204" pitchFamily="34" charset="0"/>
              </a:rPr>
              <a:t>Plakat</a:t>
            </a:r>
            <a:r>
              <a:rPr lang="en-GB" sz="1400" i="0">
                <a:effectLst/>
                <a:latin typeface="Arial" panose="020B0604020202020204" pitchFamily="34" charset="0"/>
                <a:cs typeface="Arial" panose="020B0604020202020204" pitchFamily="34" charset="0"/>
              </a:rPr>
              <a:t> </a:t>
            </a:r>
            <a:r>
              <a:rPr lang="en-GB" sz="1400" i="0" err="1">
                <a:effectLst/>
                <a:latin typeface="Arial" panose="020B0604020202020204" pitchFamily="34" charset="0"/>
                <a:cs typeface="Arial" panose="020B0604020202020204" pitchFamily="34" charset="0"/>
              </a:rPr>
              <a:t>Werbung</a:t>
            </a:r>
            <a:r>
              <a:rPr lang="en-GB" sz="1400" i="0">
                <a:effectLst/>
                <a:latin typeface="Arial" panose="020B0604020202020204" pitchFamily="34" charset="0"/>
                <a:cs typeface="Arial" panose="020B0604020202020204" pitchFamily="34" charset="0"/>
              </a:rPr>
              <a:t> - </a:t>
            </a:r>
            <a:r>
              <a:rPr lang="en-GB" sz="1400" i="0" err="1">
                <a:effectLst/>
                <a:latin typeface="Arial" panose="020B0604020202020204" pitchFamily="34" charset="0"/>
                <a:cs typeface="Arial" panose="020B0604020202020204" pitchFamily="34" charset="0"/>
              </a:rPr>
              <a:t>physisch</a:t>
            </a:r>
            <a:endParaRPr lang="en-US" sz="1400" i="0">
              <a:effectLst/>
              <a:latin typeface="Arial" panose="020B0604020202020204" pitchFamily="34" charset="0"/>
              <a:cs typeface="Arial" panose="020B0604020202020204" pitchFamily="34" charset="0"/>
            </a:endParaRPr>
          </a:p>
        </p:txBody>
      </p:sp>
      <p:sp>
        <p:nvSpPr>
          <p:cNvPr id="124" name="Textfeld 173">
            <a:extLst>
              <a:ext uri="{FF2B5EF4-FFF2-40B4-BE49-F238E27FC236}">
                <a16:creationId xmlns:a16="http://schemas.microsoft.com/office/drawing/2014/main" id="{126107CD-3A5F-45D3-8CB7-B65BC236F38A}"/>
              </a:ext>
            </a:extLst>
          </p:cNvPr>
          <p:cNvSpPr txBox="1"/>
          <p:nvPr/>
        </p:nvSpPr>
        <p:spPr>
          <a:xfrm>
            <a:off x="6086509" y="24089515"/>
            <a:ext cx="2516121" cy="307777"/>
          </a:xfrm>
          <a:prstGeom prst="rect">
            <a:avLst/>
          </a:prstGeom>
          <a:noFill/>
        </p:spPr>
        <p:txBody>
          <a:bodyPr wrap="square" rtlCol="0">
            <a:spAutoFit/>
          </a:bodyPr>
          <a:lstStyle/>
          <a:p>
            <a:pPr marL="285750" indent="-285750">
              <a:buFont typeface="Arial" panose="020B0604020202020204" pitchFamily="34" charset="0"/>
              <a:buChar char="•"/>
            </a:pPr>
            <a:r>
              <a:rPr lang="de-DE" sz="1400" i="0" u="none" strike="noStrike">
                <a:effectLst/>
                <a:latin typeface="Arial" panose="020B0604020202020204" pitchFamily="34" charset="0"/>
                <a:cs typeface="Arial" panose="020B0604020202020204" pitchFamily="34" charset="0"/>
              </a:rPr>
              <a:t>VM16: </a:t>
            </a:r>
            <a:r>
              <a:rPr lang="en-GB" sz="1400" i="0" u="none" strike="noStrike">
                <a:effectLst/>
                <a:latin typeface="Arial" panose="020B0604020202020204" pitchFamily="34" charset="0"/>
                <a:cs typeface="Arial" panose="020B0604020202020204" pitchFamily="34" charset="0"/>
              </a:rPr>
              <a:t>Feld </a:t>
            </a:r>
            <a:r>
              <a:rPr lang="en-GB" sz="1400" i="0" u="none" strike="noStrike" err="1">
                <a:effectLst/>
                <a:latin typeface="Arial" panose="020B0604020202020204" pitchFamily="34" charset="0"/>
                <a:cs typeface="Arial" panose="020B0604020202020204" pitchFamily="34" charset="0"/>
              </a:rPr>
              <a:t>Experimente</a:t>
            </a:r>
            <a:endParaRPr lang="en-GB" sz="1400" i="0" u="none" strike="noStrike">
              <a:effectLst/>
              <a:latin typeface="Arial" panose="020B0604020202020204" pitchFamily="34" charset="0"/>
              <a:cs typeface="Arial" panose="020B0604020202020204" pitchFamily="34" charset="0"/>
            </a:endParaRPr>
          </a:p>
        </p:txBody>
      </p:sp>
      <p:sp>
        <p:nvSpPr>
          <p:cNvPr id="101" name="Textfeld 173">
            <a:extLst>
              <a:ext uri="{FF2B5EF4-FFF2-40B4-BE49-F238E27FC236}">
                <a16:creationId xmlns:a16="http://schemas.microsoft.com/office/drawing/2014/main" id="{6E3AB3A8-B839-4926-9BCB-12DD2803226E}"/>
              </a:ext>
            </a:extLst>
          </p:cNvPr>
          <p:cNvSpPr txBox="1"/>
          <p:nvPr/>
        </p:nvSpPr>
        <p:spPr>
          <a:xfrm>
            <a:off x="9564897" y="24089515"/>
            <a:ext cx="3045429" cy="738656"/>
          </a:xfrm>
          <a:prstGeom prst="rect">
            <a:avLst/>
          </a:prstGeom>
          <a:noFill/>
        </p:spPr>
        <p:txBody>
          <a:bodyPr wrap="square" rtlCol="0">
            <a:spAutoFit/>
          </a:bodyPr>
          <a:lstStyle/>
          <a:p>
            <a:pPr marL="285750" indent="-285750">
              <a:buFont typeface="Arial" panose="020B0604020202020204" pitchFamily="34" charset="0"/>
              <a:buChar char="•"/>
            </a:pPr>
            <a:r>
              <a:rPr lang="de-DE" sz="1400" i="0" u="none" strike="noStrike">
                <a:effectLst/>
                <a:latin typeface="Arial" panose="020B0604020202020204" pitchFamily="34" charset="0"/>
                <a:cs typeface="Arial" panose="020B0604020202020204" pitchFamily="34" charset="0"/>
              </a:rPr>
              <a:t>VM32: </a:t>
            </a:r>
            <a:r>
              <a:rPr lang="en-GB" sz="1400" i="0">
                <a:effectLst/>
                <a:latin typeface="Arial" panose="020B0604020202020204" pitchFamily="34" charset="0"/>
                <a:cs typeface="Arial" panose="020B0604020202020204" pitchFamily="34" charset="0"/>
              </a:rPr>
              <a:t>Triangulation</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VM34: Evidence Based Practices </a:t>
            </a:r>
            <a:r>
              <a:rPr lang="de-DE" sz="1400" i="0" u="none" strike="noStrike">
                <a:effectLst/>
                <a:latin typeface="Arial" panose="020B0604020202020204" pitchFamily="34" charset="0"/>
                <a:cs typeface="Arial" panose="020B0604020202020204" pitchFamily="34" charset="0"/>
              </a:rPr>
              <a:t>  </a:t>
            </a:r>
          </a:p>
        </p:txBody>
      </p:sp>
      <p:graphicFrame>
        <p:nvGraphicFramePr>
          <p:cNvPr id="122" name="Table 23">
            <a:extLst>
              <a:ext uri="{FF2B5EF4-FFF2-40B4-BE49-F238E27FC236}">
                <a16:creationId xmlns:a16="http://schemas.microsoft.com/office/drawing/2014/main" id="{19D643E5-4AF5-4985-90A6-8B7CE3C1BC5B}"/>
              </a:ext>
            </a:extLst>
          </p:cNvPr>
          <p:cNvGraphicFramePr>
            <a:graphicFrameLocks noGrp="1"/>
          </p:cNvGraphicFramePr>
          <p:nvPr>
            <p:extLst>
              <p:ext uri="{D42A27DB-BD31-4B8C-83A1-F6EECF244321}">
                <p14:modId xmlns:p14="http://schemas.microsoft.com/office/powerpoint/2010/main" val="822141632"/>
              </p:ext>
            </p:extLst>
          </p:nvPr>
        </p:nvGraphicFramePr>
        <p:xfrm>
          <a:off x="-121761" y="15967136"/>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cxnSp>
        <p:nvCxnSpPr>
          <p:cNvPr id="90" name="Gerader Verbinder 118">
            <a:extLst>
              <a:ext uri="{FF2B5EF4-FFF2-40B4-BE49-F238E27FC236}">
                <a16:creationId xmlns:a16="http://schemas.microsoft.com/office/drawing/2014/main" id="{6825870B-4BA5-4C28-AE9E-78BC7DB206AC}"/>
              </a:ext>
            </a:extLst>
          </p:cNvPr>
          <p:cNvCxnSpPr/>
          <p:nvPr/>
        </p:nvCxnSpPr>
        <p:spPr bwMode="auto">
          <a:xfrm>
            <a:off x="7966741" y="6248788"/>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Textfeld 121">
            <a:extLst>
              <a:ext uri="{FF2B5EF4-FFF2-40B4-BE49-F238E27FC236}">
                <a16:creationId xmlns:a16="http://schemas.microsoft.com/office/drawing/2014/main" id="{77118CAC-1D02-464A-9FD4-1D0A02A6193B}"/>
              </a:ext>
            </a:extLst>
          </p:cNvPr>
          <p:cNvSpPr txBox="1"/>
          <p:nvPr/>
        </p:nvSpPr>
        <p:spPr>
          <a:xfrm>
            <a:off x="4878943" y="6851282"/>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97" name="Textfeld 122">
            <a:extLst>
              <a:ext uri="{FF2B5EF4-FFF2-40B4-BE49-F238E27FC236}">
                <a16:creationId xmlns:a16="http://schemas.microsoft.com/office/drawing/2014/main" id="{E6F4F30F-FFC5-4225-A83D-058FC30243D8}"/>
              </a:ext>
            </a:extLst>
          </p:cNvPr>
          <p:cNvSpPr txBox="1"/>
          <p:nvPr/>
        </p:nvSpPr>
        <p:spPr>
          <a:xfrm>
            <a:off x="6333002" y="6851282"/>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8" name="Textfeld 124">
            <a:extLst>
              <a:ext uri="{FF2B5EF4-FFF2-40B4-BE49-F238E27FC236}">
                <a16:creationId xmlns:a16="http://schemas.microsoft.com/office/drawing/2014/main" id="{1BC31343-88B9-4DFB-B67E-15BBF6DF0EC1}"/>
              </a:ext>
            </a:extLst>
          </p:cNvPr>
          <p:cNvSpPr txBox="1"/>
          <p:nvPr/>
        </p:nvSpPr>
        <p:spPr>
          <a:xfrm>
            <a:off x="4970853" y="8183734"/>
            <a:ext cx="115740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Audio recorder</a:t>
            </a:r>
          </a:p>
        </p:txBody>
      </p:sp>
      <p:pic>
        <p:nvPicPr>
          <p:cNvPr id="106" name="Graphic 105" descr="Blueprint with solid fill">
            <a:extLst>
              <a:ext uri="{FF2B5EF4-FFF2-40B4-BE49-F238E27FC236}">
                <a16:creationId xmlns:a16="http://schemas.microsoft.com/office/drawing/2014/main" id="{1ECB4073-1155-457E-9649-79CA05138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8036" y="6017527"/>
            <a:ext cx="900000" cy="900000"/>
          </a:xfrm>
          <a:prstGeom prst="rect">
            <a:avLst/>
          </a:prstGeom>
        </p:spPr>
      </p:pic>
      <p:pic>
        <p:nvPicPr>
          <p:cNvPr id="123" name="Graphic 122" descr="Camera with solid fill">
            <a:extLst>
              <a:ext uri="{FF2B5EF4-FFF2-40B4-BE49-F238E27FC236}">
                <a16:creationId xmlns:a16="http://schemas.microsoft.com/office/drawing/2014/main" id="{549FCC85-B25A-4843-B711-79D24BA84C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16453" y="6017527"/>
            <a:ext cx="914400" cy="914400"/>
          </a:xfrm>
          <a:prstGeom prst="rect">
            <a:avLst/>
          </a:prstGeom>
        </p:spPr>
      </p:pic>
      <p:pic>
        <p:nvPicPr>
          <p:cNvPr id="125" name="Graphic 124" descr="Podcast with solid fill">
            <a:extLst>
              <a:ext uri="{FF2B5EF4-FFF2-40B4-BE49-F238E27FC236}">
                <a16:creationId xmlns:a16="http://schemas.microsoft.com/office/drawing/2014/main" id="{949066D1-A3B9-4E1F-BF36-D8D4025BD7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78036" y="7267183"/>
            <a:ext cx="900000" cy="900000"/>
          </a:xfrm>
          <a:prstGeom prst="rect">
            <a:avLst/>
          </a:prstGeom>
        </p:spPr>
      </p:pic>
      <p:pic>
        <p:nvPicPr>
          <p:cNvPr id="126" name="Graphic 125" descr="Smart Phone with solid fill">
            <a:extLst>
              <a:ext uri="{FF2B5EF4-FFF2-40B4-BE49-F238E27FC236}">
                <a16:creationId xmlns:a16="http://schemas.microsoft.com/office/drawing/2014/main" id="{4828F5C6-CBD5-4E3B-9101-19C53B6D318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45772" y="7267183"/>
            <a:ext cx="900000" cy="900000"/>
          </a:xfrm>
          <a:prstGeom prst="rect">
            <a:avLst/>
          </a:prstGeom>
        </p:spPr>
      </p:pic>
      <p:sp>
        <p:nvSpPr>
          <p:cNvPr id="127" name="Textfeld 124">
            <a:extLst>
              <a:ext uri="{FF2B5EF4-FFF2-40B4-BE49-F238E27FC236}">
                <a16:creationId xmlns:a16="http://schemas.microsoft.com/office/drawing/2014/main" id="{6C3B1978-68E1-453F-8E8E-4D82483859F7}"/>
              </a:ext>
            </a:extLst>
          </p:cNvPr>
          <p:cNvSpPr txBox="1"/>
          <p:nvPr/>
        </p:nvSpPr>
        <p:spPr>
          <a:xfrm>
            <a:off x="6531207" y="8183734"/>
            <a:ext cx="127800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Tab/ Laptop</a:t>
            </a:r>
          </a:p>
        </p:txBody>
      </p:sp>
      <p:pic>
        <p:nvPicPr>
          <p:cNvPr id="129" name="Picture 128" descr="A picture containing text, clipart&#10;&#10;Description automatically generated">
            <a:extLst>
              <a:ext uri="{FF2B5EF4-FFF2-40B4-BE49-F238E27FC236}">
                <a16:creationId xmlns:a16="http://schemas.microsoft.com/office/drawing/2014/main" id="{3D8B1336-44B4-452B-BA72-3DED522F0E7B}"/>
              </a:ext>
            </a:extLst>
          </p:cNvPr>
          <p:cNvPicPr>
            <a:picLocks noChangeAspect="1"/>
          </p:cNvPicPr>
          <p:nvPr/>
        </p:nvPicPr>
        <p:blipFill rotWithShape="1">
          <a:blip r:embed="rId12">
            <a:extLst>
              <a:ext uri="{28A0092B-C50C-407E-A947-70E740481C1C}">
                <a14:useLocalDpi xmlns:a14="http://schemas.microsoft.com/office/drawing/2010/main" val="0"/>
              </a:ext>
            </a:extLst>
          </a:blip>
          <a:srcRect b="24429"/>
          <a:stretch/>
        </p:blipFill>
        <p:spPr>
          <a:xfrm>
            <a:off x="8293802" y="7635041"/>
            <a:ext cx="2061256" cy="804818"/>
          </a:xfrm>
          <a:prstGeom prst="rect">
            <a:avLst/>
          </a:prstGeom>
        </p:spPr>
      </p:pic>
      <p:pic>
        <p:nvPicPr>
          <p:cNvPr id="130" name="Picture 129" descr="Graphical user interface, text&#10;&#10;Description automatically generated with medium confidence">
            <a:extLst>
              <a:ext uri="{FF2B5EF4-FFF2-40B4-BE49-F238E27FC236}">
                <a16:creationId xmlns:a16="http://schemas.microsoft.com/office/drawing/2014/main" id="{FB3F871A-84A3-4140-8EDD-313E017034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59631" y="6017527"/>
            <a:ext cx="1865342" cy="1065910"/>
          </a:xfrm>
          <a:prstGeom prst="rect">
            <a:avLst/>
          </a:prstGeom>
        </p:spPr>
      </p:pic>
      <p:pic>
        <p:nvPicPr>
          <p:cNvPr id="132" name="Picture 131" descr="A picture containing logo&#10;&#10;Description automatically generated">
            <a:extLst>
              <a:ext uri="{FF2B5EF4-FFF2-40B4-BE49-F238E27FC236}">
                <a16:creationId xmlns:a16="http://schemas.microsoft.com/office/drawing/2014/main" id="{9425F3E8-0AB7-4076-A075-1B0354733B4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21235" y="5987819"/>
            <a:ext cx="2406390" cy="972896"/>
          </a:xfrm>
          <a:prstGeom prst="rect">
            <a:avLst/>
          </a:prstGeom>
        </p:spPr>
      </p:pic>
      <p:pic>
        <p:nvPicPr>
          <p:cNvPr id="133" name="Picture 132" descr="A picture containing logo&#10;&#10;Description automatically generated">
            <a:extLst>
              <a:ext uri="{FF2B5EF4-FFF2-40B4-BE49-F238E27FC236}">
                <a16:creationId xmlns:a16="http://schemas.microsoft.com/office/drawing/2014/main" id="{6CFE4C4F-39EC-4AD3-8C1F-065881D6CA14}"/>
              </a:ext>
            </a:extLst>
          </p:cNvPr>
          <p:cNvPicPr>
            <a:picLocks noChangeAspect="1"/>
          </p:cNvPicPr>
          <p:nvPr/>
        </p:nvPicPr>
        <p:blipFill>
          <a:blip r:embed="rId1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608840" y="7728314"/>
            <a:ext cx="1966924" cy="720574"/>
          </a:xfrm>
          <a:prstGeom prst="rect">
            <a:avLst/>
          </a:prstGeom>
        </p:spPr>
      </p:pic>
      <p:pic>
        <p:nvPicPr>
          <p:cNvPr id="134" name="Picture 133" descr="Logo&#10;&#10;Description automatically generated">
            <a:extLst>
              <a:ext uri="{FF2B5EF4-FFF2-40B4-BE49-F238E27FC236}">
                <a16:creationId xmlns:a16="http://schemas.microsoft.com/office/drawing/2014/main" id="{4EE5D126-5C65-4CAD-96D2-EF4AD5A2BF4D}"/>
              </a:ext>
            </a:extLst>
          </p:cNvPr>
          <p:cNvPicPr>
            <a:picLocks noChangeAspect="1"/>
          </p:cNvPicPr>
          <p:nvPr/>
        </p:nvPicPr>
        <p:blipFill rotWithShape="1">
          <a:blip r:embed="rId16">
            <a:extLst>
              <a:ext uri="{28A0092B-C50C-407E-A947-70E740481C1C}">
                <a14:useLocalDpi xmlns:a14="http://schemas.microsoft.com/office/drawing/2010/main" val="0"/>
              </a:ext>
            </a:extLst>
          </a:blip>
          <a:srcRect t="32494" b="35906"/>
          <a:stretch/>
        </p:blipFill>
        <p:spPr>
          <a:xfrm>
            <a:off x="8300208" y="6925596"/>
            <a:ext cx="2048444" cy="647305"/>
          </a:xfrm>
          <a:prstGeom prst="rect">
            <a:avLst/>
          </a:prstGeom>
        </p:spPr>
      </p:pic>
      <p:sp>
        <p:nvSpPr>
          <p:cNvPr id="138" name="Textfeld 74">
            <a:extLst>
              <a:ext uri="{FF2B5EF4-FFF2-40B4-BE49-F238E27FC236}">
                <a16:creationId xmlns:a16="http://schemas.microsoft.com/office/drawing/2014/main" id="{393F035F-BD8E-486F-ACA1-B18F7126DAD8}"/>
              </a:ext>
            </a:extLst>
          </p:cNvPr>
          <p:cNvSpPr txBox="1"/>
          <p:nvPr/>
        </p:nvSpPr>
        <p:spPr>
          <a:xfrm>
            <a:off x="-728687" y="15532191"/>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39" name="Textfeld 76">
            <a:extLst>
              <a:ext uri="{FF2B5EF4-FFF2-40B4-BE49-F238E27FC236}">
                <a16:creationId xmlns:a16="http://schemas.microsoft.com/office/drawing/2014/main" id="{C3E0D23E-BA00-40D6-8F3B-588F708B8712}"/>
              </a:ext>
            </a:extLst>
          </p:cNvPr>
          <p:cNvSpPr txBox="1"/>
          <p:nvPr/>
        </p:nvSpPr>
        <p:spPr>
          <a:xfrm>
            <a:off x="6058467" y="2009504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40" name="Textfeld 87">
            <a:extLst>
              <a:ext uri="{FF2B5EF4-FFF2-40B4-BE49-F238E27FC236}">
                <a16:creationId xmlns:a16="http://schemas.microsoft.com/office/drawing/2014/main" id="{A8A9FE81-2B5C-47DC-8988-B40A6F4CEB73}"/>
              </a:ext>
            </a:extLst>
          </p:cNvPr>
          <p:cNvSpPr txBox="1"/>
          <p:nvPr/>
        </p:nvSpPr>
        <p:spPr>
          <a:xfrm>
            <a:off x="-728687" y="2589039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0" name="Rectangle 99">
            <a:extLst>
              <a:ext uri="{FF2B5EF4-FFF2-40B4-BE49-F238E27FC236}">
                <a16:creationId xmlns:a16="http://schemas.microsoft.com/office/drawing/2014/main" id="{BD58465C-14AF-41FD-9660-32AA9F26B3BF}"/>
              </a:ext>
            </a:extLst>
          </p:cNvPr>
          <p:cNvSpPr/>
          <p:nvPr/>
        </p:nvSpPr>
        <p:spPr>
          <a:xfrm>
            <a:off x="-772314" y="1578394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575DA0C-1A65-4231-990B-95FDC1522538}"/>
              </a:ext>
            </a:extLst>
          </p:cNvPr>
          <p:cNvSpPr/>
          <p:nvPr/>
        </p:nvSpPr>
        <p:spPr>
          <a:xfrm>
            <a:off x="-911299" y="718426"/>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723EA121-A3AE-4B12-BE4A-3A21D9A2BFCE}"/>
              </a:ext>
            </a:extLst>
          </p:cNvPr>
          <p:cNvSpPr/>
          <p:nvPr/>
        </p:nvSpPr>
        <p:spPr>
          <a:xfrm>
            <a:off x="12620266" y="219554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F9560FD5-30D7-48F2-A652-9EDF2D8C58A0}"/>
              </a:ext>
            </a:extLst>
          </p:cNvPr>
          <p:cNvSpPr/>
          <p:nvPr/>
        </p:nvSpPr>
        <p:spPr>
          <a:xfrm>
            <a:off x="-910441" y="66247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8153D871-7B71-4FD2-B571-E39B0BED3FD5}"/>
              </a:ext>
            </a:extLst>
          </p:cNvPr>
          <p:cNvSpPr/>
          <p:nvPr/>
        </p:nvSpPr>
        <p:spPr>
          <a:xfrm>
            <a:off x="-2419382" y="25625949"/>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41" name="Rectangle 140">
            <a:extLst>
              <a:ext uri="{FF2B5EF4-FFF2-40B4-BE49-F238E27FC236}">
                <a16:creationId xmlns:a16="http://schemas.microsoft.com/office/drawing/2014/main" id="{36B26F84-EF24-4C62-8FE6-3458BC50E2FA}"/>
              </a:ext>
            </a:extLst>
          </p:cNvPr>
          <p:cNvSpPr/>
          <p:nvPr/>
        </p:nvSpPr>
        <p:spPr>
          <a:xfrm>
            <a:off x="-1281420" y="23104324"/>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42" name="Rectangle 141">
            <a:extLst>
              <a:ext uri="{FF2B5EF4-FFF2-40B4-BE49-F238E27FC236}">
                <a16:creationId xmlns:a16="http://schemas.microsoft.com/office/drawing/2014/main" id="{3996C046-1BD6-466E-BD94-82CC34E7D163}"/>
              </a:ext>
            </a:extLst>
          </p:cNvPr>
          <p:cNvSpPr/>
          <p:nvPr/>
        </p:nvSpPr>
        <p:spPr>
          <a:xfrm>
            <a:off x="-1893938" y="19974208"/>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C3F2E6D5-E0BE-453F-AA29-33FE2B1A097B}"/>
              </a:ext>
            </a:extLst>
          </p:cNvPr>
          <p:cNvSpPr/>
          <p:nvPr/>
        </p:nvSpPr>
        <p:spPr>
          <a:xfrm>
            <a:off x="-2079473" y="768247"/>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717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04626" y="75232"/>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VM20: </a:t>
            </a:r>
            <a:r>
              <a:rPr lang="en-GB" sz="2200" b="1" i="0" u="none" strike="noStrike" baseline="0" dirty="0">
                <a:solidFill>
                  <a:schemeClr val="bg1"/>
                </a:solidFill>
                <a:latin typeface="Arial" panose="020B0604020202020204" pitchFamily="34" charset="0"/>
                <a:cs typeface="Arial" panose="020B0604020202020204" pitchFamily="34" charset="0"/>
              </a:rPr>
              <a:t>Internet </a:t>
            </a:r>
            <a:r>
              <a:rPr lang="en-GB" sz="2200" b="1" i="0" u="none" strike="noStrike" baseline="0" dirty="0" err="1">
                <a:solidFill>
                  <a:schemeClr val="bg1"/>
                </a:solidFill>
                <a:latin typeface="Arial" panose="020B0604020202020204" pitchFamily="34" charset="0"/>
                <a:cs typeface="Arial" panose="020B0604020202020204" pitchFamily="34" charset="0"/>
              </a:rPr>
              <a:t>basierte</a:t>
            </a:r>
            <a:r>
              <a:rPr lang="en-GB" sz="2200" b="1" i="0" u="none" strike="noStrike" baseline="0" dirty="0">
                <a:solidFill>
                  <a:schemeClr val="bg1"/>
                </a:solidFill>
                <a:latin typeface="Arial" panose="020B0604020202020204" pitchFamily="34" charset="0"/>
                <a:cs typeface="Arial" panose="020B0604020202020204" pitchFamily="34" charset="0"/>
              </a:rPr>
              <a:t> </a:t>
            </a:r>
            <a:r>
              <a:rPr lang="en-GB" sz="2200" b="1" i="0" u="none" strike="noStrike" baseline="0" dirty="0" err="1">
                <a:solidFill>
                  <a:schemeClr val="bg1"/>
                </a:solidFill>
                <a:latin typeface="Arial" panose="020B0604020202020204" pitchFamily="34" charset="0"/>
                <a:cs typeface="Arial" panose="020B0604020202020204" pitchFamily="34" charset="0"/>
              </a:rPr>
              <a:t>Informationsgewinnung</a:t>
            </a:r>
            <a:r>
              <a:rPr lang="de-DE" sz="2200" b="1" dirty="0">
                <a:solidFill>
                  <a:schemeClr val="bg1"/>
                </a:solidFill>
                <a:latin typeface="Arial" panose="020B0604020202020204" pitchFamily="34" charset="0"/>
                <a:cs typeface="Arial" panose="020B0604020202020204" pitchFamily="34" charset="0"/>
              </a:rPr>
              <a:t>             </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dirty="0" err="1">
                <a:solidFill>
                  <a:schemeClr val="bg1"/>
                </a:solidFill>
                <a:latin typeface="Arial" panose="020B0604020202020204" pitchFamily="34" charset="0"/>
                <a:cs typeface="Arial" panose="020B0604020202020204" pitchFamily="34" charset="0"/>
              </a:rPr>
              <a:t>Verhaltensdaten</a:t>
            </a:r>
            <a:endParaRPr lang="en-BZ" sz="2200" kern="1200" noProof="0" dirty="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3771" y="728927"/>
            <a:ext cx="13824823" cy="25827824"/>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15399" y="823470"/>
            <a:ext cx="20589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80399" y="1373816"/>
            <a:ext cx="10689" cy="103665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09775" y="1255626"/>
            <a:ext cx="6279625" cy="1179594"/>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Es handelt sich um eine Messung, Sammlung, Analyse sowie Auswertung internetbasierter Daten zum Verständnis des Nutzerverhaltens im Internet. Dienstleister und Internetplattformen bieten dazu zahlreiche Informationsgewinnungs- und Auswertungsmethoden an.</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931903872"/>
              </p:ext>
            </p:extLst>
          </p:nvPr>
        </p:nvGraphicFramePr>
        <p:xfrm>
          <a:off x="6417049" y="20015324"/>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Personenanzahl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187482" y="20597992"/>
            <a:ext cx="0" cy="46698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187483" y="21064982"/>
            <a:ext cx="415526" cy="37861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42855" y="2610026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598337" y="26106110"/>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[Nad19]</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599882" y="264760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823470"/>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Internetbasierte Daten zum Beispiel von verschiedenen offenen Plattformen wie sozialen Medien und Crowdsourcing-Plattformen können gesammelt werden, um das Nutzerverhalten und die Interessen zu verstehen.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3241" y="274287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3241" y="515618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14037" y="5156181"/>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942321" y="5388714"/>
            <a:ext cx="2584" cy="27543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599882" y="841276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599882" y="1242971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15399" y="12541030"/>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19030" y="13033239"/>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106599" y="1303323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32576" y="1303323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483267" y="13624659"/>
            <a:ext cx="2516121"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Unternehmensdaten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161413" y="13624659"/>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599882" y="1492902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3222720825"/>
              </p:ext>
            </p:extLst>
          </p:nvPr>
        </p:nvGraphicFramePr>
        <p:xfrm>
          <a:off x="-129791" y="19860112"/>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1949560" y="2165857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10159463" y="21443595"/>
            <a:ext cx="443546" cy="43458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10159463" y="21878180"/>
            <a:ext cx="443546" cy="444847"/>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581869" y="25990762"/>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Ellipse 22">
            <a:extLst>
              <a:ext uri="{FF2B5EF4-FFF2-40B4-BE49-F238E27FC236}">
                <a16:creationId xmlns:a16="http://schemas.microsoft.com/office/drawing/2014/main" id="{9453EA7E-7045-4FEB-A457-E3086DCB132D}"/>
              </a:ext>
            </a:extLst>
          </p:cNvPr>
          <p:cNvSpPr/>
          <p:nvPr/>
        </p:nvSpPr>
        <p:spPr>
          <a:xfrm>
            <a:off x="1949560" y="2216590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2931183" y="2165857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404797" y="2165857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780407" y="13624659"/>
            <a:ext cx="3971783" cy="1384995"/>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Picnic in the graveyard</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Link-Tracking</a:t>
            </a:r>
          </a:p>
          <a:p>
            <a:pPr marL="285750" indent="-285750">
              <a:buFont typeface="Arial" panose="020B0604020202020204" pitchFamily="34" charset="0"/>
              <a:buChar cha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85" name="Pfeil: Chevron 130">
            <a:extLst>
              <a:ext uri="{FF2B5EF4-FFF2-40B4-BE49-F238E27FC236}">
                <a16:creationId xmlns:a16="http://schemas.microsoft.com/office/drawing/2014/main" id="{ADCD117E-EA47-47C2-B8A2-2927955CE9E3}"/>
              </a:ext>
            </a:extLst>
          </p:cNvPr>
          <p:cNvSpPr/>
          <p:nvPr/>
        </p:nvSpPr>
        <p:spPr>
          <a:xfrm>
            <a:off x="-534328" y="321000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Datenerhebungsplan erstellen</a:t>
            </a:r>
          </a:p>
        </p:txBody>
      </p:sp>
      <p:sp>
        <p:nvSpPr>
          <p:cNvPr id="86" name="Textfeld 61">
            <a:extLst>
              <a:ext uri="{FF2B5EF4-FFF2-40B4-BE49-F238E27FC236}">
                <a16:creationId xmlns:a16="http://schemas.microsoft.com/office/drawing/2014/main" id="{E735EB57-6E2C-4E89-B7F2-0ED07BFCDDC7}"/>
              </a:ext>
            </a:extLst>
          </p:cNvPr>
          <p:cNvSpPr txBox="1"/>
          <p:nvPr/>
        </p:nvSpPr>
        <p:spPr>
          <a:xfrm>
            <a:off x="-576685" y="3807552"/>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Der Datenerfassungsplan hilft Ihnen, Ihren Überwachungsprozess zu strukturieren, zu planen und zu überwachen.</a:t>
            </a: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599882" y="506121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Pfeil: Chevron 81">
            <a:extLst>
              <a:ext uri="{FF2B5EF4-FFF2-40B4-BE49-F238E27FC236}">
                <a16:creationId xmlns:a16="http://schemas.microsoft.com/office/drawing/2014/main" id="{5A70EB95-F6EC-4470-A6FC-4BC46454AC5C}"/>
              </a:ext>
            </a:extLst>
          </p:cNvPr>
          <p:cNvSpPr/>
          <p:nvPr/>
        </p:nvSpPr>
        <p:spPr>
          <a:xfrm>
            <a:off x="2095001" y="321000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Datenquellen identifizieren</a:t>
            </a:r>
          </a:p>
        </p:txBody>
      </p:sp>
      <p:sp>
        <p:nvSpPr>
          <p:cNvPr id="95" name="Textfeld 82">
            <a:extLst>
              <a:ext uri="{FF2B5EF4-FFF2-40B4-BE49-F238E27FC236}">
                <a16:creationId xmlns:a16="http://schemas.microsoft.com/office/drawing/2014/main" id="{A73D341C-1428-4E30-B076-6EE26FB9A928}"/>
              </a:ext>
            </a:extLst>
          </p:cNvPr>
          <p:cNvSpPr txBox="1"/>
          <p:nvPr/>
        </p:nvSpPr>
        <p:spPr>
          <a:xfrm>
            <a:off x="2052644" y="3807552"/>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bestimmen, welche Daten für welchen Einzelindikator aus welchen Quellen erhoben werden können.</a:t>
            </a:r>
          </a:p>
        </p:txBody>
      </p:sp>
      <p:sp>
        <p:nvSpPr>
          <p:cNvPr id="117" name="Pfeil: Chevron 86">
            <a:extLst>
              <a:ext uri="{FF2B5EF4-FFF2-40B4-BE49-F238E27FC236}">
                <a16:creationId xmlns:a16="http://schemas.microsoft.com/office/drawing/2014/main" id="{E7FCD26A-ABCF-4F17-8784-2BFCA8415F3D}"/>
              </a:ext>
            </a:extLst>
          </p:cNvPr>
          <p:cNvSpPr/>
          <p:nvPr/>
        </p:nvSpPr>
        <p:spPr>
          <a:xfrm>
            <a:off x="4724330" y="321000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Daten sammeln</a:t>
            </a:r>
          </a:p>
        </p:txBody>
      </p:sp>
      <p:sp>
        <p:nvSpPr>
          <p:cNvPr id="124" name="Textfeld 88">
            <a:extLst>
              <a:ext uri="{FF2B5EF4-FFF2-40B4-BE49-F238E27FC236}">
                <a16:creationId xmlns:a16="http://schemas.microsoft.com/office/drawing/2014/main" id="{4BB7A698-7A65-4D5C-B83D-8B04F340E618}"/>
              </a:ext>
            </a:extLst>
          </p:cNvPr>
          <p:cNvSpPr txBox="1"/>
          <p:nvPr/>
        </p:nvSpPr>
        <p:spPr>
          <a:xfrm>
            <a:off x="4681973" y="3807552"/>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Sie können vorhandene Daten nutzen oder neue Daten erheben.</a:t>
            </a:r>
          </a:p>
        </p:txBody>
      </p: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a:off x="8957847" y="5797543"/>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1" name="Textfeld 121">
            <a:extLst>
              <a:ext uri="{FF2B5EF4-FFF2-40B4-BE49-F238E27FC236}">
                <a16:creationId xmlns:a16="http://schemas.microsoft.com/office/drawing/2014/main" id="{E02B6010-061A-483D-AAF4-B2A2C61CC80C}"/>
              </a:ext>
            </a:extLst>
          </p:cNvPr>
          <p:cNvSpPr txBox="1"/>
          <p:nvPr/>
        </p:nvSpPr>
        <p:spPr>
          <a:xfrm>
            <a:off x="6012752" y="6502189"/>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42" name="Textfeld 122">
            <a:extLst>
              <a:ext uri="{FF2B5EF4-FFF2-40B4-BE49-F238E27FC236}">
                <a16:creationId xmlns:a16="http://schemas.microsoft.com/office/drawing/2014/main" id="{D8521F32-E92D-4BCC-B99A-4B5CD0D59A27}"/>
              </a:ext>
            </a:extLst>
          </p:cNvPr>
          <p:cNvSpPr txBox="1"/>
          <p:nvPr/>
        </p:nvSpPr>
        <p:spPr>
          <a:xfrm>
            <a:off x="5871517" y="7765798"/>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3" name="Textfeld 124">
            <a:extLst>
              <a:ext uri="{FF2B5EF4-FFF2-40B4-BE49-F238E27FC236}">
                <a16:creationId xmlns:a16="http://schemas.microsoft.com/office/drawing/2014/main" id="{A86A4FC7-9D02-4C1B-83C7-88FC810FE994}"/>
              </a:ext>
            </a:extLst>
          </p:cNvPr>
          <p:cNvSpPr txBox="1"/>
          <p:nvPr/>
        </p:nvSpPr>
        <p:spPr>
          <a:xfrm>
            <a:off x="7583396" y="6502189"/>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Audio recorder</a:t>
            </a:r>
          </a:p>
        </p:txBody>
      </p:sp>
      <p:pic>
        <p:nvPicPr>
          <p:cNvPr id="145" name="Graphic 144" descr="Blueprint with solid fill">
            <a:extLst>
              <a:ext uri="{FF2B5EF4-FFF2-40B4-BE49-F238E27FC236}">
                <a16:creationId xmlns:a16="http://schemas.microsoft.com/office/drawing/2014/main" id="{90D78521-6A19-4C69-8A7C-DB29A6825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6787" y="5771035"/>
            <a:ext cx="914400" cy="914400"/>
          </a:xfrm>
          <a:prstGeom prst="rect">
            <a:avLst/>
          </a:prstGeom>
        </p:spPr>
      </p:pic>
      <p:pic>
        <p:nvPicPr>
          <p:cNvPr id="147" name="Graphic 146" descr="Camera with solid fill">
            <a:extLst>
              <a:ext uri="{FF2B5EF4-FFF2-40B4-BE49-F238E27FC236}">
                <a16:creationId xmlns:a16="http://schemas.microsoft.com/office/drawing/2014/main" id="{5AAB878B-4C07-42B9-854F-BF5EE79258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0972" y="6968331"/>
            <a:ext cx="914400" cy="914400"/>
          </a:xfrm>
          <a:prstGeom prst="rect">
            <a:avLst/>
          </a:prstGeom>
        </p:spPr>
      </p:pic>
      <p:pic>
        <p:nvPicPr>
          <p:cNvPr id="148" name="Graphic 147" descr="Podcast with solid fill">
            <a:extLst>
              <a:ext uri="{FF2B5EF4-FFF2-40B4-BE49-F238E27FC236}">
                <a16:creationId xmlns:a16="http://schemas.microsoft.com/office/drawing/2014/main" id="{7B7FD874-B51D-42E2-8563-76B54C073C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54061" y="5771035"/>
            <a:ext cx="914400" cy="914400"/>
          </a:xfrm>
          <a:prstGeom prst="rect">
            <a:avLst/>
          </a:prstGeom>
        </p:spPr>
      </p:pic>
      <p:sp>
        <p:nvSpPr>
          <p:cNvPr id="163" name="Textfeld 124">
            <a:extLst>
              <a:ext uri="{FF2B5EF4-FFF2-40B4-BE49-F238E27FC236}">
                <a16:creationId xmlns:a16="http://schemas.microsoft.com/office/drawing/2014/main" id="{A2BBA838-BD3B-433C-AE2F-48A382C5B84A}"/>
              </a:ext>
            </a:extLst>
          </p:cNvPr>
          <p:cNvSpPr txBox="1"/>
          <p:nvPr/>
        </p:nvSpPr>
        <p:spPr>
          <a:xfrm>
            <a:off x="7586217" y="7747391"/>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Tab/ Laptop </a:t>
            </a:r>
          </a:p>
        </p:txBody>
      </p: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1399740356"/>
              </p:ext>
            </p:extLst>
          </p:nvPr>
        </p:nvGraphicFramePr>
        <p:xfrm>
          <a:off x="-647867" y="8984829"/>
          <a:ext cx="13129836" cy="329629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426921">
                  <a:extLst>
                    <a:ext uri="{9D8B030D-6E8A-4147-A177-3AD203B41FA5}">
                      <a16:colId xmlns:a16="http://schemas.microsoft.com/office/drawing/2014/main" val="3149760030"/>
                    </a:ext>
                  </a:extLst>
                </a:gridCol>
                <a:gridCol w="2057400">
                  <a:extLst>
                    <a:ext uri="{9D8B030D-6E8A-4147-A177-3AD203B41FA5}">
                      <a16:colId xmlns:a16="http://schemas.microsoft.com/office/drawing/2014/main" val="2115851003"/>
                    </a:ext>
                  </a:extLst>
                </a:gridCol>
                <a:gridCol w="1719943">
                  <a:extLst>
                    <a:ext uri="{9D8B030D-6E8A-4147-A177-3AD203B41FA5}">
                      <a16:colId xmlns:a16="http://schemas.microsoft.com/office/drawing/2014/main" val="974451925"/>
                    </a:ext>
                  </a:extLst>
                </a:gridCol>
                <a:gridCol w="1948543">
                  <a:extLst>
                    <a:ext uri="{9D8B030D-6E8A-4147-A177-3AD203B41FA5}">
                      <a16:colId xmlns:a16="http://schemas.microsoft.com/office/drawing/2014/main" val="1144659816"/>
                    </a:ext>
                  </a:extLst>
                </a:gridCol>
                <a:gridCol w="1841797">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28822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6949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dirty="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dirty="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Angefragte Features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40339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73560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Marktgröße</a:t>
                      </a: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Kundenbeweise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Nachfrage nach dem Produkt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Feedback</a:t>
                      </a:r>
                    </a:p>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Net sentiment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Social media impact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56949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Finanzielle Beweise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05946" y="8507515"/>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76" name="Graphic 75" descr="Laptop with solid fill">
            <a:extLst>
              <a:ext uri="{FF2B5EF4-FFF2-40B4-BE49-F238E27FC236}">
                <a16:creationId xmlns:a16="http://schemas.microsoft.com/office/drawing/2014/main" id="{30407411-74CA-4289-AF32-87B5A4EB10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86919" y="6929026"/>
            <a:ext cx="914400" cy="914400"/>
          </a:xfrm>
          <a:prstGeom prst="rect">
            <a:avLst/>
          </a:prstGeom>
        </p:spPr>
      </p:pic>
      <p:pic>
        <p:nvPicPr>
          <p:cNvPr id="4" name="Picture 3" descr="Diagram&#10;&#10;Description automatically generated">
            <a:extLst>
              <a:ext uri="{FF2B5EF4-FFF2-40B4-BE49-F238E27FC236}">
                <a16:creationId xmlns:a16="http://schemas.microsoft.com/office/drawing/2014/main" id="{4D92A4B5-C59B-410D-AB60-778F5CE57B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879" y="5493371"/>
            <a:ext cx="5229619" cy="2745550"/>
          </a:xfrm>
          <a:prstGeom prst="rect">
            <a:avLst/>
          </a:prstGeom>
        </p:spPr>
      </p:pic>
      <p:pic>
        <p:nvPicPr>
          <p:cNvPr id="18" name="Picture 17" descr="Logo, company name&#10;&#10;Description automatically generated">
            <a:extLst>
              <a:ext uri="{FF2B5EF4-FFF2-40B4-BE49-F238E27FC236}">
                <a16:creationId xmlns:a16="http://schemas.microsoft.com/office/drawing/2014/main" id="{678163FF-BFA7-4FBE-9B49-7022AE5805E7}"/>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6833" r="91750">
                        <a14:foregroundMark x1="8250" y1="66508" x2="80250" y2="58889"/>
                        <a14:foregroundMark x1="80250" y1="58889" x2="86333" y2="61429"/>
                        <a14:foregroundMark x1="83000" y1="52381" x2="70167" y2="33175"/>
                        <a14:foregroundMark x1="78250" y1="31905" x2="82250" y2="52381"/>
                        <a14:foregroundMark x1="90333" y1="42222" x2="78250" y2="55079"/>
                        <a14:foregroundMark x1="85667" y1="63968" x2="8750" y2="64444"/>
                        <a14:foregroundMark x1="8750" y1="64444" x2="11583" y2="55079"/>
                        <a14:foregroundMark x1="14250" y1="57619" x2="44000" y2="54762"/>
                        <a14:foregroundMark x1="44000" y1="54762" x2="82667" y2="61746"/>
                        <a14:foregroundMark x1="82667" y1="61746" x2="86333" y2="44762"/>
                        <a14:foregroundMark x1="33423" y1="81180" x2="28167" y2="83016"/>
                        <a14:foregroundMark x1="86333" y1="62698" x2="51285" y2="74941"/>
                        <a14:foregroundMark x1="33921" y1="74411" x2="58417" y2="37778"/>
                        <a14:foregroundMark x1="28167" y1="83016" x2="29235" y2="81419"/>
                        <a14:foregroundMark x1="58417" y1="37778" x2="91250" y2="28095"/>
                        <a14:foregroundMark x1="91250" y1="28095" x2="91750" y2="28095"/>
                        <a14:foregroundMark x1="12917" y1="79365" x2="43000" y2="50952"/>
                        <a14:foregroundMark x1="43000" y1="50952" x2="73250" y2="49048"/>
                        <a14:foregroundMark x1="73250" y1="49048" x2="58083" y2="55079"/>
                        <a14:foregroundMark x1="6833" y1="65238" x2="31750" y2="43492"/>
                        <a14:foregroundMark x1="32500" y1="48571" x2="41250" y2="48571"/>
                        <a14:foregroundMark x1="41917" y1="46032" x2="31750" y2="46032"/>
                        <a14:foregroundMark x1="6833" y1="71746" x2="6833" y2="71746"/>
                        <a14:foregroundMark x1="8250" y1="70476" x2="19000" y2="70476"/>
                        <a14:foregroundMark x1="65417" y1="48571" x2="89667" y2="48571"/>
                        <a14:foregroundMark x1="62750" y1="66508" x2="37833" y2="70476"/>
                        <a14:foregroundMark x1="87000" y1="67778" x2="87667" y2="44762"/>
                        <a14:foregroundMark x1="87667" y1="58889" x2="7000" y2="75714"/>
                        <a14:foregroundMark x1="7000" y1="75714" x2="34500" y2="42222"/>
                        <a14:backgroundMark x1="35167" y1="79365" x2="35167" y2="79365"/>
                        <a14:backgroundMark x1="28417" y1="78095" x2="50667" y2="76825"/>
                      </a14:backgroundRemoval>
                    </a14:imgEffect>
                  </a14:imgLayer>
                </a14:imgProps>
              </a:ext>
              <a:ext uri="{28A0092B-C50C-407E-A947-70E740481C1C}">
                <a14:useLocalDpi xmlns:a14="http://schemas.microsoft.com/office/drawing/2010/main" val="0"/>
              </a:ext>
            </a:extLst>
          </a:blip>
          <a:stretch>
            <a:fillRect/>
          </a:stretch>
        </p:blipFill>
        <p:spPr>
          <a:xfrm>
            <a:off x="9207107" y="7131324"/>
            <a:ext cx="1616587" cy="848708"/>
          </a:xfrm>
          <a:prstGeom prst="rect">
            <a:avLst/>
          </a:prstGeom>
        </p:spPr>
      </p:pic>
      <p:pic>
        <p:nvPicPr>
          <p:cNvPr id="29" name="Picture 28" descr="Graphical user interface&#10;&#10;Description automatically generated with medium confidence">
            <a:extLst>
              <a:ext uri="{FF2B5EF4-FFF2-40B4-BE49-F238E27FC236}">
                <a16:creationId xmlns:a16="http://schemas.microsoft.com/office/drawing/2014/main" id="{F0E1201F-5EAC-4A92-97E2-26001261490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82703" y="5780039"/>
            <a:ext cx="1445903" cy="1014669"/>
          </a:xfrm>
          <a:prstGeom prst="rect">
            <a:avLst/>
          </a:prstGeom>
        </p:spPr>
      </p:pic>
      <p:sp>
        <p:nvSpPr>
          <p:cNvPr id="73" name="Textfeld 173">
            <a:extLst>
              <a:ext uri="{FF2B5EF4-FFF2-40B4-BE49-F238E27FC236}">
                <a16:creationId xmlns:a16="http://schemas.microsoft.com/office/drawing/2014/main" id="{813C25C8-9AB5-4038-B628-7CA83597B8DB}"/>
              </a:ext>
            </a:extLst>
          </p:cNvPr>
          <p:cNvSpPr txBox="1"/>
          <p:nvPr/>
        </p:nvSpPr>
        <p:spPr>
          <a:xfrm>
            <a:off x="2444934" y="23618277"/>
            <a:ext cx="3275944" cy="2246769"/>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PM49: </a:t>
            </a:r>
            <a:r>
              <a:rPr lang="en-GB" sz="1400" i="0" dirty="0" err="1">
                <a:effectLst/>
                <a:latin typeface="Arial" panose="020B0604020202020204" pitchFamily="34" charset="0"/>
                <a:cs typeface="Arial" panose="020B0604020202020204" pitchFamily="34" charset="0"/>
              </a:rPr>
              <a:t>Suchmaschinen</a:t>
            </a:r>
            <a:r>
              <a:rPr lang="en-GB" sz="1400" i="0" dirty="0">
                <a:effectLst/>
                <a:latin typeface="Arial" panose="020B0604020202020204" pitchFamily="34" charset="0"/>
                <a:cs typeface="Arial" panose="020B0604020202020204" pitchFamily="34" charset="0"/>
              </a:rPr>
              <a:t> Ad Description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PM51: E-Mail ad description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PM50: Social Media Ad Video</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PM48: Social Media Ad Description</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PM45: Press Release Article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PM35: Blog post</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PM44: Crowdfunding Description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PM52: Crowdfunding Video</a:t>
            </a:r>
            <a:endParaRPr lang="de-DE" sz="1400" dirty="0">
              <a:latin typeface="Arial" panose="020B0604020202020204" pitchFamily="34" charset="0"/>
              <a:cs typeface="Arial" panose="020B0604020202020204" pitchFamily="34" charset="0"/>
            </a:endParaRPr>
          </a:p>
        </p:txBody>
      </p:sp>
      <p:sp>
        <p:nvSpPr>
          <p:cNvPr id="77" name="Textfeld 113">
            <a:extLst>
              <a:ext uri="{FF2B5EF4-FFF2-40B4-BE49-F238E27FC236}">
                <a16:creationId xmlns:a16="http://schemas.microsoft.com/office/drawing/2014/main" id="{66F0488A-4980-44A1-A355-F9A63C05078A}"/>
              </a:ext>
            </a:extLst>
          </p:cNvPr>
          <p:cNvSpPr txBox="1"/>
          <p:nvPr/>
        </p:nvSpPr>
        <p:spPr>
          <a:xfrm>
            <a:off x="7363554" y="2434288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8" name="Textfeld 114">
            <a:extLst>
              <a:ext uri="{FF2B5EF4-FFF2-40B4-BE49-F238E27FC236}">
                <a16:creationId xmlns:a16="http://schemas.microsoft.com/office/drawing/2014/main" id="{219408F9-2AED-4ABA-B4C8-E8BA8474B746}"/>
              </a:ext>
            </a:extLst>
          </p:cNvPr>
          <p:cNvSpPr txBox="1"/>
          <p:nvPr/>
        </p:nvSpPr>
        <p:spPr>
          <a:xfrm>
            <a:off x="9670995" y="2440831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9" name="Textfeld 113">
            <a:extLst>
              <a:ext uri="{FF2B5EF4-FFF2-40B4-BE49-F238E27FC236}">
                <a16:creationId xmlns:a16="http://schemas.microsoft.com/office/drawing/2014/main" id="{D7223A7E-B36A-4C64-A570-EB37D3A59D00}"/>
              </a:ext>
            </a:extLst>
          </p:cNvPr>
          <p:cNvSpPr txBox="1"/>
          <p:nvPr/>
        </p:nvSpPr>
        <p:spPr>
          <a:xfrm>
            <a:off x="6180037" y="2328698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06">
            <a:extLst>
              <a:ext uri="{FF2B5EF4-FFF2-40B4-BE49-F238E27FC236}">
                <a16:creationId xmlns:a16="http://schemas.microsoft.com/office/drawing/2014/main" id="{778F0BC2-7B0F-428E-AD90-697690C95CD7}"/>
              </a:ext>
            </a:extLst>
          </p:cNvPr>
          <p:cNvSpPr txBox="1"/>
          <p:nvPr/>
        </p:nvSpPr>
        <p:spPr>
          <a:xfrm>
            <a:off x="-724251" y="22838057"/>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1" name="Textfeld 110">
            <a:extLst>
              <a:ext uri="{FF2B5EF4-FFF2-40B4-BE49-F238E27FC236}">
                <a16:creationId xmlns:a16="http://schemas.microsoft.com/office/drawing/2014/main" id="{DD692AA0-BE7E-4E68-9C06-AB22917A991C}"/>
              </a:ext>
            </a:extLst>
          </p:cNvPr>
          <p:cNvSpPr txBox="1"/>
          <p:nvPr/>
        </p:nvSpPr>
        <p:spPr>
          <a:xfrm>
            <a:off x="-619022" y="2328698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2" name="Textfeld 112">
            <a:extLst>
              <a:ext uri="{FF2B5EF4-FFF2-40B4-BE49-F238E27FC236}">
                <a16:creationId xmlns:a16="http://schemas.microsoft.com/office/drawing/2014/main" id="{3986C877-76A5-4B10-961C-0C8025BD72C3}"/>
              </a:ext>
            </a:extLst>
          </p:cNvPr>
          <p:cNvSpPr txBox="1"/>
          <p:nvPr/>
        </p:nvSpPr>
        <p:spPr>
          <a:xfrm>
            <a:off x="2530037" y="2328698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3" name="Textfeld 114">
            <a:extLst>
              <a:ext uri="{FF2B5EF4-FFF2-40B4-BE49-F238E27FC236}">
                <a16:creationId xmlns:a16="http://schemas.microsoft.com/office/drawing/2014/main" id="{30AFF239-6CD2-4B5C-AA8F-D4C24E4EBA03}"/>
              </a:ext>
            </a:extLst>
          </p:cNvPr>
          <p:cNvSpPr txBox="1"/>
          <p:nvPr/>
        </p:nvSpPr>
        <p:spPr>
          <a:xfrm>
            <a:off x="9104707" y="2328698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4" name="Textfeld 173">
            <a:extLst>
              <a:ext uri="{FF2B5EF4-FFF2-40B4-BE49-F238E27FC236}">
                <a16:creationId xmlns:a16="http://schemas.microsoft.com/office/drawing/2014/main" id="{118395D0-329E-430B-9E13-3A197EBB7B22}"/>
              </a:ext>
            </a:extLst>
          </p:cNvPr>
          <p:cNvSpPr txBox="1"/>
          <p:nvPr/>
        </p:nvSpPr>
        <p:spPr>
          <a:xfrm>
            <a:off x="-619022" y="23618277"/>
            <a:ext cx="3202952" cy="523220"/>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PM57: Competitor Angebot</a:t>
            </a:r>
          </a:p>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PM38: Competitor Landing Page</a:t>
            </a:r>
          </a:p>
        </p:txBody>
      </p:sp>
      <p:sp>
        <p:nvSpPr>
          <p:cNvPr id="87" name="Textfeld 173">
            <a:extLst>
              <a:ext uri="{FF2B5EF4-FFF2-40B4-BE49-F238E27FC236}">
                <a16:creationId xmlns:a16="http://schemas.microsoft.com/office/drawing/2014/main" id="{8414AEBE-7C90-40A2-A9A6-5B0EDE152456}"/>
              </a:ext>
            </a:extLst>
          </p:cNvPr>
          <p:cNvSpPr txBox="1"/>
          <p:nvPr/>
        </p:nvSpPr>
        <p:spPr>
          <a:xfrm>
            <a:off x="6180037" y="23618277"/>
            <a:ext cx="2665586" cy="523220"/>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VM06: </a:t>
            </a:r>
            <a:r>
              <a:rPr lang="en-GB" sz="1400" i="0" u="none" strike="noStrike" dirty="0" err="1">
                <a:effectLst/>
                <a:latin typeface="Arial" panose="020B0604020202020204" pitchFamily="34" charset="0"/>
                <a:cs typeface="Arial" panose="020B0604020202020204" pitchFamily="34" charset="0"/>
              </a:rPr>
              <a:t>Erfolgsfaktoren</a:t>
            </a:r>
            <a:r>
              <a:rPr lang="en-GB" sz="1400" dirty="0">
                <a:latin typeface="Arial" panose="020B0604020202020204" pitchFamily="34" charset="0"/>
                <a:cs typeface="Arial" panose="020B0604020202020204" pitchFamily="34" charset="0"/>
              </a:rPr>
              <a:t> </a:t>
            </a:r>
            <a:r>
              <a:rPr lang="en-GB" sz="1400" i="0" u="none" strike="noStrike" dirty="0">
                <a:effectLst/>
                <a:latin typeface="Arial" panose="020B0604020202020204" pitchFamily="34" charset="0"/>
                <a:cs typeface="Arial" panose="020B0604020202020204" pitchFamily="34" charset="0"/>
              </a:rPr>
              <a:t>Analyse</a:t>
            </a:r>
            <a:endParaRPr lang="de-DE" sz="1400" dirty="0">
              <a:latin typeface="Arial" panose="020B0604020202020204" pitchFamily="34" charset="0"/>
              <a:cs typeface="Arial" panose="020B0604020202020204" pitchFamily="34" charset="0"/>
            </a:endParaRPr>
          </a:p>
        </p:txBody>
      </p:sp>
      <p:sp>
        <p:nvSpPr>
          <p:cNvPr id="89" name="Textfeld 105">
            <a:extLst>
              <a:ext uri="{FF2B5EF4-FFF2-40B4-BE49-F238E27FC236}">
                <a16:creationId xmlns:a16="http://schemas.microsoft.com/office/drawing/2014/main" id="{E93A5CCE-6382-4BA8-A633-B13E5F8EBC74}"/>
              </a:ext>
            </a:extLst>
          </p:cNvPr>
          <p:cNvSpPr txBox="1"/>
          <p:nvPr/>
        </p:nvSpPr>
        <p:spPr>
          <a:xfrm>
            <a:off x="6071722" y="22838057"/>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0" name="Textfeld 173">
            <a:extLst>
              <a:ext uri="{FF2B5EF4-FFF2-40B4-BE49-F238E27FC236}">
                <a16:creationId xmlns:a16="http://schemas.microsoft.com/office/drawing/2014/main" id="{A2090725-C0C0-4708-9376-0A6CA8085E21}"/>
              </a:ext>
            </a:extLst>
          </p:cNvPr>
          <p:cNvSpPr txBox="1"/>
          <p:nvPr/>
        </p:nvSpPr>
        <p:spPr>
          <a:xfrm>
            <a:off x="9119044" y="23618277"/>
            <a:ext cx="3173688" cy="160043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VM22: Big Data Analytics</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VM23:Social Media Analytics</a:t>
            </a:r>
            <a:endParaRPr lang="en-GB" sz="1400" u="none" strike="noStrike"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VM24: Text Mining</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VM31: Systematic Review</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VM33: Literature Review </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ea typeface="+mn-lt"/>
                <a:cs typeface="Arial" panose="020B0604020202020204" pitchFamily="34" charset="0"/>
              </a:rPr>
              <a:t>VM35: Meta Analyse</a:t>
            </a:r>
            <a:endParaRPr lang="en-GB" sz="1400" i="0" dirty="0">
              <a:effectLst/>
              <a:latin typeface="Arial" panose="020B0604020202020204" pitchFamily="34" charset="0"/>
              <a:cs typeface="Arial" panose="020B0604020202020204" pitchFamily="34" charset="0"/>
            </a:endParaRPr>
          </a:p>
        </p:txBody>
      </p:sp>
      <p:cxnSp>
        <p:nvCxnSpPr>
          <p:cNvPr id="91" name="Gerader Verbinder 58">
            <a:extLst>
              <a:ext uri="{FF2B5EF4-FFF2-40B4-BE49-F238E27FC236}">
                <a16:creationId xmlns:a16="http://schemas.microsoft.com/office/drawing/2014/main" id="{CEDE5F34-6A63-47E2-A760-E77FC4E9B8CF}"/>
              </a:ext>
            </a:extLst>
          </p:cNvPr>
          <p:cNvCxnSpPr>
            <a:cxnSpLocks/>
          </p:cNvCxnSpPr>
          <p:nvPr/>
        </p:nvCxnSpPr>
        <p:spPr bwMode="auto">
          <a:xfrm flipV="1">
            <a:off x="-581869" y="22727683"/>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Gerader Verbinder 11">
            <a:extLst>
              <a:ext uri="{FF2B5EF4-FFF2-40B4-BE49-F238E27FC236}">
                <a16:creationId xmlns:a16="http://schemas.microsoft.com/office/drawing/2014/main" id="{92993EE8-6ADD-4651-AFDC-743A1C687207}"/>
              </a:ext>
            </a:extLst>
          </p:cNvPr>
          <p:cNvCxnSpPr/>
          <p:nvPr/>
        </p:nvCxnSpPr>
        <p:spPr bwMode="auto">
          <a:xfrm>
            <a:off x="5858440" y="23338950"/>
            <a:ext cx="0" cy="245521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Gerader Verbinder 11">
            <a:extLst>
              <a:ext uri="{FF2B5EF4-FFF2-40B4-BE49-F238E27FC236}">
                <a16:creationId xmlns:a16="http://schemas.microsoft.com/office/drawing/2014/main" id="{8BDECC8C-51D0-4C66-926C-0B107C601FE3}"/>
              </a:ext>
            </a:extLst>
          </p:cNvPr>
          <p:cNvCxnSpPr/>
          <p:nvPr/>
        </p:nvCxnSpPr>
        <p:spPr bwMode="auto">
          <a:xfrm>
            <a:off x="5868341" y="19869425"/>
            <a:ext cx="0" cy="266322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5" name="Table 23">
            <a:extLst>
              <a:ext uri="{FF2B5EF4-FFF2-40B4-BE49-F238E27FC236}">
                <a16:creationId xmlns:a16="http://schemas.microsoft.com/office/drawing/2014/main" id="{5C10C8D0-1BF4-4D1E-A4ED-111D980A6D92}"/>
              </a:ext>
            </a:extLst>
          </p:cNvPr>
          <p:cNvGraphicFramePr>
            <a:graphicFrameLocks noGrp="1"/>
          </p:cNvGraphicFramePr>
          <p:nvPr>
            <p:extLst>
              <p:ext uri="{D42A27DB-BD31-4B8C-83A1-F6EECF244321}">
                <p14:modId xmlns:p14="http://schemas.microsoft.com/office/powerpoint/2010/main" val="1838909331"/>
              </p:ext>
            </p:extLst>
          </p:nvPr>
        </p:nvGraphicFramePr>
        <p:xfrm>
          <a:off x="-129791" y="15455218"/>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3" name="Picture 2" descr="Logo&#10;&#10;Description automatically generated">
            <a:extLst>
              <a:ext uri="{FF2B5EF4-FFF2-40B4-BE49-F238E27FC236}">
                <a16:creationId xmlns:a16="http://schemas.microsoft.com/office/drawing/2014/main" id="{5C63AD37-5C41-4A92-A51F-4D89570C90E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07107" y="5965050"/>
            <a:ext cx="1839128" cy="691110"/>
          </a:xfrm>
          <a:prstGeom prst="rect">
            <a:avLst/>
          </a:prstGeom>
        </p:spPr>
      </p:pic>
      <p:pic>
        <p:nvPicPr>
          <p:cNvPr id="6" name="Picture 5" descr="Logo&#10;&#10;Description automatically generated">
            <a:extLst>
              <a:ext uri="{FF2B5EF4-FFF2-40B4-BE49-F238E27FC236}">
                <a16:creationId xmlns:a16="http://schemas.microsoft.com/office/drawing/2014/main" id="{EB8DA87E-A4C5-4432-9A96-31666FEB06D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92727" y="7428196"/>
            <a:ext cx="1580835" cy="387304"/>
          </a:xfrm>
          <a:prstGeom prst="rect">
            <a:avLst/>
          </a:prstGeom>
        </p:spPr>
      </p:pic>
      <p:sp>
        <p:nvSpPr>
          <p:cNvPr id="100" name="Textfeld 74">
            <a:extLst>
              <a:ext uri="{FF2B5EF4-FFF2-40B4-BE49-F238E27FC236}">
                <a16:creationId xmlns:a16="http://schemas.microsoft.com/office/drawing/2014/main" id="{6D1B0568-129C-4DE8-8DE7-512FCC17AE10}"/>
              </a:ext>
            </a:extLst>
          </p:cNvPr>
          <p:cNvSpPr txBox="1"/>
          <p:nvPr/>
        </p:nvSpPr>
        <p:spPr>
          <a:xfrm>
            <a:off x="-724251" y="15038073"/>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C878731-009C-40FF-A09A-B044348ACDEE}"/>
              </a:ext>
            </a:extLst>
          </p:cNvPr>
          <p:cNvSpPr/>
          <p:nvPr/>
        </p:nvSpPr>
        <p:spPr>
          <a:xfrm>
            <a:off x="-2639081" y="2638395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4" name="Rectangle 103">
            <a:extLst>
              <a:ext uri="{FF2B5EF4-FFF2-40B4-BE49-F238E27FC236}">
                <a16:creationId xmlns:a16="http://schemas.microsoft.com/office/drawing/2014/main" id="{63BDBCF9-0D3A-437F-B6E9-2EA6A5C46D57}"/>
              </a:ext>
            </a:extLst>
          </p:cNvPr>
          <p:cNvSpPr/>
          <p:nvPr/>
        </p:nvSpPr>
        <p:spPr>
          <a:xfrm>
            <a:off x="12636590" y="2435220"/>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AC266BB4-1D5D-4CA7-99A6-EFFB5943C769}"/>
              </a:ext>
            </a:extLst>
          </p:cNvPr>
          <p:cNvSpPr/>
          <p:nvPr/>
        </p:nvSpPr>
        <p:spPr>
          <a:xfrm>
            <a:off x="-909879" y="112959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cxnSp>
        <p:nvCxnSpPr>
          <p:cNvPr id="107" name="Gerader Verbinder 168">
            <a:extLst>
              <a:ext uri="{FF2B5EF4-FFF2-40B4-BE49-F238E27FC236}">
                <a16:creationId xmlns:a16="http://schemas.microsoft.com/office/drawing/2014/main" id="{7BBBCA8D-A0A7-4347-A27A-CBA1196639CD}"/>
              </a:ext>
            </a:extLst>
          </p:cNvPr>
          <p:cNvCxnSpPr/>
          <p:nvPr/>
        </p:nvCxnSpPr>
        <p:spPr bwMode="auto">
          <a:xfrm flipV="1">
            <a:off x="6111270" y="19468921"/>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Textfeld 76">
            <a:extLst>
              <a:ext uri="{FF2B5EF4-FFF2-40B4-BE49-F238E27FC236}">
                <a16:creationId xmlns:a16="http://schemas.microsoft.com/office/drawing/2014/main" id="{A836E4FF-483D-4285-BDCC-2595FB5B77A5}"/>
              </a:ext>
            </a:extLst>
          </p:cNvPr>
          <p:cNvSpPr txBox="1"/>
          <p:nvPr/>
        </p:nvSpPr>
        <p:spPr>
          <a:xfrm>
            <a:off x="6062791" y="19597233"/>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62BD7452-D454-4D44-9F8A-B70D32D56A3E}"/>
              </a:ext>
            </a:extLst>
          </p:cNvPr>
          <p:cNvSpPr/>
          <p:nvPr/>
        </p:nvSpPr>
        <p:spPr>
          <a:xfrm>
            <a:off x="5707698" y="14752639"/>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177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22132" y="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VM21: </a:t>
            </a:r>
            <a:r>
              <a:rPr lang="en-GB" sz="2200" b="1" i="0" u="none" strike="noStrike" baseline="0" dirty="0" err="1">
                <a:solidFill>
                  <a:schemeClr val="bg1"/>
                </a:solidFill>
                <a:latin typeface="Arial" panose="020B0604020202020204" pitchFamily="34" charset="0"/>
                <a:cs typeface="Arial" panose="020B0604020202020204" pitchFamily="34" charset="0"/>
              </a:rPr>
              <a:t>Panelerhebung</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dirty="0" err="1">
                <a:solidFill>
                  <a:schemeClr val="bg1"/>
                </a:solidFill>
                <a:latin typeface="Arial" panose="020B0604020202020204" pitchFamily="34" charset="0"/>
                <a:cs typeface="Arial" panose="020B0604020202020204" pitchFamily="34" charset="0"/>
              </a:rPr>
              <a:t>Verhaltensdaten</a:t>
            </a:r>
            <a:endParaRPr lang="en-BZ" sz="2200" kern="1200" noProof="0" dirty="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22132" y="542206"/>
            <a:ext cx="13824823" cy="27437502"/>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40837" y="64905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81114" y="1102693"/>
            <a:ext cx="0" cy="190257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589498" y="1102693"/>
            <a:ext cx="6271231" cy="1179594"/>
          </a:xfrm>
          <a:prstGeom prst="rect">
            <a:avLst/>
          </a:prstGeom>
        </p:spPr>
        <p:txBody>
          <a:bodyPr wrap="square" lIns="0" tIns="0" rIns="0" bIns="0" rtlCol="0" anchor="t">
            <a:noAutofit/>
          </a:bodyPr>
          <a:lstStyle/>
          <a:p>
            <a:pPr algn="just"/>
            <a:r>
              <a:rPr lang="de-DE" sz="1600" b="0" i="0" u="none" strike="noStrike" baseline="0" dirty="0">
                <a:latin typeface="Arial" panose="020B0604020202020204" pitchFamily="34" charset="0"/>
                <a:cs typeface="Arial" panose="020B0604020202020204" pitchFamily="34" charset="0"/>
              </a:rPr>
              <a:t>Ein Panel besteht aus einem gleichbleibenden Personenkreis über eine längere Zeit hinweg. In regelmäßigen zeitlichen Abständen wird dieser Personenkreis wiederholt Untersuchungen zu einem Sachverhalt unterzogen. Panels werden häufig von Marktforschungsinstituten</a:t>
            </a:r>
            <a:r>
              <a:rPr lang="de-DE" sz="1600" dirty="0">
                <a:latin typeface="Arial" panose="020B0604020202020204" pitchFamily="34" charset="0"/>
                <a:cs typeface="Arial" panose="020B0604020202020204" pitchFamily="34" charset="0"/>
              </a:rPr>
              <a:t> </a:t>
            </a:r>
            <a:r>
              <a:rPr lang="en-GB" sz="1600" b="0" i="0" u="none" strike="noStrike" baseline="0" dirty="0" err="1">
                <a:latin typeface="Arial" panose="020B0604020202020204" pitchFamily="34" charset="0"/>
                <a:cs typeface="Arial" panose="020B0604020202020204" pitchFamily="34" charset="0"/>
              </a:rPr>
              <a:t>betrieben</a:t>
            </a:r>
            <a:r>
              <a:rPr lang="en-GB" sz="1600" dirty="0">
                <a:latin typeface="Arial" panose="020B0604020202020204" pitchFamily="34" charset="0"/>
                <a:cs typeface="Arial" panose="020B0604020202020204" pitchFamily="34" charset="0"/>
              </a:rPr>
              <a:t>.</a:t>
            </a:r>
            <a:endParaRPr lang="de-DE" sz="1600" dirty="0">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1772244665"/>
              </p:ext>
            </p:extLst>
          </p:nvPr>
        </p:nvGraphicFramePr>
        <p:xfrm>
          <a:off x="6559165" y="21070556"/>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329598" y="21653224"/>
            <a:ext cx="415527" cy="46698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329599" y="22120215"/>
            <a:ext cx="851939" cy="397277"/>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40837" y="2752343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593779" y="27529271"/>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[Dru]</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19826" y="319341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86077" y="649050"/>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44828" y="1102693"/>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Ein gängiges Beispiel für die Verwendung einer Panel-Umfrage ist die UX- und UI-Designforschung. Wenn ein Unternehmen eine App oder ein digitales Produkt entwickelt, möchte es das Kundenerlebnis im laufenden Betrieb messen.</a:t>
            </a:r>
          </a:p>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Sie können Panel-Teilnehmer basierend auf ihrem Hintergrund oder Fachwissen auswählen, was es Ihrem Pool ermöglicht, Fragen so zu beantworten, dass Ihr Produktentwicklungsprozess einen Mehrwert erhält.</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40837" y="328920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40837" y="569576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52830" y="5695769"/>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587251" y="5955506"/>
            <a:ext cx="15418" cy="262885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19826" y="870350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9826" y="1335216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40837" y="13453625"/>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46048" y="13912307"/>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79581" y="13912307"/>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05558" y="13912307"/>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55658" y="14517072"/>
            <a:ext cx="2858048" cy="1169551"/>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Alternative 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Kano-Modell</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89022" y="14517072"/>
            <a:ext cx="3205834" cy="1600438"/>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Sean-Ellis-Test</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Innovation Accounting</a:t>
            </a:r>
          </a:p>
          <a:p>
            <a:pPr marL="285750" indent="-285750">
              <a:buFont typeface="Arial" panose="020B0604020202020204" pitchFamily="34" charset="0"/>
              <a:buChar cha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19826" y="1599506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2247707084"/>
              </p:ext>
            </p:extLst>
          </p:nvPr>
        </p:nvGraphicFramePr>
        <p:xfrm>
          <a:off x="15394" y="20874307"/>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94745" y="2267276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10301579" y="22517492"/>
            <a:ext cx="879959" cy="41592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10301579" y="22933412"/>
            <a:ext cx="443546" cy="444847"/>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601813" y="27417897"/>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Ellipse 22">
            <a:extLst>
              <a:ext uri="{FF2B5EF4-FFF2-40B4-BE49-F238E27FC236}">
                <a16:creationId xmlns:a16="http://schemas.microsoft.com/office/drawing/2014/main" id="{9453EA7E-7045-4FEB-A457-E3086DCB132D}"/>
              </a:ext>
            </a:extLst>
          </p:cNvPr>
          <p:cNvSpPr/>
          <p:nvPr/>
        </p:nvSpPr>
        <p:spPr>
          <a:xfrm>
            <a:off x="2094745" y="2318010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76368" y="2267276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49982" y="2267276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711145" y="14517072"/>
            <a:ext cx="3886246" cy="1169551"/>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Picnic in the graveyard</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Design review</a:t>
            </a:r>
          </a:p>
        </p:txBody>
      </p:sp>
      <p:sp>
        <p:nvSpPr>
          <p:cNvPr id="85" name="Pfeil: Chevron 130">
            <a:extLst>
              <a:ext uri="{FF2B5EF4-FFF2-40B4-BE49-F238E27FC236}">
                <a16:creationId xmlns:a16="http://schemas.microsoft.com/office/drawing/2014/main" id="{ADCD117E-EA47-47C2-B8A2-2927955CE9E3}"/>
              </a:ext>
            </a:extLst>
          </p:cNvPr>
          <p:cNvSpPr/>
          <p:nvPr/>
        </p:nvSpPr>
        <p:spPr>
          <a:xfrm>
            <a:off x="2180179" y="372973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Panelmitglieder auswählen</a:t>
            </a:r>
          </a:p>
        </p:txBody>
      </p:sp>
      <p:sp>
        <p:nvSpPr>
          <p:cNvPr id="86" name="Textfeld 61">
            <a:extLst>
              <a:ext uri="{FF2B5EF4-FFF2-40B4-BE49-F238E27FC236}">
                <a16:creationId xmlns:a16="http://schemas.microsoft.com/office/drawing/2014/main" id="{E735EB57-6E2C-4E89-B7F2-0ED07BFCDDC7}"/>
              </a:ext>
            </a:extLst>
          </p:cNvPr>
          <p:cNvSpPr txBox="1"/>
          <p:nvPr/>
        </p:nvSpPr>
        <p:spPr>
          <a:xfrm>
            <a:off x="2130230" y="4357226"/>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Auswahl von Panelmitgliedern, die während der gesamten Studie konstant bleiben.</a:t>
            </a: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9826" y="560237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Pfeil: Chevron 81">
            <a:extLst>
              <a:ext uri="{FF2B5EF4-FFF2-40B4-BE49-F238E27FC236}">
                <a16:creationId xmlns:a16="http://schemas.microsoft.com/office/drawing/2014/main" id="{5A70EB95-F6EC-4470-A6FC-4BC46454AC5C}"/>
              </a:ext>
            </a:extLst>
          </p:cNvPr>
          <p:cNvSpPr/>
          <p:nvPr/>
        </p:nvSpPr>
        <p:spPr>
          <a:xfrm>
            <a:off x="4809508" y="372973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i="0" u="none" strike="noStrike" baseline="0" err="1">
                <a:latin typeface="Arial" panose="020B0604020202020204" pitchFamily="34" charset="0"/>
                <a:cs typeface="Arial" panose="020B0604020202020204" pitchFamily="34" charset="0"/>
              </a:rPr>
              <a:t>Panelerhebung</a:t>
            </a:r>
            <a:r>
              <a:rPr lang="en-GB" sz="1600" i="0" u="none" strike="noStrike" baseline="0">
                <a:latin typeface="Arial" panose="020B0604020202020204" pitchFamily="34" charset="0"/>
                <a:cs typeface="Arial" panose="020B0604020202020204" pitchFamily="34" charset="0"/>
              </a:rPr>
              <a:t> durchführen</a:t>
            </a:r>
            <a:endParaRPr kumimoji="0" lang="de-DE" sz="1600"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95" name="Textfeld 82">
            <a:extLst>
              <a:ext uri="{FF2B5EF4-FFF2-40B4-BE49-F238E27FC236}">
                <a16:creationId xmlns:a16="http://schemas.microsoft.com/office/drawing/2014/main" id="{A73D341C-1428-4E30-B076-6EE26FB9A928}"/>
              </a:ext>
            </a:extLst>
          </p:cNvPr>
          <p:cNvSpPr txBox="1"/>
          <p:nvPr/>
        </p:nvSpPr>
        <p:spPr>
          <a:xfrm>
            <a:off x="4759559" y="4357226"/>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Stellen Sie einer Gruppe derselben Personen über einen langen Zeitraum dieselbe Frage.</a:t>
            </a:r>
          </a:p>
        </p:txBody>
      </p:sp>
      <p:sp>
        <p:nvSpPr>
          <p:cNvPr id="117" name="Pfeil: Chevron 86">
            <a:extLst>
              <a:ext uri="{FF2B5EF4-FFF2-40B4-BE49-F238E27FC236}">
                <a16:creationId xmlns:a16="http://schemas.microsoft.com/office/drawing/2014/main" id="{E7FCD26A-ABCF-4F17-8784-2BFCA8415F3D}"/>
              </a:ext>
            </a:extLst>
          </p:cNvPr>
          <p:cNvSpPr/>
          <p:nvPr/>
        </p:nvSpPr>
        <p:spPr>
          <a:xfrm>
            <a:off x="7438837" y="372973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Daten sammeln</a:t>
            </a:r>
          </a:p>
        </p:txBody>
      </p:sp>
      <p:sp>
        <p:nvSpPr>
          <p:cNvPr id="124" name="Textfeld 88">
            <a:extLst>
              <a:ext uri="{FF2B5EF4-FFF2-40B4-BE49-F238E27FC236}">
                <a16:creationId xmlns:a16="http://schemas.microsoft.com/office/drawing/2014/main" id="{4BB7A698-7A65-4D5C-B83D-8B04F340E618}"/>
              </a:ext>
            </a:extLst>
          </p:cNvPr>
          <p:cNvSpPr txBox="1"/>
          <p:nvPr/>
        </p:nvSpPr>
        <p:spPr>
          <a:xfrm>
            <a:off x="7388888" y="4357226"/>
            <a:ext cx="2642322" cy="523220"/>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Sammeln Sie das Feedback der Panel-Mitglieder.</a:t>
            </a:r>
          </a:p>
        </p:txBody>
      </p:sp>
      <p:sp>
        <p:nvSpPr>
          <p:cNvPr id="141" name="Textfeld 121">
            <a:extLst>
              <a:ext uri="{FF2B5EF4-FFF2-40B4-BE49-F238E27FC236}">
                <a16:creationId xmlns:a16="http://schemas.microsoft.com/office/drawing/2014/main" id="{E02B6010-061A-483D-AAF4-B2A2C61CC80C}"/>
              </a:ext>
            </a:extLst>
          </p:cNvPr>
          <p:cNvSpPr txBox="1"/>
          <p:nvPr/>
        </p:nvSpPr>
        <p:spPr>
          <a:xfrm>
            <a:off x="6053449" y="6908415"/>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42" name="Textfeld 122">
            <a:extLst>
              <a:ext uri="{FF2B5EF4-FFF2-40B4-BE49-F238E27FC236}">
                <a16:creationId xmlns:a16="http://schemas.microsoft.com/office/drawing/2014/main" id="{D8521F32-E92D-4BCC-B99A-4B5CD0D59A27}"/>
              </a:ext>
            </a:extLst>
          </p:cNvPr>
          <p:cNvSpPr txBox="1"/>
          <p:nvPr/>
        </p:nvSpPr>
        <p:spPr>
          <a:xfrm>
            <a:off x="7391606" y="6908415"/>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45" name="Graphic 144" descr="Blueprint with solid fill">
            <a:extLst>
              <a:ext uri="{FF2B5EF4-FFF2-40B4-BE49-F238E27FC236}">
                <a16:creationId xmlns:a16="http://schemas.microsoft.com/office/drawing/2014/main" id="{90D78521-6A19-4C69-8A7C-DB29A6825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5580" y="6106847"/>
            <a:ext cx="914400" cy="914400"/>
          </a:xfrm>
          <a:prstGeom prst="rect">
            <a:avLst/>
          </a:prstGeom>
        </p:spPr>
      </p:pic>
      <p:pic>
        <p:nvPicPr>
          <p:cNvPr id="147" name="Graphic 146" descr="Camera with solid fill">
            <a:extLst>
              <a:ext uri="{FF2B5EF4-FFF2-40B4-BE49-F238E27FC236}">
                <a16:creationId xmlns:a16="http://schemas.microsoft.com/office/drawing/2014/main" id="{5AAB878B-4C07-42B9-854F-BF5EE79258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1746" y="6106847"/>
            <a:ext cx="914400" cy="914400"/>
          </a:xfrm>
          <a:prstGeom prst="rect">
            <a:avLst/>
          </a:prstGeom>
        </p:spPr>
      </p:pic>
      <p:sp>
        <p:nvSpPr>
          <p:cNvPr id="163" name="Textfeld 124">
            <a:extLst>
              <a:ext uri="{FF2B5EF4-FFF2-40B4-BE49-F238E27FC236}">
                <a16:creationId xmlns:a16="http://schemas.microsoft.com/office/drawing/2014/main" id="{A2BBA838-BD3B-433C-AE2F-48A382C5B84A}"/>
              </a:ext>
            </a:extLst>
          </p:cNvPr>
          <p:cNvSpPr txBox="1"/>
          <p:nvPr/>
        </p:nvSpPr>
        <p:spPr>
          <a:xfrm>
            <a:off x="6048268" y="8201160"/>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Tab/ Laptop </a:t>
            </a:r>
          </a:p>
        </p:txBody>
      </p: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144042150"/>
              </p:ext>
            </p:extLst>
          </p:nvPr>
        </p:nvGraphicFramePr>
        <p:xfrm>
          <a:off x="-646537" y="9234459"/>
          <a:ext cx="13129836" cy="3942654"/>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2021106">
                  <a:extLst>
                    <a:ext uri="{9D8B030D-6E8A-4147-A177-3AD203B41FA5}">
                      <a16:colId xmlns:a16="http://schemas.microsoft.com/office/drawing/2014/main" val="2115851003"/>
                    </a:ext>
                  </a:extLst>
                </a:gridCol>
                <a:gridCol w="1807028">
                  <a:extLst>
                    <a:ext uri="{9D8B030D-6E8A-4147-A177-3AD203B41FA5}">
                      <a16:colId xmlns:a16="http://schemas.microsoft.com/office/drawing/2014/main" val="974451925"/>
                    </a:ext>
                  </a:extLst>
                </a:gridCol>
                <a:gridCol w="1839686">
                  <a:extLst>
                    <a:ext uri="{9D8B030D-6E8A-4147-A177-3AD203B41FA5}">
                      <a16:colId xmlns:a16="http://schemas.microsoft.com/office/drawing/2014/main" val="1144659816"/>
                    </a:ext>
                  </a:extLst>
                </a:gridCol>
                <a:gridCol w="2258406">
                  <a:extLst>
                    <a:ext uri="{9D8B030D-6E8A-4147-A177-3AD203B41FA5}">
                      <a16:colId xmlns:a16="http://schemas.microsoft.com/office/drawing/2014/main" val="297790444"/>
                    </a:ext>
                  </a:extLst>
                </a:gridCol>
                <a:gridCol w="1723150">
                  <a:extLst>
                    <a:ext uri="{9D8B030D-6E8A-4147-A177-3AD203B41FA5}">
                      <a16:colId xmlns:a16="http://schemas.microsoft.com/office/drawing/2014/main" val="2341571255"/>
                    </a:ext>
                  </a:extLst>
                </a:gridCol>
              </a:tblGrid>
              <a:tr h="257057">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65606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792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Benutzerfreundlichkeit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95235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dirty="0">
                        <a:solidFill>
                          <a:srgbClr val="000000">
                            <a:lumMod val="75000"/>
                            <a:lumOff val="25000"/>
                          </a:srgbClr>
                        </a:solidFill>
                        <a:latin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LOI-Akzeptanzrate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p>
                      <a:pPr marL="285750" indent="-285750">
                        <a:buFont typeface="Arial" panose="020B0604020202020204" pitchFamily="34" charset="0"/>
                        <a:buChar char="•"/>
                      </a:pPr>
                      <a:r>
                        <a:rPr lang="de-DE" sz="1400">
                          <a:solidFill>
                            <a:srgbClr val="000000">
                              <a:lumMod val="75000"/>
                              <a:lumOff val="25000"/>
                            </a:srgbClr>
                          </a:solidFill>
                          <a:latin typeface="Arial"/>
                        </a:rPr>
                        <a:t>Nachfrage nach dem Produkt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p>
                    <a:p>
                      <a:pPr marL="285750" indent="-285750">
                        <a:buFont typeface="Arial" panose="020B0604020202020204" pitchFamily="34" charset="0"/>
                        <a:buChar char="•"/>
                      </a:pPr>
                      <a:r>
                        <a:rPr lang="de-DE" sz="1400">
                          <a:solidFill>
                            <a:srgbClr val="000000">
                              <a:lumMod val="75000"/>
                              <a:lumOff val="25000"/>
                            </a:srgbClr>
                          </a:solidFill>
                          <a:latin typeface="Arial"/>
                        </a:rPr>
                        <a:t>Engagement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36413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40837" y="8794085"/>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76" name="Graphic 75" descr="Laptop with solid fill">
            <a:extLst>
              <a:ext uri="{FF2B5EF4-FFF2-40B4-BE49-F238E27FC236}">
                <a16:creationId xmlns:a16="http://schemas.microsoft.com/office/drawing/2014/main" id="{30407411-74CA-4289-AF32-87B5A4EB10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63563" y="7425319"/>
            <a:ext cx="914400" cy="914400"/>
          </a:xfrm>
          <a:prstGeom prst="rect">
            <a:avLst/>
          </a:prstGeom>
        </p:spPr>
      </p:pic>
      <p:sp>
        <p:nvSpPr>
          <p:cNvPr id="73" name="Pfeil: Chevron 130">
            <a:extLst>
              <a:ext uri="{FF2B5EF4-FFF2-40B4-BE49-F238E27FC236}">
                <a16:creationId xmlns:a16="http://schemas.microsoft.com/office/drawing/2014/main" id="{816D2563-EA87-4B7F-9B49-DD164052096D}"/>
              </a:ext>
            </a:extLst>
          </p:cNvPr>
          <p:cNvSpPr/>
          <p:nvPr/>
        </p:nvSpPr>
        <p:spPr>
          <a:xfrm>
            <a:off x="-462143" y="372973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formulieren</a:t>
            </a:r>
          </a:p>
        </p:txBody>
      </p:sp>
      <p:sp>
        <p:nvSpPr>
          <p:cNvPr id="77" name="Textfeld 61">
            <a:extLst>
              <a:ext uri="{FF2B5EF4-FFF2-40B4-BE49-F238E27FC236}">
                <a16:creationId xmlns:a16="http://schemas.microsoft.com/office/drawing/2014/main" id="{EBFCDC5D-AB0C-4F25-A5F3-9DD4EC72F8B6}"/>
              </a:ext>
            </a:extLst>
          </p:cNvPr>
          <p:cNvSpPr txBox="1"/>
          <p:nvPr/>
        </p:nvSpPr>
        <p:spPr>
          <a:xfrm>
            <a:off x="-483063" y="4357226"/>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sp>
        <p:nvSpPr>
          <p:cNvPr id="78" name="Ellipse 22">
            <a:extLst>
              <a:ext uri="{FF2B5EF4-FFF2-40B4-BE49-F238E27FC236}">
                <a16:creationId xmlns:a16="http://schemas.microsoft.com/office/drawing/2014/main" id="{B8525DBB-EC3A-4132-9538-D6891FD2DDDE}"/>
              </a:ext>
            </a:extLst>
          </p:cNvPr>
          <p:cNvSpPr/>
          <p:nvPr/>
        </p:nvSpPr>
        <p:spPr>
          <a:xfrm>
            <a:off x="2618403" y="2267276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9" name="Ellipse 22">
            <a:extLst>
              <a:ext uri="{FF2B5EF4-FFF2-40B4-BE49-F238E27FC236}">
                <a16:creationId xmlns:a16="http://schemas.microsoft.com/office/drawing/2014/main" id="{F9656B6A-6873-4F2E-A80D-E158DC6D7268}"/>
              </a:ext>
            </a:extLst>
          </p:cNvPr>
          <p:cNvSpPr/>
          <p:nvPr/>
        </p:nvSpPr>
        <p:spPr>
          <a:xfrm>
            <a:off x="3073167" y="2318010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5" name="Picture 4" descr="A group of people sitting in chairs&#10;&#10;Description automatically generated with low confidence">
            <a:extLst>
              <a:ext uri="{FF2B5EF4-FFF2-40B4-BE49-F238E27FC236}">
                <a16:creationId xmlns:a16="http://schemas.microsoft.com/office/drawing/2014/main" id="{0AABC1DF-CBBD-4DCA-AE53-9851381FA3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54" y="5950267"/>
            <a:ext cx="5268196" cy="2634098"/>
          </a:xfrm>
          <a:prstGeom prst="rect">
            <a:avLst/>
          </a:prstGeom>
        </p:spPr>
      </p:pic>
      <p:sp>
        <p:nvSpPr>
          <p:cNvPr id="92" name="Ellipse 22">
            <a:extLst>
              <a:ext uri="{FF2B5EF4-FFF2-40B4-BE49-F238E27FC236}">
                <a16:creationId xmlns:a16="http://schemas.microsoft.com/office/drawing/2014/main" id="{FD46C00F-F953-4F68-B1DF-9CECC1570031}"/>
              </a:ext>
            </a:extLst>
          </p:cNvPr>
          <p:cNvSpPr/>
          <p:nvPr/>
        </p:nvSpPr>
        <p:spPr>
          <a:xfrm>
            <a:off x="4009042" y="2267276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81" name="Textfeld 173">
            <a:extLst>
              <a:ext uri="{FF2B5EF4-FFF2-40B4-BE49-F238E27FC236}">
                <a16:creationId xmlns:a16="http://schemas.microsoft.com/office/drawing/2014/main" id="{C58BBE20-CC2F-4D1A-B5DE-D3E92FD72490}"/>
              </a:ext>
            </a:extLst>
          </p:cNvPr>
          <p:cNvSpPr txBox="1"/>
          <p:nvPr/>
        </p:nvSpPr>
        <p:spPr>
          <a:xfrm>
            <a:off x="2510140" y="24655722"/>
            <a:ext cx="3288288" cy="2677656"/>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PM27: </a:t>
            </a:r>
            <a:r>
              <a:rPr lang="en-GB" sz="1400" i="0" dirty="0" err="1">
                <a:effectLst/>
                <a:latin typeface="Arial" panose="020B0604020202020204" pitchFamily="34" charset="0"/>
                <a:cs typeface="Arial" panose="020B0604020202020204" pitchFamily="34" charset="0"/>
              </a:rPr>
              <a:t>Funktionshierarchie</a:t>
            </a:r>
            <a:r>
              <a:rPr lang="en-GB" sz="1400" i="0" dirty="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PM28: Logical Architecture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PM30: </a:t>
            </a:r>
            <a:r>
              <a:rPr lang="en-GB" sz="1400" i="0" dirty="0" err="1">
                <a:effectLst/>
                <a:latin typeface="Arial" panose="020B0604020202020204" pitchFamily="34" charset="0"/>
                <a:cs typeface="Arial" panose="020B0604020202020204" pitchFamily="34" charset="0"/>
              </a:rPr>
              <a:t>Wirkstruktur</a:t>
            </a:r>
            <a:r>
              <a:rPr lang="en-GB" sz="1400" i="0" dirty="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PA29: Umfeldmodell - digital</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PM31: </a:t>
            </a:r>
            <a:r>
              <a:rPr lang="en-GB" sz="1400" i="0" dirty="0" err="1">
                <a:effectLst/>
                <a:latin typeface="Arial" panose="020B0604020202020204" pitchFamily="34" charset="0"/>
                <a:cs typeface="Arial" panose="020B0604020202020204" pitchFamily="34" charset="0"/>
              </a:rPr>
              <a:t>Verhaltensmodell</a:t>
            </a:r>
            <a:r>
              <a:rPr lang="en-GB" sz="1400" i="0" dirty="0">
                <a:effectLst/>
                <a:latin typeface="Arial" panose="020B0604020202020204" pitchFamily="34" charset="0"/>
                <a:cs typeface="Arial" panose="020B0604020202020204" pitchFamily="34" charset="0"/>
              </a:rPr>
              <a:t> – digital</a:t>
            </a:r>
            <a:endParaRPr lang="de-DE"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PM33: Black Box </a:t>
            </a:r>
            <a:r>
              <a:rPr lang="en-GB" sz="1400" i="0" dirty="0" err="1">
                <a:effectLst/>
                <a:latin typeface="Arial" panose="020B0604020202020204" pitchFamily="34" charset="0"/>
                <a:cs typeface="Arial" panose="020B0604020202020204" pitchFamily="34" charset="0"/>
              </a:rPr>
              <a:t>Darstellung</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PM68: Photo Storyboard</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PM69: Visual Storyboard</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PM61: </a:t>
            </a:r>
            <a:r>
              <a:rPr lang="en-GB" sz="1400" i="0" dirty="0" err="1">
                <a:effectLst/>
                <a:latin typeface="Arial" panose="020B0604020202020204" pitchFamily="34" charset="0"/>
                <a:cs typeface="Arial" panose="020B0604020202020204" pitchFamily="34" charset="0"/>
              </a:rPr>
              <a:t>Improvisiertes</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Rollenspiel</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PM62: </a:t>
            </a:r>
            <a:r>
              <a:rPr lang="en-GB" sz="1400" i="0" dirty="0" err="1">
                <a:effectLst/>
                <a:latin typeface="Arial" panose="020B0604020202020204" pitchFamily="34" charset="0"/>
                <a:cs typeface="Arial" panose="020B0604020202020204" pitchFamily="34" charset="0"/>
              </a:rPr>
              <a:t>Informatives</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Rollenspiel</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PM60: Future Story</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PM59: Letter to Grandma</a:t>
            </a:r>
          </a:p>
        </p:txBody>
      </p:sp>
      <p:sp>
        <p:nvSpPr>
          <p:cNvPr id="82" name="Textfeld 113">
            <a:extLst>
              <a:ext uri="{FF2B5EF4-FFF2-40B4-BE49-F238E27FC236}">
                <a16:creationId xmlns:a16="http://schemas.microsoft.com/office/drawing/2014/main" id="{CE6A806E-6160-460D-BB99-CB3C7C7496A7}"/>
              </a:ext>
            </a:extLst>
          </p:cNvPr>
          <p:cNvSpPr txBox="1"/>
          <p:nvPr/>
        </p:nvSpPr>
        <p:spPr>
          <a:xfrm>
            <a:off x="7315468" y="24749287"/>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7" name="Textfeld 114">
            <a:extLst>
              <a:ext uri="{FF2B5EF4-FFF2-40B4-BE49-F238E27FC236}">
                <a16:creationId xmlns:a16="http://schemas.microsoft.com/office/drawing/2014/main" id="{0BAA656F-12BA-46B4-911E-0328387F9CFD}"/>
              </a:ext>
            </a:extLst>
          </p:cNvPr>
          <p:cNvSpPr txBox="1"/>
          <p:nvPr/>
        </p:nvSpPr>
        <p:spPr>
          <a:xfrm>
            <a:off x="9622909" y="2481472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0" name="Textfeld 113">
            <a:extLst>
              <a:ext uri="{FF2B5EF4-FFF2-40B4-BE49-F238E27FC236}">
                <a16:creationId xmlns:a16="http://schemas.microsoft.com/office/drawing/2014/main" id="{F0CA3E68-D5D6-45A0-BDF1-2546E1B4AC6A}"/>
              </a:ext>
            </a:extLst>
          </p:cNvPr>
          <p:cNvSpPr txBox="1"/>
          <p:nvPr/>
        </p:nvSpPr>
        <p:spPr>
          <a:xfrm>
            <a:off x="6141622" y="2429734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1" name="Textfeld 106">
            <a:extLst>
              <a:ext uri="{FF2B5EF4-FFF2-40B4-BE49-F238E27FC236}">
                <a16:creationId xmlns:a16="http://schemas.microsoft.com/office/drawing/2014/main" id="{719D2ABC-6526-4E92-90D5-71F2D732AA67}"/>
              </a:ext>
            </a:extLst>
          </p:cNvPr>
          <p:cNvSpPr txBox="1"/>
          <p:nvPr/>
        </p:nvSpPr>
        <p:spPr>
          <a:xfrm>
            <a:off x="-740837" y="23864013"/>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2" name="Textfeld 110">
            <a:extLst>
              <a:ext uri="{FF2B5EF4-FFF2-40B4-BE49-F238E27FC236}">
                <a16:creationId xmlns:a16="http://schemas.microsoft.com/office/drawing/2014/main" id="{E3F4538F-CFAD-4F11-AE52-A963DDD03C76}"/>
              </a:ext>
            </a:extLst>
          </p:cNvPr>
          <p:cNvSpPr txBox="1"/>
          <p:nvPr/>
        </p:nvSpPr>
        <p:spPr>
          <a:xfrm>
            <a:off x="-637911" y="2429734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3" name="Textfeld 112">
            <a:extLst>
              <a:ext uri="{FF2B5EF4-FFF2-40B4-BE49-F238E27FC236}">
                <a16:creationId xmlns:a16="http://schemas.microsoft.com/office/drawing/2014/main" id="{5613782C-86FA-47A7-8653-A0DD8A95D027}"/>
              </a:ext>
            </a:extLst>
          </p:cNvPr>
          <p:cNvSpPr txBox="1"/>
          <p:nvPr/>
        </p:nvSpPr>
        <p:spPr>
          <a:xfrm>
            <a:off x="2549772" y="2429734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4" name="Textfeld 114">
            <a:extLst>
              <a:ext uri="{FF2B5EF4-FFF2-40B4-BE49-F238E27FC236}">
                <a16:creationId xmlns:a16="http://schemas.microsoft.com/office/drawing/2014/main" id="{4DA9FEF6-EC10-4C36-8004-C8EC1F430F5D}"/>
              </a:ext>
            </a:extLst>
          </p:cNvPr>
          <p:cNvSpPr txBox="1"/>
          <p:nvPr/>
        </p:nvSpPr>
        <p:spPr>
          <a:xfrm>
            <a:off x="9056621" y="2429734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5" name="Textfeld 173">
            <a:extLst>
              <a:ext uri="{FF2B5EF4-FFF2-40B4-BE49-F238E27FC236}">
                <a16:creationId xmlns:a16="http://schemas.microsoft.com/office/drawing/2014/main" id="{AFC35CEC-631D-47F3-8F44-CDF079FE78F0}"/>
              </a:ext>
            </a:extLst>
          </p:cNvPr>
          <p:cNvSpPr txBox="1"/>
          <p:nvPr/>
        </p:nvSpPr>
        <p:spPr>
          <a:xfrm>
            <a:off x="-637911" y="24655722"/>
            <a:ext cx="3337568" cy="1384995"/>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PM20: Data Sheet</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PM21: Feature </a:t>
            </a:r>
            <a:r>
              <a:rPr lang="en-GB" sz="1400" i="0" dirty="0" err="1">
                <a:effectLst/>
                <a:latin typeface="Arial" panose="020B0604020202020204" pitchFamily="34" charset="0"/>
                <a:cs typeface="Arial" panose="020B0604020202020204" pitchFamily="34" charset="0"/>
              </a:rPr>
              <a:t>Liste</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Product backlog</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PM24: </a:t>
            </a:r>
            <a:r>
              <a:rPr lang="en-GB" sz="1400" i="0" dirty="0" err="1">
                <a:effectLst/>
                <a:latin typeface="Arial" panose="020B0604020202020204" pitchFamily="34" charset="0"/>
                <a:cs typeface="Arial" panose="020B0604020202020204" pitchFamily="34" charset="0"/>
              </a:rPr>
              <a:t>Morphologischer</a:t>
            </a:r>
            <a:r>
              <a:rPr lang="en-GB" sz="1400" i="0" dirty="0">
                <a:effectLst/>
                <a:latin typeface="Arial" panose="020B0604020202020204" pitchFamily="34" charset="0"/>
                <a:cs typeface="Arial" panose="020B0604020202020204" pitchFamily="34" charset="0"/>
              </a:rPr>
              <a:t> Kasten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PM26: Problem Modell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PM64: Cognitive Walkthrough</a:t>
            </a:r>
          </a:p>
        </p:txBody>
      </p:sp>
      <p:sp>
        <p:nvSpPr>
          <p:cNvPr id="108" name="Textfeld 173">
            <a:extLst>
              <a:ext uri="{FF2B5EF4-FFF2-40B4-BE49-F238E27FC236}">
                <a16:creationId xmlns:a16="http://schemas.microsoft.com/office/drawing/2014/main" id="{30F0C3D8-2CD4-456C-9E2F-6148343B421B}"/>
              </a:ext>
            </a:extLst>
          </p:cNvPr>
          <p:cNvSpPr txBox="1"/>
          <p:nvPr/>
        </p:nvSpPr>
        <p:spPr>
          <a:xfrm>
            <a:off x="6141622" y="24655722"/>
            <a:ext cx="2588591" cy="523220"/>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VM19: Gruppen-</a:t>
            </a:r>
            <a:r>
              <a:rPr lang="en-GB" sz="1400" i="0" u="none" strike="noStrike" dirty="0" err="1">
                <a:effectLst/>
                <a:latin typeface="Arial" panose="020B0604020202020204" pitchFamily="34" charset="0"/>
                <a:cs typeface="Arial" panose="020B0604020202020204" pitchFamily="34" charset="0"/>
              </a:rPr>
              <a:t>diskussion</a:t>
            </a:r>
            <a:endParaRPr lang="de-DE" sz="1400" dirty="0">
              <a:latin typeface="Arial" panose="020B0604020202020204" pitchFamily="34" charset="0"/>
              <a:cs typeface="Arial" panose="020B0604020202020204" pitchFamily="34" charset="0"/>
            </a:endParaRPr>
          </a:p>
        </p:txBody>
      </p:sp>
      <p:sp>
        <p:nvSpPr>
          <p:cNvPr id="110" name="Textfeld 105">
            <a:extLst>
              <a:ext uri="{FF2B5EF4-FFF2-40B4-BE49-F238E27FC236}">
                <a16:creationId xmlns:a16="http://schemas.microsoft.com/office/drawing/2014/main" id="{CCBA8D0C-90F5-4275-A601-D67A559EC3B2}"/>
              </a:ext>
            </a:extLst>
          </p:cNvPr>
          <p:cNvSpPr txBox="1"/>
          <p:nvPr/>
        </p:nvSpPr>
        <p:spPr>
          <a:xfrm>
            <a:off x="6059659" y="23864013"/>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6" name="Textfeld 173">
            <a:extLst>
              <a:ext uri="{FF2B5EF4-FFF2-40B4-BE49-F238E27FC236}">
                <a16:creationId xmlns:a16="http://schemas.microsoft.com/office/drawing/2014/main" id="{D7DC4A0F-21DE-4605-A134-513A3FDC9C6B}"/>
              </a:ext>
            </a:extLst>
          </p:cNvPr>
          <p:cNvSpPr txBox="1"/>
          <p:nvPr/>
        </p:nvSpPr>
        <p:spPr>
          <a:xfrm>
            <a:off x="9045652" y="24655722"/>
            <a:ext cx="3359430" cy="954107"/>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VM06: </a:t>
            </a:r>
            <a:r>
              <a:rPr lang="en-GB" sz="1400" i="0" u="none" strike="noStrike" dirty="0" err="1">
                <a:effectLst/>
                <a:latin typeface="Arial" panose="020B0604020202020204" pitchFamily="34" charset="0"/>
                <a:cs typeface="Arial" panose="020B0604020202020204" pitchFamily="34" charset="0"/>
              </a:rPr>
              <a:t>Erfolgsfaktoren</a:t>
            </a:r>
            <a:r>
              <a:rPr lang="en-GB" sz="1400" i="0" u="none" strike="noStrike" dirty="0">
                <a:effectLst/>
                <a:latin typeface="Arial" panose="020B0604020202020204" pitchFamily="34" charset="0"/>
                <a:cs typeface="Arial" panose="020B0604020202020204" pitchFamily="34" charset="0"/>
              </a:rPr>
              <a:t> Analyse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VM09: </a:t>
            </a:r>
            <a:r>
              <a:rPr lang="en-GB" sz="1400" i="0" dirty="0" err="1">
                <a:effectLst/>
                <a:latin typeface="Arial" panose="020B0604020202020204" pitchFamily="34" charset="0"/>
                <a:cs typeface="Arial" panose="020B0604020202020204" pitchFamily="34" charset="0"/>
              </a:rPr>
              <a:t>Lautes</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Denken</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VM30: Randomized Controlled Trail</a:t>
            </a:r>
            <a:endParaRPr lang="en-GB" sz="1400" i="0" dirty="0">
              <a:effectLst/>
              <a:latin typeface="Arial" panose="020B0604020202020204" pitchFamily="34" charset="0"/>
              <a:cs typeface="Arial" panose="020B0604020202020204" pitchFamily="34" charset="0"/>
            </a:endParaRPr>
          </a:p>
        </p:txBody>
      </p:sp>
      <p:cxnSp>
        <p:nvCxnSpPr>
          <p:cNvPr id="118" name="Gerader Verbinder 58">
            <a:extLst>
              <a:ext uri="{FF2B5EF4-FFF2-40B4-BE49-F238E27FC236}">
                <a16:creationId xmlns:a16="http://schemas.microsoft.com/office/drawing/2014/main" id="{CF8D67FE-2BB9-40A7-A8B1-D1424541F9C9}"/>
              </a:ext>
            </a:extLst>
          </p:cNvPr>
          <p:cNvCxnSpPr>
            <a:cxnSpLocks/>
          </p:cNvCxnSpPr>
          <p:nvPr/>
        </p:nvCxnSpPr>
        <p:spPr bwMode="auto">
          <a:xfrm flipV="1">
            <a:off x="-601813" y="23765395"/>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rader Verbinder 11">
            <a:extLst>
              <a:ext uri="{FF2B5EF4-FFF2-40B4-BE49-F238E27FC236}">
                <a16:creationId xmlns:a16="http://schemas.microsoft.com/office/drawing/2014/main" id="{3A441870-D33C-407D-AE39-1504300AA124}"/>
              </a:ext>
            </a:extLst>
          </p:cNvPr>
          <p:cNvCxnSpPr/>
          <p:nvPr/>
        </p:nvCxnSpPr>
        <p:spPr bwMode="auto">
          <a:xfrm>
            <a:off x="5857580" y="24297344"/>
            <a:ext cx="8179" cy="294750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Gerader Verbinder 11">
            <a:extLst>
              <a:ext uri="{FF2B5EF4-FFF2-40B4-BE49-F238E27FC236}">
                <a16:creationId xmlns:a16="http://schemas.microsoft.com/office/drawing/2014/main" id="{1D7A01D9-8BE8-4527-8F5A-BEDC65CA868F}"/>
              </a:ext>
            </a:extLst>
          </p:cNvPr>
          <p:cNvCxnSpPr/>
          <p:nvPr/>
        </p:nvCxnSpPr>
        <p:spPr bwMode="auto">
          <a:xfrm>
            <a:off x="5857580" y="21018955"/>
            <a:ext cx="8179" cy="254746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6" name="Table 23">
            <a:extLst>
              <a:ext uri="{FF2B5EF4-FFF2-40B4-BE49-F238E27FC236}">
                <a16:creationId xmlns:a16="http://schemas.microsoft.com/office/drawing/2014/main" id="{2F6EC03E-C692-4186-B95D-503E96E9560C}"/>
              </a:ext>
            </a:extLst>
          </p:cNvPr>
          <p:cNvGraphicFramePr>
            <a:graphicFrameLocks noGrp="1"/>
          </p:cNvGraphicFramePr>
          <p:nvPr>
            <p:extLst>
              <p:ext uri="{D42A27DB-BD31-4B8C-83A1-F6EECF244321}">
                <p14:modId xmlns:p14="http://schemas.microsoft.com/office/powerpoint/2010/main" val="3506399964"/>
              </p:ext>
            </p:extLst>
          </p:nvPr>
        </p:nvGraphicFramePr>
        <p:xfrm>
          <a:off x="9702" y="16491986"/>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dirty="0" err="1">
                          <a:latin typeface="Arial" panose="020B0604020202020204" pitchFamily="34" charset="0"/>
                          <a:cs typeface="Arial" panose="020B0604020202020204" pitchFamily="34" charset="0"/>
                        </a:rPr>
                        <a:t>Strukturiert</a:t>
                      </a: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cxnSp>
        <p:nvCxnSpPr>
          <p:cNvPr id="107" name="Gerader Verbinder 118">
            <a:extLst>
              <a:ext uri="{FF2B5EF4-FFF2-40B4-BE49-F238E27FC236}">
                <a16:creationId xmlns:a16="http://schemas.microsoft.com/office/drawing/2014/main" id="{39CD754B-FC2A-4A97-ADF8-7610C068320F}"/>
              </a:ext>
            </a:extLst>
          </p:cNvPr>
          <p:cNvCxnSpPr/>
          <p:nvPr/>
        </p:nvCxnSpPr>
        <p:spPr bwMode="auto">
          <a:xfrm>
            <a:off x="8813831" y="6195521"/>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4" name="Picture 113" descr="Logo, company name&#10;&#10;Description automatically generated">
            <a:extLst>
              <a:ext uri="{FF2B5EF4-FFF2-40B4-BE49-F238E27FC236}">
                <a16:creationId xmlns:a16="http://schemas.microsoft.com/office/drawing/2014/main" id="{F5C02F5A-6E91-430F-BD06-78099B2195D4}"/>
              </a:ext>
            </a:extLst>
          </p:cNvPr>
          <p:cNvPicPr>
            <a:picLocks noChangeAspect="1"/>
          </p:cNvPicPr>
          <p:nvPr/>
        </p:nvPicPr>
        <p:blipFill rotWithShape="1">
          <a:blip r:embed="rId10">
            <a:extLst>
              <a:ext uri="{28A0092B-C50C-407E-A947-70E740481C1C}">
                <a14:useLocalDpi xmlns:a14="http://schemas.microsoft.com/office/drawing/2010/main" val="0"/>
              </a:ext>
            </a:extLst>
          </a:blip>
          <a:srcRect l="5369" t="35103" r="2688" b="35913"/>
          <a:stretch/>
        </p:blipFill>
        <p:spPr>
          <a:xfrm>
            <a:off x="10941912" y="6449037"/>
            <a:ext cx="1841278" cy="574206"/>
          </a:xfrm>
          <a:prstGeom prst="rect">
            <a:avLst/>
          </a:prstGeom>
        </p:spPr>
      </p:pic>
      <p:pic>
        <p:nvPicPr>
          <p:cNvPr id="123" name="Picture 122" descr="Logo, company name&#10;&#10;Description automatically generated">
            <a:extLst>
              <a:ext uri="{FF2B5EF4-FFF2-40B4-BE49-F238E27FC236}">
                <a16:creationId xmlns:a16="http://schemas.microsoft.com/office/drawing/2014/main" id="{D49CC2EA-07E9-428A-913E-3E82FE29A8AA}"/>
              </a:ext>
            </a:extLst>
          </p:cNvPr>
          <p:cNvPicPr>
            <a:picLocks noChangeAspect="1"/>
          </p:cNvPicPr>
          <p:nvPr/>
        </p:nvPicPr>
        <p:blipFill rotWithShape="1">
          <a:blip r:embed="rId11">
            <a:extLst>
              <a:ext uri="{28A0092B-C50C-407E-A947-70E740481C1C}">
                <a14:useLocalDpi xmlns:a14="http://schemas.microsoft.com/office/drawing/2010/main" val="0"/>
              </a:ext>
            </a:extLst>
          </a:blip>
          <a:srcRect t="27764" b="27980"/>
          <a:stretch/>
        </p:blipFill>
        <p:spPr>
          <a:xfrm>
            <a:off x="9315919" y="7515170"/>
            <a:ext cx="2908337" cy="724000"/>
          </a:xfrm>
          <a:prstGeom prst="rect">
            <a:avLst/>
          </a:prstGeom>
        </p:spPr>
      </p:pic>
      <p:sp>
        <p:nvSpPr>
          <p:cNvPr id="83" name="Rectangle 82">
            <a:extLst>
              <a:ext uri="{FF2B5EF4-FFF2-40B4-BE49-F238E27FC236}">
                <a16:creationId xmlns:a16="http://schemas.microsoft.com/office/drawing/2014/main" id="{C89BE3D8-9BD3-489E-A808-7846C91CD2FD}"/>
              </a:ext>
            </a:extLst>
          </p:cNvPr>
          <p:cNvSpPr/>
          <p:nvPr/>
        </p:nvSpPr>
        <p:spPr>
          <a:xfrm>
            <a:off x="-1721106" y="27244849"/>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dirty="0">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4896F832-7D85-47B0-AF32-AA8960BFB678}"/>
              </a:ext>
            </a:extLst>
          </p:cNvPr>
          <p:cNvSpPr/>
          <p:nvPr/>
        </p:nvSpPr>
        <p:spPr>
          <a:xfrm>
            <a:off x="12628229" y="2435220"/>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3A7F9306-EE2C-4D3E-8D6E-7C91A9A48481}"/>
              </a:ext>
            </a:extLst>
          </p:cNvPr>
          <p:cNvSpPr/>
          <p:nvPr/>
        </p:nvSpPr>
        <p:spPr>
          <a:xfrm>
            <a:off x="-921226" y="112959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91" name="Picture 90" descr="A picture containing logo&#10;&#10;Description automatically generated">
            <a:extLst>
              <a:ext uri="{FF2B5EF4-FFF2-40B4-BE49-F238E27FC236}">
                <a16:creationId xmlns:a16="http://schemas.microsoft.com/office/drawing/2014/main" id="{E6D82017-095B-4A4C-A3AB-7F06A55D1717}"/>
              </a:ext>
            </a:extLst>
          </p:cNvPr>
          <p:cNvPicPr>
            <a:picLocks noChangeAspect="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049610" y="6400033"/>
            <a:ext cx="1808350" cy="662481"/>
          </a:xfrm>
          <a:prstGeom prst="rect">
            <a:avLst/>
          </a:prstGeom>
        </p:spPr>
      </p:pic>
      <p:sp>
        <p:nvSpPr>
          <p:cNvPr id="113" name="Textfeld 74">
            <a:extLst>
              <a:ext uri="{FF2B5EF4-FFF2-40B4-BE49-F238E27FC236}">
                <a16:creationId xmlns:a16="http://schemas.microsoft.com/office/drawing/2014/main" id="{CB879181-CA6C-4650-A1B6-82EC5E77B8E9}"/>
              </a:ext>
            </a:extLst>
          </p:cNvPr>
          <p:cNvSpPr txBox="1"/>
          <p:nvPr/>
        </p:nvSpPr>
        <p:spPr>
          <a:xfrm>
            <a:off x="-740837" y="1608254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5" name="Gerader Verbinder 168">
            <a:extLst>
              <a:ext uri="{FF2B5EF4-FFF2-40B4-BE49-F238E27FC236}">
                <a16:creationId xmlns:a16="http://schemas.microsoft.com/office/drawing/2014/main" id="{6423BE73-94F5-4BE9-B3DF-6A8EA881D425}"/>
              </a:ext>
            </a:extLst>
          </p:cNvPr>
          <p:cNvCxnSpPr/>
          <p:nvPr/>
        </p:nvCxnSpPr>
        <p:spPr bwMode="auto">
          <a:xfrm flipV="1">
            <a:off x="6108138" y="20512656"/>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 name="Textfeld 76">
            <a:extLst>
              <a:ext uri="{FF2B5EF4-FFF2-40B4-BE49-F238E27FC236}">
                <a16:creationId xmlns:a16="http://schemas.microsoft.com/office/drawing/2014/main" id="{F69E332E-963E-4AC7-B835-2AF6E1B8796A}"/>
              </a:ext>
            </a:extLst>
          </p:cNvPr>
          <p:cNvSpPr txBox="1"/>
          <p:nvPr/>
        </p:nvSpPr>
        <p:spPr>
          <a:xfrm>
            <a:off x="6059659" y="2064096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513F1E7D-A897-46F0-96EE-703654662AFF}"/>
              </a:ext>
            </a:extLst>
          </p:cNvPr>
          <p:cNvSpPr/>
          <p:nvPr/>
        </p:nvSpPr>
        <p:spPr>
          <a:xfrm>
            <a:off x="-1738180" y="530364"/>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170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405629"/>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VM22: </a:t>
            </a:r>
            <a:r>
              <a:rPr lang="en-GB" sz="2200" b="1" i="0" u="none" strike="noStrike" baseline="0" dirty="0">
                <a:solidFill>
                  <a:schemeClr val="bg1"/>
                </a:solidFill>
                <a:latin typeface="Arial" panose="020B0604020202020204" pitchFamily="34" charset="0"/>
                <a:cs typeface="Arial" panose="020B0604020202020204" pitchFamily="34" charset="0"/>
              </a:rPr>
              <a:t>Big Data Analytics</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dirty="0" err="1">
                <a:solidFill>
                  <a:schemeClr val="bg1"/>
                </a:solidFill>
                <a:latin typeface="Arial" panose="020B0604020202020204" pitchFamily="34" charset="0"/>
                <a:cs typeface="Arial" panose="020B0604020202020204" pitchFamily="34" charset="0"/>
              </a:rPr>
              <a:t>Verhaltensdaten</a:t>
            </a:r>
            <a:endParaRPr lang="en-BZ" sz="2200" kern="1200" noProof="0" dirty="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1039590"/>
            <a:ext cx="13824823" cy="25125270"/>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39895" y="112896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82444" y="1553272"/>
            <a:ext cx="9085" cy="145556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08369" y="1542197"/>
            <a:ext cx="6313628" cy="1179594"/>
          </a:xfrm>
          <a:prstGeom prst="rect">
            <a:avLst/>
          </a:prstGeom>
        </p:spPr>
        <p:txBody>
          <a:bodyPr wrap="square" lIns="0" tIns="0" rIns="0" bIns="0" rtlCol="0">
            <a:noAutofit/>
          </a:bodyPr>
          <a:lstStyle/>
          <a:p>
            <a:pPr algn="just"/>
            <a:r>
              <a:rPr lang="de-DE" sz="1600" dirty="0">
                <a:solidFill>
                  <a:srgbClr val="000000">
                    <a:lumMod val="75000"/>
                    <a:lumOff val="25000"/>
                  </a:srgbClr>
                </a:solidFill>
                <a:latin typeface="Arial" panose="020B0604020202020204" pitchFamily="34" charset="0"/>
                <a:cs typeface="Arial" panose="020B0604020202020204" pitchFamily="34" charset="0"/>
              </a:rPr>
              <a:t>Big Data Analytics ist die Verwendung fortschrittlicher Analysetechniken für sehr große, vielfältige Datensätze, die strukturierte, halbstrukturierte und unstrukturierte Daten aus verschiedenen Quellen und in unterschiedlichen Größen von Terabyte bis Zettabyte umfassen. Die Analyse großer Datenmengen hilft dabei, verborgene Muster, Zusammenhänge oder Trends zu finden.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938082246"/>
              </p:ext>
            </p:extLst>
          </p:nvPr>
        </p:nvGraphicFramePr>
        <p:xfrm>
          <a:off x="6549463" y="20043470"/>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735423" y="20626138"/>
            <a:ext cx="1" cy="428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0745356" y="21065327"/>
            <a:ext cx="1" cy="41537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39895" y="2569371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578542" y="25699555"/>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[Bek17]</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35018" y="3176466"/>
            <a:ext cx="13272343"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225844" y="1128962"/>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99256" y="1520172"/>
            <a:ext cx="6339726" cy="1179594"/>
          </a:xfrm>
          <a:prstGeom prst="rect">
            <a:avLst/>
          </a:prstGeom>
        </p:spPr>
        <p:txBody>
          <a:bodyPr wrap="square" lIns="0" tIns="0" rIns="0" bIns="0" rtlCol="0">
            <a:no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Verstehen Sie die geschäftlichen Anforderungen.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Ermitteln Sie die gesammelten digitalen Assets.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Identifizieren Sie, was fehlt.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Verstehen Sie, welche Big-Data-Analysen genutzt werden müssen.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Kontinuierliche Datenanalyse.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63" name="Textfeld 62">
            <a:extLst>
              <a:ext uri="{FF2B5EF4-FFF2-40B4-BE49-F238E27FC236}">
                <a16:creationId xmlns:a16="http://schemas.microsoft.com/office/drawing/2014/main" id="{38CA50E6-F4B1-4914-ADD1-1015901FB7F9}"/>
              </a:ext>
            </a:extLst>
          </p:cNvPr>
          <p:cNvSpPr txBox="1"/>
          <p:nvPr/>
        </p:nvSpPr>
        <p:spPr>
          <a:xfrm>
            <a:off x="-739895" y="328970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39895" y="593138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5955031" y="5930936"/>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534232" y="6173033"/>
            <a:ext cx="2584" cy="27543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13832" y="909674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3832" y="1273539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39895" y="12848533"/>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16134" y="13329373"/>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109495" y="1332937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35472" y="1332937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35185" y="13907102"/>
            <a:ext cx="2516121"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Unternehmensdaten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109495" y="13907102"/>
            <a:ext cx="3205834" cy="1169551"/>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Multivariate analysis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Innovation Accounting</a:t>
            </a:r>
          </a:p>
          <a:p>
            <a:pPr marL="285750" indent="-285750">
              <a:buFont typeface="Arial" panose="020B0604020202020204" pitchFamily="34" charset="0"/>
              <a:buChar cha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13832" y="1502262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94051244"/>
              </p:ext>
            </p:extLst>
          </p:nvPr>
        </p:nvGraphicFramePr>
        <p:xfrm>
          <a:off x="28282" y="19882941"/>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107633" y="2168140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9946370" y="21480698"/>
            <a:ext cx="798986" cy="42562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9946369" y="21906327"/>
            <a:ext cx="1225468" cy="426066"/>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595819" y="25577997"/>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Ellipse 22">
            <a:extLst>
              <a:ext uri="{FF2B5EF4-FFF2-40B4-BE49-F238E27FC236}">
                <a16:creationId xmlns:a16="http://schemas.microsoft.com/office/drawing/2014/main" id="{9453EA7E-7045-4FEB-A457-E3086DCB132D}"/>
              </a:ext>
            </a:extLst>
          </p:cNvPr>
          <p:cNvSpPr/>
          <p:nvPr/>
        </p:nvSpPr>
        <p:spPr>
          <a:xfrm>
            <a:off x="2107633" y="2218873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89256" y="2168140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62870" y="2168140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735472" y="13907102"/>
            <a:ext cx="3542190"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Picnic in the graveyard</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85" name="Pfeil: Chevron 130">
            <a:extLst>
              <a:ext uri="{FF2B5EF4-FFF2-40B4-BE49-F238E27FC236}">
                <a16:creationId xmlns:a16="http://schemas.microsoft.com/office/drawing/2014/main" id="{ADCD117E-EA47-47C2-B8A2-2927955CE9E3}"/>
              </a:ext>
            </a:extLst>
          </p:cNvPr>
          <p:cNvSpPr/>
          <p:nvPr/>
        </p:nvSpPr>
        <p:spPr>
          <a:xfrm>
            <a:off x="2165995" y="373179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Daten sammeln</a:t>
            </a:r>
          </a:p>
        </p:txBody>
      </p:sp>
      <p:sp>
        <p:nvSpPr>
          <p:cNvPr id="86" name="Textfeld 61">
            <a:extLst>
              <a:ext uri="{FF2B5EF4-FFF2-40B4-BE49-F238E27FC236}">
                <a16:creationId xmlns:a16="http://schemas.microsoft.com/office/drawing/2014/main" id="{E735EB57-6E2C-4E89-B7F2-0ED07BFCDDC7}"/>
              </a:ext>
            </a:extLst>
          </p:cNvPr>
          <p:cNvSpPr txBox="1"/>
          <p:nvPr/>
        </p:nvSpPr>
        <p:spPr>
          <a:xfrm>
            <a:off x="2126883" y="4351753"/>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Zu den Daten können Verkaufsaufzeichnungen, Kundendemografien, Lead-Tracking, Net Promoter Scores und mehr gehören.</a:t>
            </a: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3832" y="583201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Pfeil: Chevron 81">
            <a:extLst>
              <a:ext uri="{FF2B5EF4-FFF2-40B4-BE49-F238E27FC236}">
                <a16:creationId xmlns:a16="http://schemas.microsoft.com/office/drawing/2014/main" id="{5A70EB95-F6EC-4470-A6FC-4BC46454AC5C}"/>
              </a:ext>
            </a:extLst>
          </p:cNvPr>
          <p:cNvSpPr/>
          <p:nvPr/>
        </p:nvSpPr>
        <p:spPr>
          <a:xfrm>
            <a:off x="4795324" y="373179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Daten vorverarbeiten</a:t>
            </a:r>
            <a:endParaRPr kumimoji="0" lang="de-DE" sz="1600"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95" name="Textfeld 82">
            <a:extLst>
              <a:ext uri="{FF2B5EF4-FFF2-40B4-BE49-F238E27FC236}">
                <a16:creationId xmlns:a16="http://schemas.microsoft.com/office/drawing/2014/main" id="{A73D341C-1428-4E30-B076-6EE26FB9A928}"/>
              </a:ext>
            </a:extLst>
          </p:cNvPr>
          <p:cNvSpPr txBox="1"/>
          <p:nvPr/>
        </p:nvSpPr>
        <p:spPr>
          <a:xfrm>
            <a:off x="4756212" y="4351753"/>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Bereinigen Sie die Daten und bringen Sie sie in ein verwendbares Format.</a:t>
            </a:r>
          </a:p>
        </p:txBody>
      </p:sp>
      <p:sp>
        <p:nvSpPr>
          <p:cNvPr id="117" name="Pfeil: Chevron 86">
            <a:extLst>
              <a:ext uri="{FF2B5EF4-FFF2-40B4-BE49-F238E27FC236}">
                <a16:creationId xmlns:a16="http://schemas.microsoft.com/office/drawing/2014/main" id="{E7FCD26A-ABCF-4F17-8784-2BFCA8415F3D}"/>
              </a:ext>
            </a:extLst>
          </p:cNvPr>
          <p:cNvSpPr/>
          <p:nvPr/>
        </p:nvSpPr>
        <p:spPr>
          <a:xfrm>
            <a:off x="7424653" y="373179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Analyse bestimmen</a:t>
            </a:r>
          </a:p>
        </p:txBody>
      </p:sp>
      <p:sp>
        <p:nvSpPr>
          <p:cNvPr id="124" name="Textfeld 88">
            <a:extLst>
              <a:ext uri="{FF2B5EF4-FFF2-40B4-BE49-F238E27FC236}">
                <a16:creationId xmlns:a16="http://schemas.microsoft.com/office/drawing/2014/main" id="{4BB7A698-7A65-4D5C-B83D-8B04F340E618}"/>
              </a:ext>
            </a:extLst>
          </p:cNvPr>
          <p:cNvSpPr txBox="1"/>
          <p:nvPr/>
        </p:nvSpPr>
        <p:spPr>
          <a:xfrm>
            <a:off x="7385541" y="4351753"/>
            <a:ext cx="2642322" cy="1384995"/>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Die Wahl einer Analysemethode hängt stark von den zuvor definierten Fragen oder Zielen und der Art der erforderlichen Analyse ab.</a:t>
            </a:r>
          </a:p>
        </p:txBody>
      </p: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a:off x="8803305" y="6454803"/>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 name="Textfeld 124">
            <a:extLst>
              <a:ext uri="{FF2B5EF4-FFF2-40B4-BE49-F238E27FC236}">
                <a16:creationId xmlns:a16="http://schemas.microsoft.com/office/drawing/2014/main" id="{A2BBA838-BD3B-433C-AE2F-48A382C5B84A}"/>
              </a:ext>
            </a:extLst>
          </p:cNvPr>
          <p:cNvSpPr txBox="1"/>
          <p:nvPr/>
        </p:nvSpPr>
        <p:spPr>
          <a:xfrm>
            <a:off x="5896594" y="7167687"/>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Computer</a:t>
            </a:r>
          </a:p>
        </p:txBody>
      </p: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337378920"/>
              </p:ext>
            </p:extLst>
          </p:nvPr>
        </p:nvGraphicFramePr>
        <p:xfrm>
          <a:off x="-646764" y="9680721"/>
          <a:ext cx="13129836" cy="2875854"/>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1892418">
                  <a:extLst>
                    <a:ext uri="{9D8B030D-6E8A-4147-A177-3AD203B41FA5}">
                      <a16:colId xmlns:a16="http://schemas.microsoft.com/office/drawing/2014/main" val="3149760030"/>
                    </a:ext>
                  </a:extLst>
                </a:gridCol>
                <a:gridCol w="2590800">
                  <a:extLst>
                    <a:ext uri="{9D8B030D-6E8A-4147-A177-3AD203B41FA5}">
                      <a16:colId xmlns:a16="http://schemas.microsoft.com/office/drawing/2014/main" val="2115851003"/>
                    </a:ext>
                  </a:extLst>
                </a:gridCol>
                <a:gridCol w="1709057">
                  <a:extLst>
                    <a:ext uri="{9D8B030D-6E8A-4147-A177-3AD203B41FA5}">
                      <a16:colId xmlns:a16="http://schemas.microsoft.com/office/drawing/2014/main" val="974451925"/>
                    </a:ext>
                  </a:extLst>
                </a:gridCol>
                <a:gridCol w="2046515">
                  <a:extLst>
                    <a:ext uri="{9D8B030D-6E8A-4147-A177-3AD203B41FA5}">
                      <a16:colId xmlns:a16="http://schemas.microsoft.com/office/drawing/2014/main" val="1144659816"/>
                    </a:ext>
                  </a:extLst>
                </a:gridCol>
                <a:gridCol w="1755814">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12449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Angefragte Features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160811">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Net promoter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Kundenbeweise</a:t>
                      </a:r>
                    </a:p>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Erwerbs- und Aufbewahrungsnachweise</a:t>
                      </a:r>
                    </a:p>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Beweis für Trends</a:t>
                      </a: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Social media impact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Umsatz</a:t>
                      </a: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Finanzielle Beweise</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39895" y="9212824"/>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76" name="Graphic 75" descr="Laptop with solid fill">
            <a:extLst>
              <a:ext uri="{FF2B5EF4-FFF2-40B4-BE49-F238E27FC236}">
                <a16:creationId xmlns:a16="http://schemas.microsoft.com/office/drawing/2014/main" id="{30407411-74CA-4289-AF32-87B5A4EB10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8706" y="6299285"/>
            <a:ext cx="914400" cy="914400"/>
          </a:xfrm>
          <a:prstGeom prst="rect">
            <a:avLst/>
          </a:prstGeom>
        </p:spPr>
      </p:pic>
      <p:sp>
        <p:nvSpPr>
          <p:cNvPr id="73" name="Pfeil: Chevron 130">
            <a:extLst>
              <a:ext uri="{FF2B5EF4-FFF2-40B4-BE49-F238E27FC236}">
                <a16:creationId xmlns:a16="http://schemas.microsoft.com/office/drawing/2014/main" id="{816D2563-EA87-4B7F-9B49-DD164052096D}"/>
              </a:ext>
            </a:extLst>
          </p:cNvPr>
          <p:cNvSpPr/>
          <p:nvPr/>
        </p:nvSpPr>
        <p:spPr>
          <a:xfrm>
            <a:off x="-476327" y="373179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formulieren</a:t>
            </a:r>
          </a:p>
        </p:txBody>
      </p:sp>
      <p:sp>
        <p:nvSpPr>
          <p:cNvPr id="77" name="Textfeld 61">
            <a:extLst>
              <a:ext uri="{FF2B5EF4-FFF2-40B4-BE49-F238E27FC236}">
                <a16:creationId xmlns:a16="http://schemas.microsoft.com/office/drawing/2014/main" id="{EBFCDC5D-AB0C-4F25-A5F3-9DD4EC72F8B6}"/>
              </a:ext>
            </a:extLst>
          </p:cNvPr>
          <p:cNvSpPr txBox="1"/>
          <p:nvPr/>
        </p:nvSpPr>
        <p:spPr>
          <a:xfrm>
            <a:off x="-486410" y="4351753"/>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Der erste Schritt in der Datenanalyse besteht darin, Ihre Fragestellungen und Ziele klar zu definieren.</a:t>
            </a:r>
          </a:p>
        </p:txBody>
      </p:sp>
      <p:sp>
        <p:nvSpPr>
          <p:cNvPr id="79" name="Ellipse 22">
            <a:extLst>
              <a:ext uri="{FF2B5EF4-FFF2-40B4-BE49-F238E27FC236}">
                <a16:creationId xmlns:a16="http://schemas.microsoft.com/office/drawing/2014/main" id="{F9656B6A-6873-4F2E-A80D-E158DC6D7268}"/>
              </a:ext>
            </a:extLst>
          </p:cNvPr>
          <p:cNvSpPr/>
          <p:nvPr/>
        </p:nvSpPr>
        <p:spPr>
          <a:xfrm>
            <a:off x="3086055" y="2218873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81" name="Pfeil: Chevron 86">
            <a:extLst>
              <a:ext uri="{FF2B5EF4-FFF2-40B4-BE49-F238E27FC236}">
                <a16:creationId xmlns:a16="http://schemas.microsoft.com/office/drawing/2014/main" id="{408C95D1-7693-4DF8-80B8-7C3A9E2B3924}"/>
              </a:ext>
            </a:extLst>
          </p:cNvPr>
          <p:cNvSpPr/>
          <p:nvPr/>
        </p:nvSpPr>
        <p:spPr>
          <a:xfrm>
            <a:off x="10047878" y="373179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Ergebnisse interpretieren</a:t>
            </a:r>
          </a:p>
        </p:txBody>
      </p:sp>
      <p:sp>
        <p:nvSpPr>
          <p:cNvPr id="82" name="Textfeld 88">
            <a:extLst>
              <a:ext uri="{FF2B5EF4-FFF2-40B4-BE49-F238E27FC236}">
                <a16:creationId xmlns:a16="http://schemas.microsoft.com/office/drawing/2014/main" id="{A10B779A-345E-4551-A957-0D698E23BD91}"/>
              </a:ext>
            </a:extLst>
          </p:cNvPr>
          <p:cNvSpPr txBox="1"/>
          <p:nvPr/>
        </p:nvSpPr>
        <p:spPr>
          <a:xfrm>
            <a:off x="10008766" y="4351753"/>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Interpretieren Sie die Ergebnisse, indem Sie Datenvisualisierungen erstellen.</a:t>
            </a:r>
          </a:p>
        </p:txBody>
      </p:sp>
      <p:pic>
        <p:nvPicPr>
          <p:cNvPr id="3" name="Picture 2" descr="Graphical user interface&#10;&#10;Description automatically generated">
            <a:extLst>
              <a:ext uri="{FF2B5EF4-FFF2-40B4-BE49-F238E27FC236}">
                <a16:creationId xmlns:a16="http://schemas.microsoft.com/office/drawing/2014/main" id="{F4043AD8-5053-4D41-8342-4A37559A7D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3" y="6162235"/>
            <a:ext cx="4704965" cy="2767626"/>
          </a:xfrm>
          <a:prstGeom prst="rect">
            <a:avLst/>
          </a:prstGeom>
        </p:spPr>
      </p:pic>
      <p:pic>
        <p:nvPicPr>
          <p:cNvPr id="6" name="Graphic 5" descr="Statistics with solid fill">
            <a:extLst>
              <a:ext uri="{FF2B5EF4-FFF2-40B4-BE49-F238E27FC236}">
                <a16:creationId xmlns:a16="http://schemas.microsoft.com/office/drawing/2014/main" id="{5B3A2CE6-0222-4FAA-8B9B-245ED1A13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6619" y="7579901"/>
            <a:ext cx="914400" cy="914400"/>
          </a:xfrm>
          <a:prstGeom prst="rect">
            <a:avLst/>
          </a:prstGeom>
        </p:spPr>
      </p:pic>
      <p:pic>
        <p:nvPicPr>
          <p:cNvPr id="14" name="Graphic 13" descr="Database with solid fill">
            <a:extLst>
              <a:ext uri="{FF2B5EF4-FFF2-40B4-BE49-F238E27FC236}">
                <a16:creationId xmlns:a16="http://schemas.microsoft.com/office/drawing/2014/main" id="{083B820E-D4F1-4BA7-A8EB-B5E16E8F5B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57101" y="6299285"/>
            <a:ext cx="914400" cy="914400"/>
          </a:xfrm>
          <a:prstGeom prst="rect">
            <a:avLst/>
          </a:prstGeom>
        </p:spPr>
      </p:pic>
      <p:sp>
        <p:nvSpPr>
          <p:cNvPr id="87" name="Textfeld 124">
            <a:extLst>
              <a:ext uri="{FF2B5EF4-FFF2-40B4-BE49-F238E27FC236}">
                <a16:creationId xmlns:a16="http://schemas.microsoft.com/office/drawing/2014/main" id="{52424643-A784-4D6C-9D9E-2CE3DE652790}"/>
              </a:ext>
            </a:extLst>
          </p:cNvPr>
          <p:cNvSpPr txBox="1"/>
          <p:nvPr/>
        </p:nvSpPr>
        <p:spPr>
          <a:xfrm>
            <a:off x="7428854" y="7167687"/>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Data</a:t>
            </a:r>
          </a:p>
        </p:txBody>
      </p:sp>
      <p:sp>
        <p:nvSpPr>
          <p:cNvPr id="100" name="Textfeld 124">
            <a:extLst>
              <a:ext uri="{FF2B5EF4-FFF2-40B4-BE49-F238E27FC236}">
                <a16:creationId xmlns:a16="http://schemas.microsoft.com/office/drawing/2014/main" id="{1543D208-ED92-4841-A9EA-75C82A5422FC}"/>
              </a:ext>
            </a:extLst>
          </p:cNvPr>
          <p:cNvSpPr txBox="1"/>
          <p:nvPr/>
        </p:nvSpPr>
        <p:spPr>
          <a:xfrm>
            <a:off x="5928676" y="8393992"/>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Visualisation tools</a:t>
            </a:r>
          </a:p>
        </p:txBody>
      </p:sp>
      <p:pic>
        <p:nvPicPr>
          <p:cNvPr id="18" name="Picture 17" descr="A picture containing logo&#10;&#10;Description automatically generated">
            <a:extLst>
              <a:ext uri="{FF2B5EF4-FFF2-40B4-BE49-F238E27FC236}">
                <a16:creationId xmlns:a16="http://schemas.microsoft.com/office/drawing/2014/main" id="{C98B91E8-4D67-45FF-A092-A1D088D5811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434" b="88050" l="5346" r="97484">
                        <a14:foregroundMark x1="5660" y1="65409" x2="15723" y2="31447"/>
                        <a14:foregroundMark x1="41509" y1="72327" x2="54088" y2="68553"/>
                        <a14:foregroundMark x1="56918" y1="53459" x2="63522" y2="53459"/>
                        <a14:foregroundMark x1="67925" y1="55346" x2="67925" y2="55346"/>
                        <a14:foregroundMark x1="83333" y1="56604" x2="83333" y2="56604"/>
                        <a14:foregroundMark x1="91509" y1="62264" x2="91509" y2="62264"/>
                        <a14:foregroundMark x1="93711" y1="61006" x2="93711" y2="61006"/>
                        <a14:foregroundMark x1="97484" y1="59119" x2="97484" y2="59119"/>
                        <a14:foregroundMark x1="96855" y1="53459" x2="96855" y2="53459"/>
                      </a14:backgroundRemoval>
                    </a14:imgEffect>
                  </a14:imgLayer>
                </a14:imgProps>
              </a:ext>
              <a:ext uri="{28A0092B-C50C-407E-A947-70E740481C1C}">
                <a14:useLocalDpi xmlns:a14="http://schemas.microsoft.com/office/drawing/2010/main" val="0"/>
              </a:ext>
            </a:extLst>
          </a:blip>
          <a:stretch>
            <a:fillRect/>
          </a:stretch>
        </p:blipFill>
        <p:spPr>
          <a:xfrm>
            <a:off x="9668656" y="6404614"/>
            <a:ext cx="1981888" cy="990944"/>
          </a:xfrm>
          <a:prstGeom prst="rect">
            <a:avLst/>
          </a:prstGeom>
        </p:spPr>
      </p:pic>
      <p:sp>
        <p:nvSpPr>
          <p:cNvPr id="78" name="Textfeld 113">
            <a:extLst>
              <a:ext uri="{FF2B5EF4-FFF2-40B4-BE49-F238E27FC236}">
                <a16:creationId xmlns:a16="http://schemas.microsoft.com/office/drawing/2014/main" id="{653D2E67-29A5-4140-83CE-D98E368BB1F8}"/>
              </a:ext>
            </a:extLst>
          </p:cNvPr>
          <p:cNvSpPr txBox="1"/>
          <p:nvPr/>
        </p:nvSpPr>
        <p:spPr>
          <a:xfrm>
            <a:off x="7362318" y="2449871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14">
            <a:extLst>
              <a:ext uri="{FF2B5EF4-FFF2-40B4-BE49-F238E27FC236}">
                <a16:creationId xmlns:a16="http://schemas.microsoft.com/office/drawing/2014/main" id="{B4C0EBDC-3AAA-421C-A0E3-8D6BAA23C15B}"/>
              </a:ext>
            </a:extLst>
          </p:cNvPr>
          <p:cNvSpPr txBox="1"/>
          <p:nvPr/>
        </p:nvSpPr>
        <p:spPr>
          <a:xfrm>
            <a:off x="9669759" y="24564147"/>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3" name="Textfeld 113">
            <a:extLst>
              <a:ext uri="{FF2B5EF4-FFF2-40B4-BE49-F238E27FC236}">
                <a16:creationId xmlns:a16="http://schemas.microsoft.com/office/drawing/2014/main" id="{53F3503F-BCEB-40BC-A488-76862C380B08}"/>
              </a:ext>
            </a:extLst>
          </p:cNvPr>
          <p:cNvSpPr txBox="1"/>
          <p:nvPr/>
        </p:nvSpPr>
        <p:spPr>
          <a:xfrm>
            <a:off x="6159660" y="2327842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9" name="Textfeld 106">
            <a:extLst>
              <a:ext uri="{FF2B5EF4-FFF2-40B4-BE49-F238E27FC236}">
                <a16:creationId xmlns:a16="http://schemas.microsoft.com/office/drawing/2014/main" id="{CB7F8891-7CEA-4475-B82F-0E977BA2EC24}"/>
              </a:ext>
            </a:extLst>
          </p:cNvPr>
          <p:cNvSpPr txBox="1"/>
          <p:nvPr/>
        </p:nvSpPr>
        <p:spPr>
          <a:xfrm>
            <a:off x="-739895" y="22842447"/>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0" name="Textfeld 110">
            <a:extLst>
              <a:ext uri="{FF2B5EF4-FFF2-40B4-BE49-F238E27FC236}">
                <a16:creationId xmlns:a16="http://schemas.microsoft.com/office/drawing/2014/main" id="{EC537439-D028-40CB-A7AA-2A53E5E150BF}"/>
              </a:ext>
            </a:extLst>
          </p:cNvPr>
          <p:cNvSpPr txBox="1"/>
          <p:nvPr/>
        </p:nvSpPr>
        <p:spPr>
          <a:xfrm>
            <a:off x="-652322" y="2327842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2" name="Textfeld 112">
            <a:extLst>
              <a:ext uri="{FF2B5EF4-FFF2-40B4-BE49-F238E27FC236}">
                <a16:creationId xmlns:a16="http://schemas.microsoft.com/office/drawing/2014/main" id="{57A68498-93DA-4FDD-B622-EC3BF6ACAF34}"/>
              </a:ext>
            </a:extLst>
          </p:cNvPr>
          <p:cNvSpPr txBox="1"/>
          <p:nvPr/>
        </p:nvSpPr>
        <p:spPr>
          <a:xfrm>
            <a:off x="2515369" y="2327842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2" name="Textfeld 114">
            <a:extLst>
              <a:ext uri="{FF2B5EF4-FFF2-40B4-BE49-F238E27FC236}">
                <a16:creationId xmlns:a16="http://schemas.microsoft.com/office/drawing/2014/main" id="{786AC0C7-9CED-46D5-B34F-40CC4D7A59B7}"/>
              </a:ext>
            </a:extLst>
          </p:cNvPr>
          <p:cNvSpPr txBox="1"/>
          <p:nvPr/>
        </p:nvSpPr>
        <p:spPr>
          <a:xfrm>
            <a:off x="9320455" y="2327842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4" name="Textfeld 173">
            <a:extLst>
              <a:ext uri="{FF2B5EF4-FFF2-40B4-BE49-F238E27FC236}">
                <a16:creationId xmlns:a16="http://schemas.microsoft.com/office/drawing/2014/main" id="{FF4ACEDA-1D78-4436-A665-A675AEA27411}"/>
              </a:ext>
            </a:extLst>
          </p:cNvPr>
          <p:cNvSpPr txBox="1"/>
          <p:nvPr/>
        </p:nvSpPr>
        <p:spPr>
          <a:xfrm>
            <a:off x="6159660" y="23682875"/>
            <a:ext cx="2831743"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p:txBody>
      </p:sp>
      <p:sp>
        <p:nvSpPr>
          <p:cNvPr id="105" name="Textfeld 105">
            <a:extLst>
              <a:ext uri="{FF2B5EF4-FFF2-40B4-BE49-F238E27FC236}">
                <a16:creationId xmlns:a16="http://schemas.microsoft.com/office/drawing/2014/main" id="{B8D2D5B4-AEEC-4FA9-9A64-DB9EBA48A791}"/>
              </a:ext>
            </a:extLst>
          </p:cNvPr>
          <p:cNvSpPr txBox="1"/>
          <p:nvPr/>
        </p:nvSpPr>
        <p:spPr>
          <a:xfrm>
            <a:off x="6059693" y="22842447"/>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8" name="Textfeld 173">
            <a:extLst>
              <a:ext uri="{FF2B5EF4-FFF2-40B4-BE49-F238E27FC236}">
                <a16:creationId xmlns:a16="http://schemas.microsoft.com/office/drawing/2014/main" id="{59B108C2-608C-4F0B-BBE5-CF286D146BF5}"/>
              </a:ext>
            </a:extLst>
          </p:cNvPr>
          <p:cNvSpPr txBox="1"/>
          <p:nvPr/>
        </p:nvSpPr>
        <p:spPr>
          <a:xfrm>
            <a:off x="9320455" y="23682875"/>
            <a:ext cx="3199189" cy="181588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VM17: </a:t>
            </a:r>
            <a:r>
              <a:rPr lang="en-GB" sz="1400" i="0" u="none" strike="noStrike" dirty="0" err="1">
                <a:effectLst/>
                <a:latin typeface="Arial" panose="020B0604020202020204" pitchFamily="34" charset="0"/>
                <a:cs typeface="Arial" panose="020B0604020202020204" pitchFamily="34" charset="0"/>
              </a:rPr>
              <a:t>Labor</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Experimente</a:t>
            </a:r>
            <a:endParaRPr lang="en-GB" sz="1400" i="0" u="none" strike="noStrike"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VM20: Internet </a:t>
            </a:r>
            <a:r>
              <a:rPr lang="en-GB" sz="1400" i="0" u="none" strike="noStrike" dirty="0" err="1">
                <a:effectLst/>
                <a:latin typeface="Arial" panose="020B0604020202020204" pitchFamily="34" charset="0"/>
                <a:cs typeface="Arial" panose="020B0604020202020204" pitchFamily="34" charset="0"/>
              </a:rPr>
              <a:t>basierte</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Informations</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gewinnung</a:t>
            </a:r>
            <a:endParaRPr lang="en-GB" sz="1400" i="0" u="none" strike="noStrike"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ea typeface="+mn-lt"/>
                <a:cs typeface="Arial" panose="020B0604020202020204" pitchFamily="34" charset="0"/>
              </a:rPr>
              <a:t>VM35: Meta Analyse</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VM23: Social Media Analytics</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VM24: Text Mining</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VM31: Systematic Review</a:t>
            </a:r>
            <a:r>
              <a:rPr lang="de-DE" sz="1400" i="0" u="none" strike="noStrike" dirty="0">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VM33: Literature Review</a:t>
            </a:r>
          </a:p>
        </p:txBody>
      </p:sp>
      <p:cxnSp>
        <p:nvCxnSpPr>
          <p:cNvPr id="110" name="Gerader Verbinder 58">
            <a:extLst>
              <a:ext uri="{FF2B5EF4-FFF2-40B4-BE49-F238E27FC236}">
                <a16:creationId xmlns:a16="http://schemas.microsoft.com/office/drawing/2014/main" id="{C0CF0351-DFC3-48F2-B23B-7498B12F0C0E}"/>
              </a:ext>
            </a:extLst>
          </p:cNvPr>
          <p:cNvCxnSpPr>
            <a:cxnSpLocks/>
          </p:cNvCxnSpPr>
          <p:nvPr/>
        </p:nvCxnSpPr>
        <p:spPr bwMode="auto">
          <a:xfrm flipV="1">
            <a:off x="-595819" y="22734984"/>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7182BF07-8484-4AD8-AF94-87807271A8D1}"/>
              </a:ext>
            </a:extLst>
          </p:cNvPr>
          <p:cNvCxnSpPr/>
          <p:nvPr/>
        </p:nvCxnSpPr>
        <p:spPr bwMode="auto">
          <a:xfrm>
            <a:off x="5867967" y="23267969"/>
            <a:ext cx="0" cy="21242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Gerader Verbinder 11">
            <a:extLst>
              <a:ext uri="{FF2B5EF4-FFF2-40B4-BE49-F238E27FC236}">
                <a16:creationId xmlns:a16="http://schemas.microsoft.com/office/drawing/2014/main" id="{58EBDD70-B0B7-4185-8D45-52BBE11434FD}"/>
              </a:ext>
            </a:extLst>
          </p:cNvPr>
          <p:cNvCxnSpPr/>
          <p:nvPr/>
        </p:nvCxnSpPr>
        <p:spPr bwMode="auto">
          <a:xfrm>
            <a:off x="5854110" y="19810359"/>
            <a:ext cx="13088" cy="277075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 name="Textfeld 173">
            <a:extLst>
              <a:ext uri="{FF2B5EF4-FFF2-40B4-BE49-F238E27FC236}">
                <a16:creationId xmlns:a16="http://schemas.microsoft.com/office/drawing/2014/main" id="{A45BBE99-F445-4DC6-8EBA-6057500FD829}"/>
              </a:ext>
            </a:extLst>
          </p:cNvPr>
          <p:cNvSpPr txBox="1"/>
          <p:nvPr/>
        </p:nvSpPr>
        <p:spPr>
          <a:xfrm>
            <a:off x="2513718" y="23682875"/>
            <a:ext cx="2797078"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PM45: Press Release Article</a:t>
            </a:r>
          </a:p>
        </p:txBody>
      </p:sp>
      <p:graphicFrame>
        <p:nvGraphicFramePr>
          <p:cNvPr id="106" name="Table 23">
            <a:extLst>
              <a:ext uri="{FF2B5EF4-FFF2-40B4-BE49-F238E27FC236}">
                <a16:creationId xmlns:a16="http://schemas.microsoft.com/office/drawing/2014/main" id="{5DC86879-F08B-4C39-B360-AA9AD5478655}"/>
              </a:ext>
            </a:extLst>
          </p:cNvPr>
          <p:cNvGraphicFramePr>
            <a:graphicFrameLocks noGrp="1"/>
          </p:cNvGraphicFramePr>
          <p:nvPr>
            <p:extLst>
              <p:ext uri="{D42A27DB-BD31-4B8C-83A1-F6EECF244321}">
                <p14:modId xmlns:p14="http://schemas.microsoft.com/office/powerpoint/2010/main" val="3018757770"/>
              </p:ext>
            </p:extLst>
          </p:nvPr>
        </p:nvGraphicFramePr>
        <p:xfrm>
          <a:off x="0" y="15532416"/>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dirty="0" err="1">
                          <a:latin typeface="Arial" panose="020B0604020202020204" pitchFamily="34" charset="0"/>
                          <a:cs typeface="Arial" panose="020B0604020202020204" pitchFamily="34" charset="0"/>
                        </a:rPr>
                        <a:t>Verhaltensdaten</a:t>
                      </a: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84" name="Rectangle 83">
            <a:extLst>
              <a:ext uri="{FF2B5EF4-FFF2-40B4-BE49-F238E27FC236}">
                <a16:creationId xmlns:a16="http://schemas.microsoft.com/office/drawing/2014/main" id="{1527B66C-984D-4C51-AC0F-508D1002755A}"/>
              </a:ext>
            </a:extLst>
          </p:cNvPr>
          <p:cNvSpPr/>
          <p:nvPr/>
        </p:nvSpPr>
        <p:spPr>
          <a:xfrm>
            <a:off x="-911531" y="2599206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dirty="0">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B8D1F065-D078-47C9-929B-EBD2DC40A98A}"/>
              </a:ext>
            </a:extLst>
          </p:cNvPr>
          <p:cNvSpPr/>
          <p:nvPr/>
        </p:nvSpPr>
        <p:spPr>
          <a:xfrm>
            <a:off x="12628229" y="2435220"/>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102896BC-81C8-40F9-82D4-8A53C00F32E3}"/>
              </a:ext>
            </a:extLst>
          </p:cNvPr>
          <p:cNvSpPr/>
          <p:nvPr/>
        </p:nvSpPr>
        <p:spPr>
          <a:xfrm>
            <a:off x="-921226" y="1086456"/>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21" name="Picture 20" descr="A picture containing diagram&#10;&#10;Description automatically generated">
            <a:extLst>
              <a:ext uri="{FF2B5EF4-FFF2-40B4-BE49-F238E27FC236}">
                <a16:creationId xmlns:a16="http://schemas.microsoft.com/office/drawing/2014/main" id="{4B751C48-AA2C-4E41-8166-F10428E02A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2577" y="7675551"/>
            <a:ext cx="1478557" cy="831688"/>
          </a:xfrm>
          <a:prstGeom prst="rect">
            <a:avLst/>
          </a:prstGeom>
        </p:spPr>
      </p:pic>
      <p:pic>
        <p:nvPicPr>
          <p:cNvPr id="28" name="Picture 27" descr="Shape&#10;&#10;Description automatically generated">
            <a:extLst>
              <a:ext uri="{FF2B5EF4-FFF2-40B4-BE49-F238E27FC236}">
                <a16:creationId xmlns:a16="http://schemas.microsoft.com/office/drawing/2014/main" id="{1391E659-4456-4A17-B2CA-4CE7D01E98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54470" y="7661301"/>
            <a:ext cx="1652001" cy="868057"/>
          </a:xfrm>
          <a:prstGeom prst="rect">
            <a:avLst/>
          </a:prstGeom>
        </p:spPr>
      </p:pic>
      <p:sp>
        <p:nvSpPr>
          <p:cNvPr id="111" name="Textfeld 74">
            <a:extLst>
              <a:ext uri="{FF2B5EF4-FFF2-40B4-BE49-F238E27FC236}">
                <a16:creationId xmlns:a16="http://schemas.microsoft.com/office/drawing/2014/main" id="{7A5589A7-817C-4387-A283-F95A9FAA8116}"/>
              </a:ext>
            </a:extLst>
          </p:cNvPr>
          <p:cNvSpPr txBox="1"/>
          <p:nvPr/>
        </p:nvSpPr>
        <p:spPr>
          <a:xfrm>
            <a:off x="-739895" y="1511558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3" name="Gerader Verbinder 168">
            <a:extLst>
              <a:ext uri="{FF2B5EF4-FFF2-40B4-BE49-F238E27FC236}">
                <a16:creationId xmlns:a16="http://schemas.microsoft.com/office/drawing/2014/main" id="{E455CC3C-7556-4088-B7E6-12314422B76D}"/>
              </a:ext>
            </a:extLst>
          </p:cNvPr>
          <p:cNvCxnSpPr/>
          <p:nvPr/>
        </p:nvCxnSpPr>
        <p:spPr bwMode="auto">
          <a:xfrm flipV="1">
            <a:off x="6108172" y="19532010"/>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Textfeld 76">
            <a:extLst>
              <a:ext uri="{FF2B5EF4-FFF2-40B4-BE49-F238E27FC236}">
                <a16:creationId xmlns:a16="http://schemas.microsoft.com/office/drawing/2014/main" id="{3598E9FB-E514-4BF0-9E50-5E2A2D653FCF}"/>
              </a:ext>
            </a:extLst>
          </p:cNvPr>
          <p:cNvSpPr txBox="1"/>
          <p:nvPr/>
        </p:nvSpPr>
        <p:spPr>
          <a:xfrm>
            <a:off x="6059693" y="1966032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5" name="Textfeld 173">
            <a:extLst>
              <a:ext uri="{FF2B5EF4-FFF2-40B4-BE49-F238E27FC236}">
                <a16:creationId xmlns:a16="http://schemas.microsoft.com/office/drawing/2014/main" id="{5B9992FC-26B4-43E1-9902-0C0C9EB27EF4}"/>
              </a:ext>
            </a:extLst>
          </p:cNvPr>
          <p:cNvSpPr txBox="1"/>
          <p:nvPr/>
        </p:nvSpPr>
        <p:spPr>
          <a:xfrm>
            <a:off x="-631083" y="23688882"/>
            <a:ext cx="2797078" cy="52322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PM38: Competitor Landing Page</a:t>
            </a:r>
          </a:p>
        </p:txBody>
      </p:sp>
      <p:sp>
        <p:nvSpPr>
          <p:cNvPr id="103" name="Rectangle 102">
            <a:extLst>
              <a:ext uri="{FF2B5EF4-FFF2-40B4-BE49-F238E27FC236}">
                <a16:creationId xmlns:a16="http://schemas.microsoft.com/office/drawing/2014/main" id="{EC37B21E-9601-4D43-A9CC-CEBA06BF2528}"/>
              </a:ext>
            </a:extLst>
          </p:cNvPr>
          <p:cNvSpPr/>
          <p:nvPr/>
        </p:nvSpPr>
        <p:spPr>
          <a:xfrm>
            <a:off x="-1966066" y="3019837"/>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517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22132" y="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VM23: </a:t>
            </a:r>
            <a:r>
              <a:rPr kumimoji="0" lang="en-GB" sz="2200" b="1" kern="1200" cap="none" spc="0" normalizeH="0" noProof="0">
                <a:ln>
                  <a:noFill/>
                </a:ln>
                <a:solidFill>
                  <a:schemeClr val="bg1"/>
                </a:solidFill>
                <a:effectLst/>
                <a:uLnTx/>
                <a:uFillTx/>
                <a:latin typeface="Arial" panose="020B0604020202020204" pitchFamily="34" charset="0"/>
                <a:cs typeface="Arial" panose="020B0604020202020204" pitchFamily="34" charset="0"/>
              </a:rPr>
              <a:t>Social </a:t>
            </a:r>
            <a:r>
              <a:rPr lang="en-GB" sz="2200" b="1">
                <a:solidFill>
                  <a:schemeClr val="bg1"/>
                </a:solidFill>
                <a:latin typeface="Arial" panose="020B0604020202020204" pitchFamily="34" charset="0"/>
                <a:cs typeface="Arial" panose="020B0604020202020204" pitchFamily="34" charset="0"/>
              </a:rPr>
              <a:t>M</a:t>
            </a:r>
            <a:r>
              <a:rPr kumimoji="0" lang="en-GB" sz="2200" b="1" kern="1200" cap="none" spc="0" normalizeH="0" noProof="0" err="1">
                <a:ln>
                  <a:noFill/>
                </a:ln>
                <a:solidFill>
                  <a:schemeClr val="bg1"/>
                </a:solidFill>
                <a:effectLst/>
                <a:uLnTx/>
                <a:uFillTx/>
                <a:latin typeface="Arial" panose="020B0604020202020204" pitchFamily="34" charset="0"/>
                <a:cs typeface="Arial" panose="020B0604020202020204" pitchFamily="34" charset="0"/>
              </a:rPr>
              <a:t>edia</a:t>
            </a:r>
            <a:r>
              <a:rPr kumimoji="0" lang="en-GB" sz="2200" b="1" kern="1200" cap="none" spc="0" normalizeH="0" noProof="0">
                <a:ln>
                  <a:noFill/>
                </a:ln>
                <a:solidFill>
                  <a:schemeClr val="bg1"/>
                </a:solidFill>
                <a:effectLst/>
                <a:uLnTx/>
                <a:uFillTx/>
                <a:latin typeface="Arial" panose="020B0604020202020204" pitchFamily="34" charset="0"/>
                <a:cs typeface="Arial" panose="020B0604020202020204" pitchFamily="34" charset="0"/>
              </a:rPr>
              <a:t> </a:t>
            </a:r>
            <a:r>
              <a:rPr lang="en-GB" sz="2200" b="1" i="0" u="none" strike="noStrike" baseline="0">
                <a:solidFill>
                  <a:schemeClr val="bg1"/>
                </a:solidFill>
                <a:latin typeface="Arial" panose="020B0604020202020204" pitchFamily="34" charset="0"/>
                <a:cs typeface="Arial" panose="020B0604020202020204" pitchFamily="34" charset="0"/>
              </a:rPr>
              <a:t>Analytics</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err="1">
                <a:solidFill>
                  <a:schemeClr val="bg1"/>
                </a:solidFill>
                <a:latin typeface="Arial" panose="020B0604020202020204" pitchFamily="34" charset="0"/>
                <a:cs typeface="Arial" panose="020B0604020202020204" pitchFamily="34" charset="0"/>
              </a:rPr>
              <a:t>Verhaltensdaten</a:t>
            </a:r>
            <a:endParaRPr lang="en-BZ" sz="2200" kern="1200" noProof="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22132" y="636864"/>
            <a:ext cx="13824823" cy="27236752"/>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9141" y="748357"/>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54845" y="1203415"/>
            <a:ext cx="17596" cy="1887612"/>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14071" y="1182008"/>
            <a:ext cx="6283921" cy="1253212"/>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Durch die Beobachtung und Analyse der Kommunikation auf Social Media Plattformen können Vorlieben und Trends ohne eine direkte Kundenbefragung ermittelt werden. Hierdurch wird eine deutlich stärkere Orientierung an den Interessen des Konsumenten ermöglicht.</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770237737"/>
              </p:ext>
            </p:extLst>
          </p:nvPr>
        </p:nvGraphicFramePr>
        <p:xfrm>
          <a:off x="6472184" y="21342596"/>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242617" y="21925264"/>
            <a:ext cx="425461" cy="42413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242617" y="22349396"/>
            <a:ext cx="425460" cy="42802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29141" y="27425433"/>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50383" y="27431274"/>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cs typeface="Arial" panose="020B0604020202020204" pitchFamily="34" charset="0"/>
              </a:rPr>
              <a:t>[GDP+18], [Nee18]</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12165" y="327160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0794" y="747795"/>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182008"/>
            <a:ext cx="6339726" cy="1179594"/>
          </a:xfrm>
          <a:prstGeom prst="rect">
            <a:avLst/>
          </a:prstGeom>
        </p:spPr>
        <p:txBody>
          <a:bodyPr wrap="square" lIns="0" tIns="0" rIns="0" bIns="0" rtlCol="0">
            <a:no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Erfahren Sie alles über Ihr Publikum.</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Messen Sie, worauf es ankommt.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Behalten Sie Ihre Konkurrenten im Auge.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Identifizieren Sie Ihre leistungsstärksten Inhalte.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Finden Sie heraus, wann und wie oft Sie auf Social Media posten sollten.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Bewältigen Sie Krisen besser informiert mit Social Listening.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Überwachen Sie Gespräche, die für Ihre Branche relevant sind.</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63" name="Textfeld 62">
            <a:extLst>
              <a:ext uri="{FF2B5EF4-FFF2-40B4-BE49-F238E27FC236}">
                <a16:creationId xmlns:a16="http://schemas.microsoft.com/office/drawing/2014/main" id="{38CA50E6-F4B1-4914-ADD1-1015901FB7F9}"/>
              </a:ext>
            </a:extLst>
          </p:cNvPr>
          <p:cNvSpPr txBox="1"/>
          <p:nvPr/>
        </p:nvSpPr>
        <p:spPr>
          <a:xfrm>
            <a:off x="-729141" y="337720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9141" y="588258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019303" y="5882020"/>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flipH="1">
            <a:off x="5782732" y="6188960"/>
            <a:ext cx="17327" cy="269236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12165" y="907237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2165" y="1358400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29141" y="13687486"/>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489857" y="14173372"/>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135772" y="1417337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61749" y="1417337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01435" y="14757644"/>
            <a:ext cx="3146106" cy="1169551"/>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Alternative 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Kano-Modell</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135772" y="14757644"/>
            <a:ext cx="3205834" cy="1384995"/>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Multivariate analysis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Sean-Ellis-Test</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Innovation Accounting</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12165" y="1625115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1163695056"/>
              </p:ext>
            </p:extLst>
          </p:nvPr>
        </p:nvGraphicFramePr>
        <p:xfrm>
          <a:off x="-81423" y="21114461"/>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1997928" y="2291292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10214597" y="23201555"/>
            <a:ext cx="453479" cy="389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594152" y="27301189"/>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Ellipse 22">
            <a:extLst>
              <a:ext uri="{FF2B5EF4-FFF2-40B4-BE49-F238E27FC236}">
                <a16:creationId xmlns:a16="http://schemas.microsoft.com/office/drawing/2014/main" id="{9453EA7E-7045-4FEB-A457-E3086DCB132D}"/>
              </a:ext>
            </a:extLst>
          </p:cNvPr>
          <p:cNvSpPr/>
          <p:nvPr/>
        </p:nvSpPr>
        <p:spPr>
          <a:xfrm>
            <a:off x="1997928" y="2342025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2979551" y="2291292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453165" y="2291292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765732" y="14757644"/>
            <a:ext cx="3825005"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Picnic in the graveyard</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85" name="Pfeil: Chevron 130">
            <a:extLst>
              <a:ext uri="{FF2B5EF4-FFF2-40B4-BE49-F238E27FC236}">
                <a16:creationId xmlns:a16="http://schemas.microsoft.com/office/drawing/2014/main" id="{ADCD117E-EA47-47C2-B8A2-2927955CE9E3}"/>
              </a:ext>
            </a:extLst>
          </p:cNvPr>
          <p:cNvSpPr/>
          <p:nvPr/>
        </p:nvSpPr>
        <p:spPr>
          <a:xfrm>
            <a:off x="2159350" y="385757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Daten sammeln</a:t>
            </a:r>
          </a:p>
        </p:txBody>
      </p:sp>
      <p:sp>
        <p:nvSpPr>
          <p:cNvPr id="86" name="Textfeld 61">
            <a:extLst>
              <a:ext uri="{FF2B5EF4-FFF2-40B4-BE49-F238E27FC236}">
                <a16:creationId xmlns:a16="http://schemas.microsoft.com/office/drawing/2014/main" id="{E735EB57-6E2C-4E89-B7F2-0ED07BFCDDC7}"/>
              </a:ext>
            </a:extLst>
          </p:cNvPr>
          <p:cNvSpPr txBox="1"/>
          <p:nvPr/>
        </p:nvSpPr>
        <p:spPr>
          <a:xfrm>
            <a:off x="2116534" y="4474215"/>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Zu den Daten können Vorlieben, Interessen, frühere Einkäufe usw. unserer Follower in sozialen Medien gehören.</a:t>
            </a: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2165" y="575820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Pfeil: Chevron 81">
            <a:extLst>
              <a:ext uri="{FF2B5EF4-FFF2-40B4-BE49-F238E27FC236}">
                <a16:creationId xmlns:a16="http://schemas.microsoft.com/office/drawing/2014/main" id="{5A70EB95-F6EC-4470-A6FC-4BC46454AC5C}"/>
              </a:ext>
            </a:extLst>
          </p:cNvPr>
          <p:cNvSpPr/>
          <p:nvPr/>
        </p:nvSpPr>
        <p:spPr>
          <a:xfrm>
            <a:off x="4788679" y="385757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Datenvorverarbeitung</a:t>
            </a:r>
            <a:endParaRPr kumimoji="0" lang="de-DE" sz="1600"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95" name="Textfeld 82">
            <a:extLst>
              <a:ext uri="{FF2B5EF4-FFF2-40B4-BE49-F238E27FC236}">
                <a16:creationId xmlns:a16="http://schemas.microsoft.com/office/drawing/2014/main" id="{A73D341C-1428-4E30-B076-6EE26FB9A928}"/>
              </a:ext>
            </a:extLst>
          </p:cNvPr>
          <p:cNvSpPr txBox="1"/>
          <p:nvPr/>
        </p:nvSpPr>
        <p:spPr>
          <a:xfrm>
            <a:off x="4745863" y="4474215"/>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Bereinigen Sie die Daten und bringen Sie sie in ein verwendbares Format.</a:t>
            </a:r>
          </a:p>
        </p:txBody>
      </p:sp>
      <p:sp>
        <p:nvSpPr>
          <p:cNvPr id="117" name="Pfeil: Chevron 86">
            <a:extLst>
              <a:ext uri="{FF2B5EF4-FFF2-40B4-BE49-F238E27FC236}">
                <a16:creationId xmlns:a16="http://schemas.microsoft.com/office/drawing/2014/main" id="{E7FCD26A-ABCF-4F17-8784-2BFCA8415F3D}"/>
              </a:ext>
            </a:extLst>
          </p:cNvPr>
          <p:cNvSpPr/>
          <p:nvPr/>
        </p:nvSpPr>
        <p:spPr>
          <a:xfrm>
            <a:off x="7418008" y="385757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Ergebnisse interpretieren</a:t>
            </a:r>
          </a:p>
        </p:txBody>
      </p:sp>
      <p:sp>
        <p:nvSpPr>
          <p:cNvPr id="124" name="Textfeld 88">
            <a:extLst>
              <a:ext uri="{FF2B5EF4-FFF2-40B4-BE49-F238E27FC236}">
                <a16:creationId xmlns:a16="http://schemas.microsoft.com/office/drawing/2014/main" id="{4BB7A698-7A65-4D5C-B83D-8B04F340E618}"/>
              </a:ext>
            </a:extLst>
          </p:cNvPr>
          <p:cNvSpPr txBox="1"/>
          <p:nvPr/>
        </p:nvSpPr>
        <p:spPr>
          <a:xfrm>
            <a:off x="7375192" y="4474215"/>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Interpretieren Sie die Ergebnisse, indem Sie Datenvisualisierungen erstellen.</a:t>
            </a:r>
          </a:p>
        </p:txBody>
      </p: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a:off x="9001410" y="6384080"/>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 name="Textfeld 124">
            <a:extLst>
              <a:ext uri="{FF2B5EF4-FFF2-40B4-BE49-F238E27FC236}">
                <a16:creationId xmlns:a16="http://schemas.microsoft.com/office/drawing/2014/main" id="{A2BBA838-BD3B-433C-AE2F-48A382C5B84A}"/>
              </a:ext>
            </a:extLst>
          </p:cNvPr>
          <p:cNvSpPr txBox="1"/>
          <p:nvPr/>
        </p:nvSpPr>
        <p:spPr>
          <a:xfrm>
            <a:off x="6075036" y="7065759"/>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Computer</a:t>
            </a:r>
          </a:p>
        </p:txBody>
      </p: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4102624129"/>
              </p:ext>
            </p:extLst>
          </p:nvPr>
        </p:nvGraphicFramePr>
        <p:xfrm>
          <a:off x="-610073" y="9669244"/>
          <a:ext cx="13129836" cy="3729294"/>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1737571">
                  <a:extLst>
                    <a:ext uri="{9D8B030D-6E8A-4147-A177-3AD203B41FA5}">
                      <a16:colId xmlns:a16="http://schemas.microsoft.com/office/drawing/2014/main" val="2115851003"/>
                    </a:ext>
                  </a:extLst>
                </a:gridCol>
                <a:gridCol w="1856629">
                  <a:extLst>
                    <a:ext uri="{9D8B030D-6E8A-4147-A177-3AD203B41FA5}">
                      <a16:colId xmlns:a16="http://schemas.microsoft.com/office/drawing/2014/main" val="974451925"/>
                    </a:ext>
                  </a:extLst>
                </a:gridCol>
                <a:gridCol w="2286008">
                  <a:extLst>
                    <a:ext uri="{9D8B030D-6E8A-4147-A177-3AD203B41FA5}">
                      <a16:colId xmlns:a16="http://schemas.microsoft.com/office/drawing/2014/main" val="1144659816"/>
                    </a:ext>
                  </a:extLst>
                </a:gridCol>
                <a:gridCol w="1701210">
                  <a:extLst>
                    <a:ext uri="{9D8B030D-6E8A-4147-A177-3AD203B41FA5}">
                      <a16:colId xmlns:a16="http://schemas.microsoft.com/office/drawing/2014/main" val="297790444"/>
                    </a:ext>
                  </a:extLst>
                </a:gridCol>
                <a:gridCol w="2067958">
                  <a:extLst>
                    <a:ext uri="{9D8B030D-6E8A-4147-A177-3AD203B41FA5}">
                      <a16:colId xmlns:a16="http://schemas.microsoft.com/office/drawing/2014/main" val="2341571255"/>
                    </a:ext>
                  </a:extLst>
                </a:gridCol>
              </a:tblGrid>
              <a:tr h="22958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45363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Genauigkeit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Angefragte Features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8594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Ja</a:t>
                      </a:r>
                      <a:r>
                        <a:rPr lang="en-BZ" sz="1400" b="0" kern="1200" noProof="0" dirty="0">
                          <a:solidFill>
                            <a:schemeClr val="dk1"/>
                          </a:solidFill>
                          <a:latin typeface="Arial" panose="020B0604020202020204" pitchFamily="34" charset="0"/>
                          <a:ea typeface="+mn-ea"/>
                          <a:cs typeface="Arial" panose="020B0604020202020204" pitchFamily="34" charset="0"/>
                        </a:rPr>
                        <a:t>/</a:t>
                      </a:r>
                      <a:r>
                        <a:rPr lang="en-BZ" sz="1400" b="0" kern="1200" noProof="0" dirty="0" err="1">
                          <a:solidFill>
                            <a:schemeClr val="dk1"/>
                          </a:solidFill>
                          <a:latin typeface="Arial" panose="020B0604020202020204" pitchFamily="34" charset="0"/>
                          <a:ea typeface="+mn-ea"/>
                          <a:cs typeface="Arial" panose="020B0604020202020204" pitchFamily="34" charset="0"/>
                        </a:rPr>
                        <a:t>Nein</a:t>
                      </a:r>
                      <a:r>
                        <a:rPr lang="en-BZ" sz="1400" b="0" kern="1200" noProof="0" dirty="0">
                          <a:solidFill>
                            <a:schemeClr val="dk1"/>
                          </a:solidFill>
                          <a:latin typeface="Arial" panose="020B0604020202020204" pitchFamily="34" charset="0"/>
                          <a:ea typeface="+mn-ea"/>
                          <a:cs typeface="Arial" panose="020B0604020202020204" pitchFamily="34" charset="0"/>
                        </a:rPr>
                        <a:t> </a:t>
                      </a:r>
                      <a:r>
                        <a:rPr lang="en-BZ" sz="1400" b="0" kern="1200" noProof="0" dirty="0" err="1">
                          <a:solidFill>
                            <a:schemeClr val="dk1"/>
                          </a:solidFill>
                          <a:latin typeface="Arial" panose="020B0604020202020204" pitchFamily="34" charset="0"/>
                          <a:ea typeface="+mn-ea"/>
                          <a:cs typeface="Arial" panose="020B0604020202020204" pitchFamily="34" charset="0"/>
                        </a:rPr>
                        <a:t>Anzahl</a:t>
                      </a:r>
                      <a:endParaRPr lang="en-BZ"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71825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Net promoter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Kundengewinnung</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Kundenbeweise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Net sentiment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Impressionen</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Engagement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Social media impact</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Click Through Rate</a:t>
                      </a:r>
                    </a:p>
                    <a:p>
                      <a:pPr marL="285750" indent="-285750">
                        <a:buFont typeface="Arial" panose="020B0604020202020204" pitchFamily="34" charset="0"/>
                        <a:buChar char="•"/>
                      </a:pPr>
                      <a:r>
                        <a:rPr lang="en-US" sz="1400" dirty="0" err="1">
                          <a:solidFill>
                            <a:schemeClr val="tx1"/>
                          </a:solidFill>
                          <a:latin typeface="Arial" panose="020B0604020202020204" pitchFamily="34" charset="0"/>
                          <a:cs typeface="Arial" panose="020B0604020202020204" pitchFamily="34" charset="0"/>
                        </a:rPr>
                        <a:t>Antwortrate</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Social-Media-Follower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32521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Umsatz</a:t>
                      </a: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chemeClr val="tx1"/>
                          </a:solidFill>
                          <a:latin typeface="Arial" panose="020B0604020202020204" pitchFamily="34" charset="0"/>
                          <a:cs typeface="Arial" panose="020B0604020202020204" pitchFamily="34" charset="0"/>
                        </a:rPr>
                        <a:t>Umsatz</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chemeClr val="tx1"/>
                          </a:solidFill>
                          <a:latin typeface="Arial" panose="020B0604020202020204" pitchFamily="34" charset="0"/>
                          <a:cs typeface="Arial" panose="020B0604020202020204" pitchFamily="34" charset="0"/>
                        </a:rPr>
                        <a:t>Conversion rate</a:t>
                      </a:r>
                      <a:endParaRPr lang="en-US" sz="1400" dirty="0">
                        <a:solidFill>
                          <a:schemeClr val="tx1"/>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29141" y="9179941"/>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76" name="Graphic 75" descr="Laptop with solid fill">
            <a:extLst>
              <a:ext uri="{FF2B5EF4-FFF2-40B4-BE49-F238E27FC236}">
                <a16:creationId xmlns:a16="http://schemas.microsoft.com/office/drawing/2014/main" id="{30407411-74CA-4289-AF32-87B5A4EB10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7148" y="6197357"/>
            <a:ext cx="914400" cy="914400"/>
          </a:xfrm>
          <a:prstGeom prst="rect">
            <a:avLst/>
          </a:prstGeom>
        </p:spPr>
      </p:pic>
      <p:sp>
        <p:nvSpPr>
          <p:cNvPr id="73" name="Pfeil: Chevron 130">
            <a:extLst>
              <a:ext uri="{FF2B5EF4-FFF2-40B4-BE49-F238E27FC236}">
                <a16:creationId xmlns:a16="http://schemas.microsoft.com/office/drawing/2014/main" id="{816D2563-EA87-4B7F-9B49-DD164052096D}"/>
              </a:ext>
            </a:extLst>
          </p:cNvPr>
          <p:cNvSpPr/>
          <p:nvPr/>
        </p:nvSpPr>
        <p:spPr>
          <a:xfrm>
            <a:off x="-482972" y="385757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Formulierung</a:t>
            </a:r>
          </a:p>
        </p:txBody>
      </p:sp>
      <p:sp>
        <p:nvSpPr>
          <p:cNvPr id="77" name="Textfeld 61">
            <a:extLst>
              <a:ext uri="{FF2B5EF4-FFF2-40B4-BE49-F238E27FC236}">
                <a16:creationId xmlns:a16="http://schemas.microsoft.com/office/drawing/2014/main" id="{EBFCDC5D-AB0C-4F25-A5F3-9DD4EC72F8B6}"/>
              </a:ext>
            </a:extLst>
          </p:cNvPr>
          <p:cNvSpPr txBox="1"/>
          <p:nvPr/>
        </p:nvSpPr>
        <p:spPr>
          <a:xfrm>
            <a:off x="-496759" y="4474215"/>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Definieren Sie Ihre Fragen und Ziele klar und wählen Sie ein soziales Medium aus.</a:t>
            </a:r>
          </a:p>
        </p:txBody>
      </p:sp>
      <p:sp>
        <p:nvSpPr>
          <p:cNvPr id="79" name="Ellipse 22">
            <a:extLst>
              <a:ext uri="{FF2B5EF4-FFF2-40B4-BE49-F238E27FC236}">
                <a16:creationId xmlns:a16="http://schemas.microsoft.com/office/drawing/2014/main" id="{F9656B6A-6873-4F2E-A80D-E158DC6D7268}"/>
              </a:ext>
            </a:extLst>
          </p:cNvPr>
          <p:cNvSpPr/>
          <p:nvPr/>
        </p:nvSpPr>
        <p:spPr>
          <a:xfrm>
            <a:off x="2976350" y="2342025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6" name="Graphic 5" descr="Statistics with solid fill">
            <a:extLst>
              <a:ext uri="{FF2B5EF4-FFF2-40B4-BE49-F238E27FC236}">
                <a16:creationId xmlns:a16="http://schemas.microsoft.com/office/drawing/2014/main" id="{5B3A2CE6-0222-4FAA-8B9B-245ED1A131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05061" y="7477973"/>
            <a:ext cx="914400" cy="914400"/>
          </a:xfrm>
          <a:prstGeom prst="rect">
            <a:avLst/>
          </a:prstGeom>
        </p:spPr>
      </p:pic>
      <p:pic>
        <p:nvPicPr>
          <p:cNvPr id="14" name="Graphic 13" descr="Database with solid fill">
            <a:extLst>
              <a:ext uri="{FF2B5EF4-FFF2-40B4-BE49-F238E27FC236}">
                <a16:creationId xmlns:a16="http://schemas.microsoft.com/office/drawing/2014/main" id="{083B820E-D4F1-4BA7-A8EB-B5E16E8F5B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5543" y="6197357"/>
            <a:ext cx="914400" cy="914400"/>
          </a:xfrm>
          <a:prstGeom prst="rect">
            <a:avLst/>
          </a:prstGeom>
        </p:spPr>
      </p:pic>
      <p:sp>
        <p:nvSpPr>
          <p:cNvPr id="87" name="Textfeld 124">
            <a:extLst>
              <a:ext uri="{FF2B5EF4-FFF2-40B4-BE49-F238E27FC236}">
                <a16:creationId xmlns:a16="http://schemas.microsoft.com/office/drawing/2014/main" id="{52424643-A784-4D6C-9D9E-2CE3DE652790}"/>
              </a:ext>
            </a:extLst>
          </p:cNvPr>
          <p:cNvSpPr txBox="1"/>
          <p:nvPr/>
        </p:nvSpPr>
        <p:spPr>
          <a:xfrm>
            <a:off x="7598939" y="7065759"/>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Data</a:t>
            </a:r>
          </a:p>
        </p:txBody>
      </p:sp>
      <p:sp>
        <p:nvSpPr>
          <p:cNvPr id="100" name="Textfeld 124">
            <a:extLst>
              <a:ext uri="{FF2B5EF4-FFF2-40B4-BE49-F238E27FC236}">
                <a16:creationId xmlns:a16="http://schemas.microsoft.com/office/drawing/2014/main" id="{1543D208-ED92-4841-A9EA-75C82A5422FC}"/>
              </a:ext>
            </a:extLst>
          </p:cNvPr>
          <p:cNvSpPr txBox="1"/>
          <p:nvPr/>
        </p:nvSpPr>
        <p:spPr>
          <a:xfrm>
            <a:off x="6107118" y="8292064"/>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Visualisation tools</a:t>
            </a:r>
          </a:p>
        </p:txBody>
      </p:sp>
      <p:pic>
        <p:nvPicPr>
          <p:cNvPr id="4" name="Picture 3" descr="Icon&#10;&#10;Description automatically generated">
            <a:extLst>
              <a:ext uri="{FF2B5EF4-FFF2-40B4-BE49-F238E27FC236}">
                <a16:creationId xmlns:a16="http://schemas.microsoft.com/office/drawing/2014/main" id="{1AE0D8C3-411F-45BC-A09E-8E624D074F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921" y="6152040"/>
            <a:ext cx="5264886" cy="2750903"/>
          </a:xfrm>
          <a:prstGeom prst="rect">
            <a:avLst/>
          </a:prstGeom>
        </p:spPr>
      </p:pic>
      <p:pic>
        <p:nvPicPr>
          <p:cNvPr id="7" name="Picture 6" descr="Logo&#10;&#10;Description automatically generated with low confidence">
            <a:extLst>
              <a:ext uri="{FF2B5EF4-FFF2-40B4-BE49-F238E27FC236}">
                <a16:creationId xmlns:a16="http://schemas.microsoft.com/office/drawing/2014/main" id="{E5F371EB-B632-4D97-A512-21088662C51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430" b="89693" l="8148" r="92593">
                        <a14:foregroundMark x1="8765" y1="49561" x2="8765" y2="49561"/>
                        <a14:foregroundMark x1="33457" y1="60088" x2="33457" y2="60088"/>
                        <a14:foregroundMark x1="29630" y1="56579" x2="89383" y2="57675"/>
                        <a14:foregroundMark x1="89383" y1="49561" x2="25062" y2="53070"/>
                        <a14:foregroundMark x1="25062" y1="53070" x2="25062" y2="53070"/>
                        <a14:foregroundMark x1="11975" y1="51974" x2="11975" y2="51974"/>
                        <a14:foregroundMark x1="10741" y1="48465" x2="10741" y2="48465"/>
                        <a14:foregroundMark x1="10741" y1="46272" x2="10741" y2="55482"/>
                        <a14:foregroundMark x1="90000" y1="47368" x2="90000" y2="65789"/>
                        <a14:foregroundMark x1="90617" y1="41447" x2="92593" y2="62281"/>
                        <a14:foregroundMark x1="11358" y1="58772" x2="13951" y2="47368"/>
                        <a14:foregroundMark x1="10741" y1="51974" x2="9383" y2="50877"/>
                        <a14:foregroundMark x1="11975" y1="42763" x2="11358" y2="51974"/>
                        <a14:foregroundMark x1="8148" y1="56579" x2="17901" y2="43860"/>
                      </a14:backgroundRemoval>
                    </a14:imgEffect>
                  </a14:imgLayer>
                </a14:imgProps>
              </a:ext>
              <a:ext uri="{28A0092B-C50C-407E-A947-70E740481C1C}">
                <a14:useLocalDpi xmlns:a14="http://schemas.microsoft.com/office/drawing/2010/main" val="0"/>
              </a:ext>
            </a:extLst>
          </a:blip>
          <a:stretch>
            <a:fillRect/>
          </a:stretch>
        </p:blipFill>
        <p:spPr>
          <a:xfrm>
            <a:off x="9244935" y="6177523"/>
            <a:ext cx="1636414" cy="921241"/>
          </a:xfrm>
          <a:prstGeom prst="rect">
            <a:avLst/>
          </a:prstGeom>
        </p:spPr>
      </p:pic>
      <p:pic>
        <p:nvPicPr>
          <p:cNvPr id="13" name="Picture 12" descr="Logo&#10;&#10;Description automatically generated">
            <a:extLst>
              <a:ext uri="{FF2B5EF4-FFF2-40B4-BE49-F238E27FC236}">
                <a16:creationId xmlns:a16="http://schemas.microsoft.com/office/drawing/2014/main" id="{36AB20B0-A65C-4A92-A98A-ED07FD68DA1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44861" y1="40000" x2="86667" y2="45714"/>
                        <a14:foregroundMark x1="87222" y1="68810" x2="53611" y2="66667"/>
                        <a14:foregroundMark x1="64444" y1="72381" x2="63750" y2="56190"/>
                        <a14:foregroundMark x1="32778" y1="53810" x2="33472" y2="33095"/>
                        <a14:foregroundMark x1="44861" y1="35476" x2="77917" y2="45952"/>
                        <a14:foregroundMark x1="77917" y1="45952" x2="75139" y2="56190"/>
                        <a14:foregroundMark x1="87222" y1="66667" x2="39444" y2="66667"/>
                      </a14:backgroundRemoval>
                    </a14:imgEffect>
                  </a14:imgLayer>
                </a14:imgProps>
              </a:ext>
              <a:ext uri="{28A0092B-C50C-407E-A947-70E740481C1C}">
                <a14:useLocalDpi xmlns:a14="http://schemas.microsoft.com/office/drawing/2010/main" val="0"/>
              </a:ext>
            </a:extLst>
          </a:blip>
          <a:stretch>
            <a:fillRect/>
          </a:stretch>
        </p:blipFill>
        <p:spPr>
          <a:xfrm>
            <a:off x="11019207" y="6191755"/>
            <a:ext cx="1579264" cy="921237"/>
          </a:xfrm>
          <a:prstGeom prst="rect">
            <a:avLst/>
          </a:prstGeom>
        </p:spPr>
      </p:pic>
      <p:pic>
        <p:nvPicPr>
          <p:cNvPr id="17" name="Picture 16" descr="Logo&#10;&#10;Description automatically generated">
            <a:extLst>
              <a:ext uri="{FF2B5EF4-FFF2-40B4-BE49-F238E27FC236}">
                <a16:creationId xmlns:a16="http://schemas.microsoft.com/office/drawing/2014/main" id="{1DDC667F-B884-46EB-893D-E23D99B6DFB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18025" y1="53509" x2="16667" y2="44079"/>
                        <a14:foregroundMark x1="31358" y1="53509" x2="66173" y2="56360"/>
                        <a14:foregroundMark x1="66173" y1="56360" x2="83704" y2="51096"/>
                        <a14:foregroundMark x1="85802" y1="50000" x2="24691" y2="45175"/>
                      </a14:backgroundRemoval>
                    </a14:imgEffect>
                  </a14:imgLayer>
                </a14:imgProps>
              </a:ext>
              <a:ext uri="{28A0092B-C50C-407E-A947-70E740481C1C}">
                <a14:useLocalDpi xmlns:a14="http://schemas.microsoft.com/office/drawing/2010/main" val="0"/>
              </a:ext>
            </a:extLst>
          </a:blip>
          <a:stretch>
            <a:fillRect/>
          </a:stretch>
        </p:blipFill>
        <p:spPr>
          <a:xfrm>
            <a:off x="9263278" y="7475325"/>
            <a:ext cx="1584492" cy="892010"/>
          </a:xfrm>
          <a:prstGeom prst="rect">
            <a:avLst/>
          </a:prstGeom>
        </p:spPr>
      </p:pic>
      <p:cxnSp>
        <p:nvCxnSpPr>
          <p:cNvPr id="89" name="Gerade Verbindung mit Pfeil 170">
            <a:extLst>
              <a:ext uri="{FF2B5EF4-FFF2-40B4-BE49-F238E27FC236}">
                <a16:creationId xmlns:a16="http://schemas.microsoft.com/office/drawing/2014/main" id="{C9B281E9-846F-46A2-A7A5-8F30B43B13D3}"/>
              </a:ext>
            </a:extLst>
          </p:cNvPr>
          <p:cNvCxnSpPr>
            <a:cxnSpLocks/>
          </p:cNvCxnSpPr>
          <p:nvPr/>
        </p:nvCxnSpPr>
        <p:spPr bwMode="auto">
          <a:xfrm flipV="1">
            <a:off x="10668076" y="22789532"/>
            <a:ext cx="0" cy="41202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Gerade Verbindung mit Pfeil 170">
            <a:extLst>
              <a:ext uri="{FF2B5EF4-FFF2-40B4-BE49-F238E27FC236}">
                <a16:creationId xmlns:a16="http://schemas.microsoft.com/office/drawing/2014/main" id="{B90B8124-B6BB-455B-A32C-C8956C3D3F30}"/>
              </a:ext>
            </a:extLst>
          </p:cNvPr>
          <p:cNvCxnSpPr>
            <a:cxnSpLocks/>
          </p:cNvCxnSpPr>
          <p:nvPr/>
        </p:nvCxnSpPr>
        <p:spPr bwMode="auto">
          <a:xfrm flipH="1">
            <a:off x="10677659" y="23201555"/>
            <a:ext cx="426480" cy="0"/>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Gerade Verbindung mit Pfeil 171">
            <a:extLst>
              <a:ext uri="{FF2B5EF4-FFF2-40B4-BE49-F238E27FC236}">
                <a16:creationId xmlns:a16="http://schemas.microsoft.com/office/drawing/2014/main" id="{08B05EF5-479B-463D-90B9-64F406B6918B}"/>
              </a:ext>
            </a:extLst>
          </p:cNvPr>
          <p:cNvCxnSpPr>
            <a:cxnSpLocks/>
          </p:cNvCxnSpPr>
          <p:nvPr/>
        </p:nvCxnSpPr>
        <p:spPr bwMode="auto">
          <a:xfrm flipH="1" flipV="1">
            <a:off x="10668076" y="23209349"/>
            <a:ext cx="426481" cy="42023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Textfeld 113">
            <a:extLst>
              <a:ext uri="{FF2B5EF4-FFF2-40B4-BE49-F238E27FC236}">
                <a16:creationId xmlns:a16="http://schemas.microsoft.com/office/drawing/2014/main" id="{DE1F4978-CD73-4977-88AE-0FF0CD032CBB}"/>
              </a:ext>
            </a:extLst>
          </p:cNvPr>
          <p:cNvSpPr txBox="1"/>
          <p:nvPr/>
        </p:nvSpPr>
        <p:spPr>
          <a:xfrm>
            <a:off x="7292205" y="2547841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1" name="Textfeld 114">
            <a:extLst>
              <a:ext uri="{FF2B5EF4-FFF2-40B4-BE49-F238E27FC236}">
                <a16:creationId xmlns:a16="http://schemas.microsoft.com/office/drawing/2014/main" id="{EFFE148D-E2C5-409B-A759-AF33E2A6D3EC}"/>
              </a:ext>
            </a:extLst>
          </p:cNvPr>
          <p:cNvSpPr txBox="1"/>
          <p:nvPr/>
        </p:nvSpPr>
        <p:spPr>
          <a:xfrm>
            <a:off x="9599646" y="2554384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2" name="Textfeld 113">
            <a:extLst>
              <a:ext uri="{FF2B5EF4-FFF2-40B4-BE49-F238E27FC236}">
                <a16:creationId xmlns:a16="http://schemas.microsoft.com/office/drawing/2014/main" id="{6E544690-D442-4F75-8E69-209EF3299D6F}"/>
              </a:ext>
            </a:extLst>
          </p:cNvPr>
          <p:cNvSpPr txBox="1"/>
          <p:nvPr/>
        </p:nvSpPr>
        <p:spPr>
          <a:xfrm>
            <a:off x="6143389" y="2458727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3" name="Textfeld 106">
            <a:extLst>
              <a:ext uri="{FF2B5EF4-FFF2-40B4-BE49-F238E27FC236}">
                <a16:creationId xmlns:a16="http://schemas.microsoft.com/office/drawing/2014/main" id="{17084915-BEEB-4B37-9A94-6F45ED3C3802}"/>
              </a:ext>
            </a:extLst>
          </p:cNvPr>
          <p:cNvSpPr txBox="1"/>
          <p:nvPr/>
        </p:nvSpPr>
        <p:spPr>
          <a:xfrm>
            <a:off x="-705287" y="24180437"/>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3" name="Textfeld 110">
            <a:extLst>
              <a:ext uri="{FF2B5EF4-FFF2-40B4-BE49-F238E27FC236}">
                <a16:creationId xmlns:a16="http://schemas.microsoft.com/office/drawing/2014/main" id="{2A99561F-3060-4873-83E6-F952A16468E7}"/>
              </a:ext>
            </a:extLst>
          </p:cNvPr>
          <p:cNvSpPr txBox="1"/>
          <p:nvPr/>
        </p:nvSpPr>
        <p:spPr>
          <a:xfrm>
            <a:off x="-614582" y="2458727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4" name="Textfeld 112">
            <a:extLst>
              <a:ext uri="{FF2B5EF4-FFF2-40B4-BE49-F238E27FC236}">
                <a16:creationId xmlns:a16="http://schemas.microsoft.com/office/drawing/2014/main" id="{EBFFAE59-C45F-4F0A-BD0F-DF681C42AE83}"/>
              </a:ext>
            </a:extLst>
          </p:cNvPr>
          <p:cNvSpPr txBox="1"/>
          <p:nvPr/>
        </p:nvSpPr>
        <p:spPr>
          <a:xfrm>
            <a:off x="2438397" y="2458727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5" name="Textfeld 114">
            <a:extLst>
              <a:ext uri="{FF2B5EF4-FFF2-40B4-BE49-F238E27FC236}">
                <a16:creationId xmlns:a16="http://schemas.microsoft.com/office/drawing/2014/main" id="{DDD3B7B8-A9C8-4E1F-BF2F-6BA3B5916F26}"/>
              </a:ext>
            </a:extLst>
          </p:cNvPr>
          <p:cNvSpPr txBox="1"/>
          <p:nvPr/>
        </p:nvSpPr>
        <p:spPr>
          <a:xfrm>
            <a:off x="9033358" y="2458727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8" name="Textfeld 173">
            <a:extLst>
              <a:ext uri="{FF2B5EF4-FFF2-40B4-BE49-F238E27FC236}">
                <a16:creationId xmlns:a16="http://schemas.microsoft.com/office/drawing/2014/main" id="{14B0B537-4D42-40BE-BE3B-25D997A67ABA}"/>
              </a:ext>
            </a:extLst>
          </p:cNvPr>
          <p:cNvSpPr txBox="1"/>
          <p:nvPr/>
        </p:nvSpPr>
        <p:spPr>
          <a:xfrm>
            <a:off x="-653630" y="24962651"/>
            <a:ext cx="251612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p:txBody>
      </p:sp>
      <p:sp>
        <p:nvSpPr>
          <p:cNvPr id="110" name="Textfeld 173">
            <a:extLst>
              <a:ext uri="{FF2B5EF4-FFF2-40B4-BE49-F238E27FC236}">
                <a16:creationId xmlns:a16="http://schemas.microsoft.com/office/drawing/2014/main" id="{69114492-3F7A-489A-AB8F-AE94883604B4}"/>
              </a:ext>
            </a:extLst>
          </p:cNvPr>
          <p:cNvSpPr txBox="1"/>
          <p:nvPr/>
        </p:nvSpPr>
        <p:spPr>
          <a:xfrm>
            <a:off x="6126628" y="24962651"/>
            <a:ext cx="2811426"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p:txBody>
      </p:sp>
      <p:sp>
        <p:nvSpPr>
          <p:cNvPr id="116" name="Textfeld 105">
            <a:extLst>
              <a:ext uri="{FF2B5EF4-FFF2-40B4-BE49-F238E27FC236}">
                <a16:creationId xmlns:a16="http://schemas.microsoft.com/office/drawing/2014/main" id="{0E1AF6B6-E00F-4590-843B-DDA7ED5BEA8C}"/>
              </a:ext>
            </a:extLst>
          </p:cNvPr>
          <p:cNvSpPr txBox="1"/>
          <p:nvPr/>
        </p:nvSpPr>
        <p:spPr>
          <a:xfrm>
            <a:off x="6038979" y="24188828"/>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8" name="Textfeld 173">
            <a:extLst>
              <a:ext uri="{FF2B5EF4-FFF2-40B4-BE49-F238E27FC236}">
                <a16:creationId xmlns:a16="http://schemas.microsoft.com/office/drawing/2014/main" id="{BD4BBD07-BC6F-4218-AC61-E4B1A64C0938}"/>
              </a:ext>
            </a:extLst>
          </p:cNvPr>
          <p:cNvSpPr txBox="1"/>
          <p:nvPr/>
        </p:nvSpPr>
        <p:spPr>
          <a:xfrm>
            <a:off x="9001410" y="24962651"/>
            <a:ext cx="3266148" cy="224676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VM07: </a:t>
            </a:r>
            <a:r>
              <a:rPr lang="en-GB" sz="1400" i="0" dirty="0" err="1">
                <a:effectLst/>
                <a:latin typeface="Arial" panose="020B0604020202020204" pitchFamily="34" charset="0"/>
                <a:cs typeface="Arial" panose="020B0604020202020204" pitchFamily="34" charset="0"/>
              </a:rPr>
              <a:t>Fragebögen</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VM14: Micro Surveys</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VM18: </a:t>
            </a:r>
            <a:r>
              <a:rPr lang="en-GB" sz="1400" i="0" dirty="0" err="1">
                <a:effectLst/>
                <a:latin typeface="Arial" panose="020B0604020202020204" pitchFamily="34" charset="0"/>
                <a:cs typeface="Arial" panose="020B0604020202020204" pitchFamily="34" charset="0"/>
              </a:rPr>
              <a:t>Testmärkte</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VM20: Internet </a:t>
            </a:r>
            <a:r>
              <a:rPr lang="en-GB" sz="1400" i="0" u="none" strike="noStrike" dirty="0" err="1">
                <a:effectLst/>
                <a:latin typeface="Arial" panose="020B0604020202020204" pitchFamily="34" charset="0"/>
                <a:cs typeface="Arial" panose="020B0604020202020204" pitchFamily="34" charset="0"/>
              </a:rPr>
              <a:t>basierte</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Informations</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gewinnung</a:t>
            </a:r>
            <a:endParaRPr lang="en-GB" sz="1400" i="0" u="none" strike="noStrike"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ea typeface="+mn-lt"/>
                <a:cs typeface="Arial" panose="020B0604020202020204" pitchFamily="34" charset="0"/>
              </a:rPr>
              <a:t>VM35: Meta Analyse</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VM22: Big Data Analytics</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VM24: Text Mining</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VM31: Systematic Review</a:t>
            </a:r>
            <a:r>
              <a:rPr lang="de-DE" sz="1400" i="0" u="none" strike="noStrike" dirty="0">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VM33: Literature Review</a:t>
            </a:r>
          </a:p>
        </p:txBody>
      </p:sp>
      <p:cxnSp>
        <p:nvCxnSpPr>
          <p:cNvPr id="119" name="Gerader Verbinder 58">
            <a:extLst>
              <a:ext uri="{FF2B5EF4-FFF2-40B4-BE49-F238E27FC236}">
                <a16:creationId xmlns:a16="http://schemas.microsoft.com/office/drawing/2014/main" id="{4A4899C5-36A1-4010-A8D1-D339E7ABA932}"/>
              </a:ext>
            </a:extLst>
          </p:cNvPr>
          <p:cNvCxnSpPr>
            <a:cxnSpLocks/>
          </p:cNvCxnSpPr>
          <p:nvPr/>
        </p:nvCxnSpPr>
        <p:spPr bwMode="auto">
          <a:xfrm flipV="1">
            <a:off x="-594152" y="24068207"/>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Gerader Verbinder 11">
            <a:extLst>
              <a:ext uri="{FF2B5EF4-FFF2-40B4-BE49-F238E27FC236}">
                <a16:creationId xmlns:a16="http://schemas.microsoft.com/office/drawing/2014/main" id="{FDD90060-2A04-479D-86E3-BEB718F1441E}"/>
              </a:ext>
            </a:extLst>
          </p:cNvPr>
          <p:cNvCxnSpPr/>
          <p:nvPr/>
        </p:nvCxnSpPr>
        <p:spPr bwMode="auto">
          <a:xfrm>
            <a:off x="5827256" y="24627913"/>
            <a:ext cx="6630" cy="241291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 name="Textfeld 173">
            <a:extLst>
              <a:ext uri="{FF2B5EF4-FFF2-40B4-BE49-F238E27FC236}">
                <a16:creationId xmlns:a16="http://schemas.microsoft.com/office/drawing/2014/main" id="{7F43C3C0-5D96-4065-B2C4-51315D91FC58}"/>
              </a:ext>
            </a:extLst>
          </p:cNvPr>
          <p:cNvSpPr txBox="1"/>
          <p:nvPr/>
        </p:nvSpPr>
        <p:spPr>
          <a:xfrm>
            <a:off x="2409913" y="24962651"/>
            <a:ext cx="3070715" cy="2031325"/>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PM47: Referral Program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PM48: Social Media Ad Description</a:t>
            </a:r>
            <a:endParaRPr lang="de-DE"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PM50: Social Media Ad Video</a:t>
            </a:r>
            <a:endParaRPr lang="de-DE"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PM51: E-Mail ad description</a:t>
            </a:r>
            <a:endParaRPr lang="de-DE"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PM54: Explainer video</a:t>
            </a:r>
            <a:endParaRPr lang="de-DE"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PM41: </a:t>
            </a:r>
            <a:r>
              <a:rPr lang="en-GB" sz="1400" dirty="0" err="1">
                <a:latin typeface="Arial" panose="020B0604020202020204" pitchFamily="34" charset="0"/>
                <a:cs typeface="Arial" panose="020B0604020202020204" pitchFamily="34" charset="0"/>
              </a:rPr>
              <a:t>Pitchdeck</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PM44: Crowdfunding Description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PM52: Crowdfunding Video</a:t>
            </a:r>
          </a:p>
        </p:txBody>
      </p:sp>
      <p:cxnSp>
        <p:nvCxnSpPr>
          <p:cNvPr id="125" name="Gerader Verbinder 11">
            <a:extLst>
              <a:ext uri="{FF2B5EF4-FFF2-40B4-BE49-F238E27FC236}">
                <a16:creationId xmlns:a16="http://schemas.microsoft.com/office/drawing/2014/main" id="{BEDD24CF-E36B-4A0E-A6A6-6C15AA5B7E24}"/>
              </a:ext>
            </a:extLst>
          </p:cNvPr>
          <p:cNvCxnSpPr/>
          <p:nvPr/>
        </p:nvCxnSpPr>
        <p:spPr bwMode="auto">
          <a:xfrm>
            <a:off x="5833886" y="21060667"/>
            <a:ext cx="0" cy="285174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6" name="Table 23">
            <a:extLst>
              <a:ext uri="{FF2B5EF4-FFF2-40B4-BE49-F238E27FC236}">
                <a16:creationId xmlns:a16="http://schemas.microsoft.com/office/drawing/2014/main" id="{1F78C025-EB92-456F-9BE9-DEDAFCF50D9B}"/>
              </a:ext>
            </a:extLst>
          </p:cNvPr>
          <p:cNvGraphicFramePr>
            <a:graphicFrameLocks noGrp="1"/>
          </p:cNvGraphicFramePr>
          <p:nvPr>
            <p:extLst>
              <p:ext uri="{D42A27DB-BD31-4B8C-83A1-F6EECF244321}">
                <p14:modId xmlns:p14="http://schemas.microsoft.com/office/powerpoint/2010/main" val="4239639433"/>
              </p:ext>
            </p:extLst>
          </p:nvPr>
        </p:nvGraphicFramePr>
        <p:xfrm>
          <a:off x="-81423" y="16773493"/>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84" name="Rectangle 83">
            <a:extLst>
              <a:ext uri="{FF2B5EF4-FFF2-40B4-BE49-F238E27FC236}">
                <a16:creationId xmlns:a16="http://schemas.microsoft.com/office/drawing/2014/main" id="{51CBE15E-4BCD-45E6-92CB-5CB922ED4ED7}"/>
              </a:ext>
            </a:extLst>
          </p:cNvPr>
          <p:cNvSpPr/>
          <p:nvPr/>
        </p:nvSpPr>
        <p:spPr>
          <a:xfrm>
            <a:off x="-1806718" y="2772643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DEBABBA5-2019-4F54-8968-14D05AD6EEB9}"/>
              </a:ext>
            </a:extLst>
          </p:cNvPr>
          <p:cNvSpPr/>
          <p:nvPr/>
        </p:nvSpPr>
        <p:spPr>
          <a:xfrm>
            <a:off x="12630885" y="2444200"/>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E6A696B1-914B-4A9A-8E79-A1CAF418F1A6}"/>
              </a:ext>
            </a:extLst>
          </p:cNvPr>
          <p:cNvSpPr/>
          <p:nvPr/>
        </p:nvSpPr>
        <p:spPr>
          <a:xfrm>
            <a:off x="-921643" y="1117015"/>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1" name="Textfeld 74">
            <a:extLst>
              <a:ext uri="{FF2B5EF4-FFF2-40B4-BE49-F238E27FC236}">
                <a16:creationId xmlns:a16="http://schemas.microsoft.com/office/drawing/2014/main" id="{D120F350-BE52-4397-AD50-1CC3B4770121}"/>
              </a:ext>
            </a:extLst>
          </p:cNvPr>
          <p:cNvSpPr txBox="1"/>
          <p:nvPr/>
        </p:nvSpPr>
        <p:spPr>
          <a:xfrm>
            <a:off x="-729141" y="1633822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3" name="Gerader Verbinder 168">
            <a:extLst>
              <a:ext uri="{FF2B5EF4-FFF2-40B4-BE49-F238E27FC236}">
                <a16:creationId xmlns:a16="http://schemas.microsoft.com/office/drawing/2014/main" id="{CC30B1AE-FA43-4549-AD72-5927D0BEDB2C}"/>
              </a:ext>
            </a:extLst>
          </p:cNvPr>
          <p:cNvCxnSpPr/>
          <p:nvPr/>
        </p:nvCxnSpPr>
        <p:spPr bwMode="auto">
          <a:xfrm flipV="1">
            <a:off x="6084887" y="20763078"/>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Textfeld 76">
            <a:extLst>
              <a:ext uri="{FF2B5EF4-FFF2-40B4-BE49-F238E27FC236}">
                <a16:creationId xmlns:a16="http://schemas.microsoft.com/office/drawing/2014/main" id="{9B98AB7E-ECD7-464F-BC40-148C62DB0694}"/>
              </a:ext>
            </a:extLst>
          </p:cNvPr>
          <p:cNvSpPr txBox="1"/>
          <p:nvPr/>
        </p:nvSpPr>
        <p:spPr>
          <a:xfrm>
            <a:off x="6036408" y="20891390"/>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708A61DA-2D75-43F6-A0D7-55249153B6F7}"/>
              </a:ext>
            </a:extLst>
          </p:cNvPr>
          <p:cNvSpPr/>
          <p:nvPr/>
        </p:nvSpPr>
        <p:spPr>
          <a:xfrm>
            <a:off x="-2041387" y="103061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74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22132" y="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VM24: </a:t>
            </a:r>
            <a:r>
              <a:rPr kumimoji="0" lang="en-GB" sz="2200" b="1" kern="1200" cap="none" spc="0" normalizeH="0" noProof="0">
                <a:ln>
                  <a:noFill/>
                </a:ln>
                <a:solidFill>
                  <a:schemeClr val="bg1"/>
                </a:solidFill>
                <a:effectLst/>
                <a:uLnTx/>
                <a:uFillTx/>
                <a:latin typeface="Arial" panose="020B0604020202020204" pitchFamily="34" charset="0"/>
                <a:cs typeface="Arial" panose="020B0604020202020204" pitchFamily="34" charset="0"/>
              </a:rPr>
              <a:t>Text Mining  </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err="1">
                <a:solidFill>
                  <a:schemeClr val="bg1"/>
                </a:solidFill>
                <a:latin typeface="Arial" panose="020B0604020202020204" pitchFamily="34" charset="0"/>
                <a:cs typeface="Arial" panose="020B0604020202020204" pitchFamily="34" charset="0"/>
              </a:rPr>
              <a:t>Verhaltensdaten</a:t>
            </a:r>
            <a:endParaRPr lang="en-BZ" sz="2200" kern="1200" noProof="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62479"/>
            <a:ext cx="13824823" cy="25254849"/>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14087" y="76091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57145" y="1215618"/>
            <a:ext cx="5761" cy="1646786"/>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594393" y="1215618"/>
            <a:ext cx="6264244" cy="1219602"/>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Text Mining (auch als Textanalyse bezeichnet) ist eine Technologie der künstlichen Intelligenz (KI), die die Verarbeitung natürlicher Sprache (NLP) verwendet, um den freien (unstrukturierten) Text in Dokumenten und Datenbanken in normalisierte, strukturierte Daten umzuwandeln, die für die Analyse oder zum Ansteuern von Maschinen geeignet sind Lernen (ML) Algorithmen.</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489645659"/>
              </p:ext>
            </p:extLst>
          </p:nvPr>
        </p:nvGraphicFramePr>
        <p:xfrm>
          <a:off x="6526023" y="19922857"/>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296456" y="20505525"/>
            <a:ext cx="425461" cy="42413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296455" y="20927748"/>
            <a:ext cx="1" cy="42604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14087" y="2547460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31774" y="25474608"/>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cs typeface="Arial" panose="020B0604020202020204" pitchFamily="34" charset="0"/>
              </a:rPr>
              <a:t>[GDP+18], [GRLF+13]</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a:cxnSpLocks/>
          </p:cNvCxnSpPr>
          <p:nvPr/>
        </p:nvCxnSpPr>
        <p:spPr bwMode="auto">
          <a:xfrm>
            <a:off x="-618290" y="307740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760911"/>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15618"/>
            <a:ext cx="6339726" cy="1179594"/>
          </a:xfrm>
          <a:prstGeom prst="rect">
            <a:avLst/>
          </a:prstGeom>
        </p:spPr>
        <p:txBody>
          <a:bodyPr wrap="square" lIns="0" tIns="0" rIns="0" bIns="0" rtlCol="0">
            <a:noAutofit/>
          </a:bodyPr>
          <a:lstStyle/>
          <a:p>
            <a:pPr marR="0" lvl="0" algn="just" defTabSz="914400" rtl="0" eaLnBrk="1" fontAlgn="auto" latinLnBrk="0" hangingPunct="1">
              <a:lnSpc>
                <a:spcPct val="100000"/>
              </a:lnSpc>
              <a:spcBef>
                <a:spcPts val="0"/>
              </a:spcBef>
              <a:spcAft>
                <a:spcPts val="0"/>
              </a:spcAft>
              <a:buClrTx/>
              <a:buSzTx/>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Die Text-Mining-Technologie wird inzwischen breit angewendet, und eine Vielzahl von Gruppen können Text-Mining für die Verwaltung von Aufzeichnungen und die Suche nach Dokumenten verwenden, die für ihre täglichen Aktivitäten relevant sind. Juristen können Text Mining zum Beispiel für E-Discovery verwenden. Regierungen und militärische Gruppen nutzen Text Mining für nationale Sicherheits- und Geheimdienstzwecke.</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63" name="Textfeld 62">
            <a:extLst>
              <a:ext uri="{FF2B5EF4-FFF2-40B4-BE49-F238E27FC236}">
                <a16:creationId xmlns:a16="http://schemas.microsoft.com/office/drawing/2014/main" id="{38CA50E6-F4B1-4914-ADD1-1015901FB7F9}"/>
              </a:ext>
            </a:extLst>
          </p:cNvPr>
          <p:cNvSpPr txBox="1"/>
          <p:nvPr/>
        </p:nvSpPr>
        <p:spPr>
          <a:xfrm>
            <a:off x="-714087" y="313197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14087" y="541591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52830" y="5415912"/>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flipH="1">
            <a:off x="5981115" y="5720342"/>
            <a:ext cx="18010" cy="339993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18290" y="931906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8290" y="1273458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14087" y="1282779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32525" y="13303590"/>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93104" y="13303590"/>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19081" y="13303590"/>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32525" y="13908216"/>
            <a:ext cx="2516121"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Unternehmensdaten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67074" y="13908216"/>
            <a:ext cx="3205834"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Multivariate analysis</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18290" y="1478474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3071760886"/>
              </p:ext>
            </p:extLst>
          </p:nvPr>
        </p:nvGraphicFramePr>
        <p:xfrm>
          <a:off x="-17825" y="19763748"/>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61526" y="2156220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600277" y="25351404"/>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Ellipse 22">
            <a:extLst>
              <a:ext uri="{FF2B5EF4-FFF2-40B4-BE49-F238E27FC236}">
                <a16:creationId xmlns:a16="http://schemas.microsoft.com/office/drawing/2014/main" id="{8750DDC7-8AA2-480C-ABFA-6B9E6A3E6CF0}"/>
              </a:ext>
            </a:extLst>
          </p:cNvPr>
          <p:cNvSpPr/>
          <p:nvPr/>
        </p:nvSpPr>
        <p:spPr>
          <a:xfrm>
            <a:off x="3043149" y="2156220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16763" y="2156220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678402" y="13908216"/>
            <a:ext cx="3808023"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Thematische Inhaltsanalyse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Natural Language Processing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85" name="Pfeil: Chevron 130">
            <a:extLst>
              <a:ext uri="{FF2B5EF4-FFF2-40B4-BE49-F238E27FC236}">
                <a16:creationId xmlns:a16="http://schemas.microsoft.com/office/drawing/2014/main" id="{ADCD117E-EA47-47C2-B8A2-2927955CE9E3}"/>
              </a:ext>
            </a:extLst>
          </p:cNvPr>
          <p:cNvSpPr/>
          <p:nvPr/>
        </p:nvSpPr>
        <p:spPr>
          <a:xfrm>
            <a:off x="2165460" y="360418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Feature-Generierung</a:t>
            </a:r>
          </a:p>
        </p:txBody>
      </p:sp>
      <p:sp>
        <p:nvSpPr>
          <p:cNvPr id="86" name="Textfeld 61">
            <a:extLst>
              <a:ext uri="{FF2B5EF4-FFF2-40B4-BE49-F238E27FC236}">
                <a16:creationId xmlns:a16="http://schemas.microsoft.com/office/drawing/2014/main" id="{E735EB57-6E2C-4E89-B7F2-0ED07BFCDDC7}"/>
              </a:ext>
            </a:extLst>
          </p:cNvPr>
          <p:cNvSpPr txBox="1"/>
          <p:nvPr/>
        </p:nvSpPr>
        <p:spPr>
          <a:xfrm>
            <a:off x="2134312" y="423331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Merkmale aus Text extrahieren und Bag-of-Words zur Verwendung bei der Modellierung erstellen.</a:t>
            </a:r>
          </a:p>
        </p:txBody>
      </p:sp>
      <p:cxnSp>
        <p:nvCxnSpPr>
          <p:cNvPr id="93" name="Gerader Verbinder 68">
            <a:extLst>
              <a:ext uri="{FF2B5EF4-FFF2-40B4-BE49-F238E27FC236}">
                <a16:creationId xmlns:a16="http://schemas.microsoft.com/office/drawing/2014/main" id="{8EC4E425-9F5E-4359-95A1-3034FD4974DC}"/>
              </a:ext>
            </a:extLst>
          </p:cNvPr>
          <p:cNvCxnSpPr>
            <a:cxnSpLocks/>
          </p:cNvCxnSpPr>
          <p:nvPr/>
        </p:nvCxnSpPr>
        <p:spPr bwMode="auto">
          <a:xfrm>
            <a:off x="-618290" y="530525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Pfeil: Chevron 81">
            <a:extLst>
              <a:ext uri="{FF2B5EF4-FFF2-40B4-BE49-F238E27FC236}">
                <a16:creationId xmlns:a16="http://schemas.microsoft.com/office/drawing/2014/main" id="{5A70EB95-F6EC-4470-A6FC-4BC46454AC5C}"/>
              </a:ext>
            </a:extLst>
          </p:cNvPr>
          <p:cNvSpPr/>
          <p:nvPr/>
        </p:nvSpPr>
        <p:spPr>
          <a:xfrm>
            <a:off x="4794789" y="360418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Merkmalsauswahl</a:t>
            </a:r>
            <a:endParaRPr kumimoji="0" lang="de-DE" sz="1600"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sp>
        <p:nvSpPr>
          <p:cNvPr id="95" name="Textfeld 82">
            <a:extLst>
              <a:ext uri="{FF2B5EF4-FFF2-40B4-BE49-F238E27FC236}">
                <a16:creationId xmlns:a16="http://schemas.microsoft.com/office/drawing/2014/main" id="{A73D341C-1428-4E30-B076-6EE26FB9A928}"/>
              </a:ext>
            </a:extLst>
          </p:cNvPr>
          <p:cNvSpPr txBox="1"/>
          <p:nvPr/>
        </p:nvSpPr>
        <p:spPr>
          <a:xfrm>
            <a:off x="4763793" y="4231736"/>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Prozess der Auswahl einer Teilmenge relevanter Merkmale zur Verwendung bei der Modellkonstruktion.</a:t>
            </a:r>
          </a:p>
        </p:txBody>
      </p:sp>
      <p:sp>
        <p:nvSpPr>
          <p:cNvPr id="117" name="Pfeil: Chevron 86">
            <a:extLst>
              <a:ext uri="{FF2B5EF4-FFF2-40B4-BE49-F238E27FC236}">
                <a16:creationId xmlns:a16="http://schemas.microsoft.com/office/drawing/2014/main" id="{E7FCD26A-ABCF-4F17-8784-2BFCA8415F3D}"/>
              </a:ext>
            </a:extLst>
          </p:cNvPr>
          <p:cNvSpPr/>
          <p:nvPr/>
        </p:nvSpPr>
        <p:spPr>
          <a:xfrm>
            <a:off x="7424118" y="360418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Text-/Data-Mining</a:t>
            </a:r>
          </a:p>
        </p:txBody>
      </p:sp>
      <p:sp>
        <p:nvSpPr>
          <p:cNvPr id="124" name="Textfeld 88">
            <a:extLst>
              <a:ext uri="{FF2B5EF4-FFF2-40B4-BE49-F238E27FC236}">
                <a16:creationId xmlns:a16="http://schemas.microsoft.com/office/drawing/2014/main" id="{4BB7A698-7A65-4D5C-B83D-8B04F340E618}"/>
              </a:ext>
            </a:extLst>
          </p:cNvPr>
          <p:cNvSpPr txBox="1"/>
          <p:nvPr/>
        </p:nvSpPr>
        <p:spPr>
          <a:xfrm>
            <a:off x="7392970" y="423331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Anwenden von überwachten oder nicht überwachten Lerntechniken zum Mining der Daten</a:t>
            </a:r>
          </a:p>
        </p:txBody>
      </p: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a:off x="9076084" y="6190614"/>
            <a:ext cx="0" cy="270064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 name="Textfeld 124">
            <a:extLst>
              <a:ext uri="{FF2B5EF4-FFF2-40B4-BE49-F238E27FC236}">
                <a16:creationId xmlns:a16="http://schemas.microsoft.com/office/drawing/2014/main" id="{A2BBA838-BD3B-433C-AE2F-48A382C5B84A}"/>
              </a:ext>
            </a:extLst>
          </p:cNvPr>
          <p:cNvSpPr txBox="1"/>
          <p:nvPr/>
        </p:nvSpPr>
        <p:spPr>
          <a:xfrm>
            <a:off x="6160794" y="6928301"/>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Computer</a:t>
            </a:r>
          </a:p>
        </p:txBody>
      </p: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4117230859"/>
              </p:ext>
            </p:extLst>
          </p:nvPr>
        </p:nvGraphicFramePr>
        <p:xfrm>
          <a:off x="-623231" y="9908711"/>
          <a:ext cx="13129836" cy="2662494"/>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1564962">
                  <a:extLst>
                    <a:ext uri="{9D8B030D-6E8A-4147-A177-3AD203B41FA5}">
                      <a16:colId xmlns:a16="http://schemas.microsoft.com/office/drawing/2014/main" val="2115851003"/>
                    </a:ext>
                  </a:extLst>
                </a:gridCol>
                <a:gridCol w="2126512">
                  <a:extLst>
                    <a:ext uri="{9D8B030D-6E8A-4147-A177-3AD203B41FA5}">
                      <a16:colId xmlns:a16="http://schemas.microsoft.com/office/drawing/2014/main" val="974451925"/>
                    </a:ext>
                  </a:extLst>
                </a:gridCol>
                <a:gridCol w="2542180">
                  <a:extLst>
                    <a:ext uri="{9D8B030D-6E8A-4147-A177-3AD203B41FA5}">
                      <a16:colId xmlns:a16="http://schemas.microsoft.com/office/drawing/2014/main" val="1144659816"/>
                    </a:ext>
                  </a:extLst>
                </a:gridCol>
                <a:gridCol w="1614750">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19013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37569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Schwere und dringende Anker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266114">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4625" indent="-174625">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Feedback</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48526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Net sentiment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26933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Ja</a:t>
                      </a:r>
                      <a:r>
                        <a:rPr lang="en-BZ" sz="1400" b="0" kern="1200" noProof="0" dirty="0">
                          <a:solidFill>
                            <a:schemeClr val="dk1"/>
                          </a:solidFill>
                          <a:latin typeface="Arial" panose="020B0604020202020204" pitchFamily="34" charset="0"/>
                          <a:ea typeface="+mn-ea"/>
                          <a:cs typeface="Arial" panose="020B0604020202020204" pitchFamily="34" charset="0"/>
                        </a:rPr>
                        <a:t>/</a:t>
                      </a:r>
                      <a:r>
                        <a:rPr lang="en-BZ" sz="1400" b="0" kern="1200" noProof="0" dirty="0" err="1">
                          <a:solidFill>
                            <a:schemeClr val="dk1"/>
                          </a:solidFill>
                          <a:latin typeface="Arial" panose="020B0604020202020204" pitchFamily="34" charset="0"/>
                          <a:ea typeface="+mn-ea"/>
                          <a:cs typeface="Arial" panose="020B0604020202020204" pitchFamily="34" charset="0"/>
                        </a:rPr>
                        <a:t>Nein</a:t>
                      </a:r>
                      <a:r>
                        <a:rPr lang="en-BZ" sz="1400" b="0" kern="1200" noProof="0" dirty="0">
                          <a:solidFill>
                            <a:schemeClr val="dk1"/>
                          </a:solidFill>
                          <a:latin typeface="Arial" panose="020B0604020202020204" pitchFamily="34" charset="0"/>
                          <a:ea typeface="+mn-ea"/>
                          <a:cs typeface="Arial" panose="020B0604020202020204" pitchFamily="34" charset="0"/>
                        </a:rPr>
                        <a:t> </a:t>
                      </a:r>
                      <a:r>
                        <a:rPr lang="en-BZ" sz="1400" b="0" kern="1200" noProof="0" dirty="0" err="1">
                          <a:solidFill>
                            <a:schemeClr val="dk1"/>
                          </a:solidFill>
                          <a:latin typeface="Arial" panose="020B0604020202020204" pitchFamily="34" charset="0"/>
                          <a:ea typeface="+mn-ea"/>
                          <a:cs typeface="Arial" panose="020B0604020202020204" pitchFamily="34" charset="0"/>
                        </a:rPr>
                        <a:t>Anzahl</a:t>
                      </a: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14087" y="9444206"/>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76" name="Graphic 75" descr="Laptop with solid fill">
            <a:extLst>
              <a:ext uri="{FF2B5EF4-FFF2-40B4-BE49-F238E27FC236}">
                <a16:creationId xmlns:a16="http://schemas.microsoft.com/office/drawing/2014/main" id="{30407411-74CA-4289-AF32-87B5A4EB10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2906" y="6059899"/>
            <a:ext cx="914400" cy="914400"/>
          </a:xfrm>
          <a:prstGeom prst="rect">
            <a:avLst/>
          </a:prstGeom>
        </p:spPr>
      </p:pic>
      <p:sp>
        <p:nvSpPr>
          <p:cNvPr id="73" name="Pfeil: Chevron 130">
            <a:extLst>
              <a:ext uri="{FF2B5EF4-FFF2-40B4-BE49-F238E27FC236}">
                <a16:creationId xmlns:a16="http://schemas.microsoft.com/office/drawing/2014/main" id="{816D2563-EA87-4B7F-9B49-DD164052096D}"/>
              </a:ext>
            </a:extLst>
          </p:cNvPr>
          <p:cNvSpPr/>
          <p:nvPr/>
        </p:nvSpPr>
        <p:spPr>
          <a:xfrm>
            <a:off x="-476862" y="360418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Textvorverarbeitung</a:t>
            </a:r>
          </a:p>
        </p:txBody>
      </p:sp>
      <p:sp>
        <p:nvSpPr>
          <p:cNvPr id="77" name="Textfeld 61">
            <a:extLst>
              <a:ext uri="{FF2B5EF4-FFF2-40B4-BE49-F238E27FC236}">
                <a16:creationId xmlns:a16="http://schemas.microsoft.com/office/drawing/2014/main" id="{EBFCDC5D-AB0C-4F25-A5F3-9DD4EC72F8B6}"/>
              </a:ext>
            </a:extLst>
          </p:cNvPr>
          <p:cNvSpPr txBox="1"/>
          <p:nvPr/>
        </p:nvSpPr>
        <p:spPr>
          <a:xfrm>
            <a:off x="-478981" y="4233314"/>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Bereinigen Sie die Texte und bringen Sie sie in ein verwendbares Format.</a:t>
            </a:r>
          </a:p>
        </p:txBody>
      </p:sp>
      <p:sp>
        <p:nvSpPr>
          <p:cNvPr id="79" name="Ellipse 22">
            <a:extLst>
              <a:ext uri="{FF2B5EF4-FFF2-40B4-BE49-F238E27FC236}">
                <a16:creationId xmlns:a16="http://schemas.microsoft.com/office/drawing/2014/main" id="{F9656B6A-6873-4F2E-A80D-E158DC6D7268}"/>
              </a:ext>
            </a:extLst>
          </p:cNvPr>
          <p:cNvSpPr/>
          <p:nvPr/>
        </p:nvSpPr>
        <p:spPr>
          <a:xfrm>
            <a:off x="3043149" y="2206954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6" name="Graphic 5" descr="Statistics with solid fill">
            <a:extLst>
              <a:ext uri="{FF2B5EF4-FFF2-40B4-BE49-F238E27FC236}">
                <a16:creationId xmlns:a16="http://schemas.microsoft.com/office/drawing/2014/main" id="{5B3A2CE6-0222-4FAA-8B9B-245ED1A131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7812" y="7629247"/>
            <a:ext cx="914400" cy="914400"/>
          </a:xfrm>
          <a:prstGeom prst="rect">
            <a:avLst/>
          </a:prstGeom>
        </p:spPr>
      </p:pic>
      <p:pic>
        <p:nvPicPr>
          <p:cNvPr id="14" name="Graphic 13" descr="Database with solid fill">
            <a:extLst>
              <a:ext uri="{FF2B5EF4-FFF2-40B4-BE49-F238E27FC236}">
                <a16:creationId xmlns:a16="http://schemas.microsoft.com/office/drawing/2014/main" id="{083B820E-D4F1-4BA7-A8EB-B5E16E8F5B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21301" y="6059899"/>
            <a:ext cx="914400" cy="914400"/>
          </a:xfrm>
          <a:prstGeom prst="rect">
            <a:avLst/>
          </a:prstGeom>
        </p:spPr>
      </p:pic>
      <p:sp>
        <p:nvSpPr>
          <p:cNvPr id="87" name="Textfeld 124">
            <a:extLst>
              <a:ext uri="{FF2B5EF4-FFF2-40B4-BE49-F238E27FC236}">
                <a16:creationId xmlns:a16="http://schemas.microsoft.com/office/drawing/2014/main" id="{52424643-A784-4D6C-9D9E-2CE3DE652790}"/>
              </a:ext>
            </a:extLst>
          </p:cNvPr>
          <p:cNvSpPr txBox="1"/>
          <p:nvPr/>
        </p:nvSpPr>
        <p:spPr>
          <a:xfrm>
            <a:off x="7684697" y="6928301"/>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Data</a:t>
            </a:r>
          </a:p>
        </p:txBody>
      </p:sp>
      <p:sp>
        <p:nvSpPr>
          <p:cNvPr id="100" name="Textfeld 124">
            <a:extLst>
              <a:ext uri="{FF2B5EF4-FFF2-40B4-BE49-F238E27FC236}">
                <a16:creationId xmlns:a16="http://schemas.microsoft.com/office/drawing/2014/main" id="{1543D208-ED92-4841-A9EA-75C82A5422FC}"/>
              </a:ext>
            </a:extLst>
          </p:cNvPr>
          <p:cNvSpPr txBox="1"/>
          <p:nvPr/>
        </p:nvSpPr>
        <p:spPr>
          <a:xfrm>
            <a:off x="6132045" y="8504541"/>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Visualisation tools</a:t>
            </a:r>
          </a:p>
        </p:txBody>
      </p:sp>
      <p:cxnSp>
        <p:nvCxnSpPr>
          <p:cNvPr id="102" name="Gerade Verbindung mit Pfeil 170">
            <a:extLst>
              <a:ext uri="{FF2B5EF4-FFF2-40B4-BE49-F238E27FC236}">
                <a16:creationId xmlns:a16="http://schemas.microsoft.com/office/drawing/2014/main" id="{5DC3059B-D627-4E54-A676-DBADB7A7C1E6}"/>
              </a:ext>
            </a:extLst>
          </p:cNvPr>
          <p:cNvCxnSpPr>
            <a:cxnSpLocks/>
          </p:cNvCxnSpPr>
          <p:nvPr/>
        </p:nvCxnSpPr>
        <p:spPr bwMode="auto">
          <a:xfrm flipV="1">
            <a:off x="9873618" y="21355047"/>
            <a:ext cx="422837" cy="42917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Pfeil: Chevron 86">
            <a:extLst>
              <a:ext uri="{FF2B5EF4-FFF2-40B4-BE49-F238E27FC236}">
                <a16:creationId xmlns:a16="http://schemas.microsoft.com/office/drawing/2014/main" id="{E4310D60-17D6-4DB5-AC93-ECE269A56E52}"/>
              </a:ext>
            </a:extLst>
          </p:cNvPr>
          <p:cNvSpPr/>
          <p:nvPr/>
        </p:nvSpPr>
        <p:spPr>
          <a:xfrm>
            <a:off x="10047343" y="360418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Ergebnisse interpretieren</a:t>
            </a:r>
          </a:p>
        </p:txBody>
      </p:sp>
      <p:sp>
        <p:nvSpPr>
          <p:cNvPr id="80" name="Textfeld 88">
            <a:extLst>
              <a:ext uri="{FF2B5EF4-FFF2-40B4-BE49-F238E27FC236}">
                <a16:creationId xmlns:a16="http://schemas.microsoft.com/office/drawing/2014/main" id="{332C3DC1-54DF-4018-A49A-2049229528BE}"/>
              </a:ext>
            </a:extLst>
          </p:cNvPr>
          <p:cNvSpPr txBox="1"/>
          <p:nvPr/>
        </p:nvSpPr>
        <p:spPr>
          <a:xfrm>
            <a:off x="10016195" y="423331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Interpretieren Sie die Ergebnisse, indem Sie Datenvisualisierungen erstellen.</a:t>
            </a:r>
          </a:p>
        </p:txBody>
      </p:sp>
      <p:pic>
        <p:nvPicPr>
          <p:cNvPr id="9" name="Picture 8" descr="Graphical user interface, text, application&#10;&#10;Description automatically generated">
            <a:extLst>
              <a:ext uri="{FF2B5EF4-FFF2-40B4-BE49-F238E27FC236}">
                <a16:creationId xmlns:a16="http://schemas.microsoft.com/office/drawing/2014/main" id="{A13C113C-5454-4AD6-98A6-BABB1875F0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82" y="5669442"/>
            <a:ext cx="5811574" cy="3423260"/>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85D06456-53EF-40CE-9908-63AB0C509AC2}"/>
              </a:ext>
            </a:extLst>
          </p:cNvPr>
          <p:cNvPicPr>
            <a:picLocks noChangeAspect="1"/>
          </p:cNvPicPr>
          <p:nvPr/>
        </p:nvPicPr>
        <p:blipFill rotWithShape="1">
          <a:blip r:embed="rId10">
            <a:extLst>
              <a:ext uri="{28A0092B-C50C-407E-A947-70E740481C1C}">
                <a14:useLocalDpi xmlns:a14="http://schemas.microsoft.com/office/drawing/2010/main" val="0"/>
              </a:ext>
            </a:extLst>
          </a:blip>
          <a:srcRect l="24862" t="24751" r="19536" b="28411"/>
          <a:stretch/>
        </p:blipFill>
        <p:spPr>
          <a:xfrm>
            <a:off x="9547373" y="6157355"/>
            <a:ext cx="2313028" cy="846733"/>
          </a:xfrm>
          <a:prstGeom prst="rect">
            <a:avLst/>
          </a:prstGeom>
        </p:spPr>
      </p:pic>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H="1" flipV="1">
            <a:off x="9873618" y="21784219"/>
            <a:ext cx="848299" cy="45548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feld 113">
            <a:extLst>
              <a:ext uri="{FF2B5EF4-FFF2-40B4-BE49-F238E27FC236}">
                <a16:creationId xmlns:a16="http://schemas.microsoft.com/office/drawing/2014/main" id="{1EECA012-2C38-4751-AC77-12AA47130B7B}"/>
              </a:ext>
            </a:extLst>
          </p:cNvPr>
          <p:cNvSpPr txBox="1"/>
          <p:nvPr/>
        </p:nvSpPr>
        <p:spPr>
          <a:xfrm>
            <a:off x="7316409" y="2543625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2" name="Textfeld 114">
            <a:extLst>
              <a:ext uri="{FF2B5EF4-FFF2-40B4-BE49-F238E27FC236}">
                <a16:creationId xmlns:a16="http://schemas.microsoft.com/office/drawing/2014/main" id="{BA25A7EC-31E0-4113-B0D1-B331E614AE10}"/>
              </a:ext>
            </a:extLst>
          </p:cNvPr>
          <p:cNvSpPr txBox="1"/>
          <p:nvPr/>
        </p:nvSpPr>
        <p:spPr>
          <a:xfrm>
            <a:off x="9623850" y="25501683"/>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3" name="Textfeld 113">
            <a:extLst>
              <a:ext uri="{FF2B5EF4-FFF2-40B4-BE49-F238E27FC236}">
                <a16:creationId xmlns:a16="http://schemas.microsoft.com/office/drawing/2014/main" id="{025F6B46-926E-40F7-B4E1-A79AFF556646}"/>
              </a:ext>
            </a:extLst>
          </p:cNvPr>
          <p:cNvSpPr txBox="1"/>
          <p:nvPr/>
        </p:nvSpPr>
        <p:spPr>
          <a:xfrm>
            <a:off x="6146817" y="2310384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9" name="Textfeld 106">
            <a:extLst>
              <a:ext uri="{FF2B5EF4-FFF2-40B4-BE49-F238E27FC236}">
                <a16:creationId xmlns:a16="http://schemas.microsoft.com/office/drawing/2014/main" id="{537BDA81-6D81-46BD-9E64-53D4D2380372}"/>
              </a:ext>
            </a:extLst>
          </p:cNvPr>
          <p:cNvSpPr txBox="1"/>
          <p:nvPr/>
        </p:nvSpPr>
        <p:spPr>
          <a:xfrm>
            <a:off x="-714087" y="22679067"/>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0" name="Textfeld 110">
            <a:extLst>
              <a:ext uri="{FF2B5EF4-FFF2-40B4-BE49-F238E27FC236}">
                <a16:creationId xmlns:a16="http://schemas.microsoft.com/office/drawing/2014/main" id="{B25DC84F-8067-4146-9674-CFB1911D4FA4}"/>
              </a:ext>
            </a:extLst>
          </p:cNvPr>
          <p:cNvSpPr txBox="1"/>
          <p:nvPr/>
        </p:nvSpPr>
        <p:spPr>
          <a:xfrm>
            <a:off x="-600278" y="23103844"/>
            <a:ext cx="2615499" cy="21192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2" name="Textfeld 112">
            <a:extLst>
              <a:ext uri="{FF2B5EF4-FFF2-40B4-BE49-F238E27FC236}">
                <a16:creationId xmlns:a16="http://schemas.microsoft.com/office/drawing/2014/main" id="{2DA5BA33-EE28-4F3D-BE3E-889261DD5EE0}"/>
              </a:ext>
            </a:extLst>
          </p:cNvPr>
          <p:cNvSpPr txBox="1"/>
          <p:nvPr/>
        </p:nvSpPr>
        <p:spPr>
          <a:xfrm>
            <a:off x="2549274" y="2310384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4" name="Textfeld 114">
            <a:extLst>
              <a:ext uri="{FF2B5EF4-FFF2-40B4-BE49-F238E27FC236}">
                <a16:creationId xmlns:a16="http://schemas.microsoft.com/office/drawing/2014/main" id="{80C536C7-2CD0-4A9E-B047-8223318912D9}"/>
              </a:ext>
            </a:extLst>
          </p:cNvPr>
          <p:cNvSpPr txBox="1"/>
          <p:nvPr/>
        </p:nvSpPr>
        <p:spPr>
          <a:xfrm>
            <a:off x="9057562" y="2310384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5" name="Textfeld 173">
            <a:extLst>
              <a:ext uri="{FF2B5EF4-FFF2-40B4-BE49-F238E27FC236}">
                <a16:creationId xmlns:a16="http://schemas.microsoft.com/office/drawing/2014/main" id="{AFB38E24-8800-44B0-BC20-FAF481CCD962}"/>
              </a:ext>
            </a:extLst>
          </p:cNvPr>
          <p:cNvSpPr txBox="1"/>
          <p:nvPr/>
        </p:nvSpPr>
        <p:spPr>
          <a:xfrm>
            <a:off x="-625104" y="23438967"/>
            <a:ext cx="2434667"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PM35: Blog post</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PM36: Camera Journal</a:t>
            </a:r>
          </a:p>
        </p:txBody>
      </p:sp>
      <p:sp>
        <p:nvSpPr>
          <p:cNvPr id="108" name="Textfeld 173">
            <a:extLst>
              <a:ext uri="{FF2B5EF4-FFF2-40B4-BE49-F238E27FC236}">
                <a16:creationId xmlns:a16="http://schemas.microsoft.com/office/drawing/2014/main" id="{2434D9A7-BAA3-4769-83F3-55EE2733234F}"/>
              </a:ext>
            </a:extLst>
          </p:cNvPr>
          <p:cNvSpPr txBox="1"/>
          <p:nvPr/>
        </p:nvSpPr>
        <p:spPr>
          <a:xfrm>
            <a:off x="6140691" y="23438967"/>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p:txBody>
      </p:sp>
      <p:sp>
        <p:nvSpPr>
          <p:cNvPr id="110" name="Textfeld 105">
            <a:extLst>
              <a:ext uri="{FF2B5EF4-FFF2-40B4-BE49-F238E27FC236}">
                <a16:creationId xmlns:a16="http://schemas.microsoft.com/office/drawing/2014/main" id="{0A5B632A-5A3D-4735-95AB-EB0109AB89BE}"/>
              </a:ext>
            </a:extLst>
          </p:cNvPr>
          <p:cNvSpPr txBox="1"/>
          <p:nvPr/>
        </p:nvSpPr>
        <p:spPr>
          <a:xfrm>
            <a:off x="6057978" y="22679067"/>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6" name="Textfeld 173">
            <a:extLst>
              <a:ext uri="{FF2B5EF4-FFF2-40B4-BE49-F238E27FC236}">
                <a16:creationId xmlns:a16="http://schemas.microsoft.com/office/drawing/2014/main" id="{6846D044-FDF6-4D02-9280-FD8BA4296573}"/>
              </a:ext>
            </a:extLst>
          </p:cNvPr>
          <p:cNvSpPr txBox="1"/>
          <p:nvPr/>
        </p:nvSpPr>
        <p:spPr>
          <a:xfrm>
            <a:off x="9057562" y="23438967"/>
            <a:ext cx="3184982" cy="181588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1400" i="0" u="none" strike="noStrike" dirty="0">
                <a:effectLst/>
                <a:latin typeface="Arial"/>
                <a:cs typeface="Arial"/>
              </a:rPr>
              <a:t>VM17: </a:t>
            </a:r>
            <a:r>
              <a:rPr lang="en-GB" sz="1400" i="0" u="none" strike="noStrike" dirty="0" err="1">
                <a:effectLst/>
                <a:latin typeface="Arial"/>
                <a:cs typeface="Arial"/>
              </a:rPr>
              <a:t>Labor</a:t>
            </a:r>
            <a:r>
              <a:rPr lang="en-GB" sz="1400" dirty="0">
                <a:latin typeface="Arial"/>
                <a:cs typeface="Arial"/>
              </a:rPr>
              <a:t> </a:t>
            </a:r>
            <a:r>
              <a:rPr lang="en-GB" sz="1400" dirty="0" err="1">
                <a:latin typeface="Arial"/>
                <a:cs typeface="Arial"/>
              </a:rPr>
              <a:t>e</a:t>
            </a:r>
            <a:r>
              <a:rPr lang="en-GB" sz="1400" i="0" u="none" strike="noStrike" dirty="0" err="1">
                <a:effectLst/>
                <a:latin typeface="Arial"/>
                <a:cs typeface="Arial"/>
              </a:rPr>
              <a:t>xperimente</a:t>
            </a:r>
            <a:endParaRPr lang="en-GB" sz="1400" i="0" u="none" strike="noStrike" dirty="0">
              <a:effectLst/>
              <a:latin typeface="Arial"/>
              <a:cs typeface="Arial"/>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VM20: Internet </a:t>
            </a:r>
            <a:r>
              <a:rPr lang="en-GB" sz="1400" i="0" u="none" strike="noStrike" dirty="0" err="1">
                <a:effectLst/>
                <a:latin typeface="Arial" panose="020B0604020202020204" pitchFamily="34" charset="0"/>
                <a:cs typeface="Arial" panose="020B0604020202020204" pitchFamily="34" charset="0"/>
              </a:rPr>
              <a:t>basierte</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Informations</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gewinnung</a:t>
            </a:r>
            <a:endParaRPr lang="en-GB" sz="1400" i="0" u="none" strike="noStrike"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VM22: Big Data Analytics</a:t>
            </a:r>
          </a:p>
          <a:p>
            <a:pPr marL="285750" indent="-285750">
              <a:buFont typeface="Arial" panose="020B0604020202020204" pitchFamily="34" charset="0"/>
              <a:buChar char="•"/>
            </a:pPr>
            <a:r>
              <a:rPr lang="en-GB" sz="1400" dirty="0">
                <a:ea typeface="+mn-lt"/>
                <a:cs typeface="+mn-lt"/>
              </a:rPr>
              <a:t>VM35: Meta Analyse</a:t>
            </a:r>
            <a:endParaRPr lang="en-GB" sz="1400" dirty="0">
              <a:latin typeface="Arial"/>
              <a:cs typeface="Arial"/>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VM23: Social Media Analytics</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VM31: Systematic Review</a:t>
            </a:r>
            <a:r>
              <a:rPr lang="de-DE" sz="1400" i="0" u="none" strike="noStrike" dirty="0">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VM33: Literature Review</a:t>
            </a:r>
          </a:p>
        </p:txBody>
      </p:sp>
      <p:cxnSp>
        <p:nvCxnSpPr>
          <p:cNvPr id="118" name="Gerader Verbinder 58">
            <a:extLst>
              <a:ext uri="{FF2B5EF4-FFF2-40B4-BE49-F238E27FC236}">
                <a16:creationId xmlns:a16="http://schemas.microsoft.com/office/drawing/2014/main" id="{DEB81931-C9B1-43A9-9FA9-E2499B262EB0}"/>
              </a:ext>
            </a:extLst>
          </p:cNvPr>
          <p:cNvCxnSpPr>
            <a:cxnSpLocks/>
          </p:cNvCxnSpPr>
          <p:nvPr/>
        </p:nvCxnSpPr>
        <p:spPr bwMode="auto">
          <a:xfrm flipV="1">
            <a:off x="-600277" y="22594645"/>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rader Verbinder 11">
            <a:extLst>
              <a:ext uri="{FF2B5EF4-FFF2-40B4-BE49-F238E27FC236}">
                <a16:creationId xmlns:a16="http://schemas.microsoft.com/office/drawing/2014/main" id="{BEDE14BA-9454-47DD-9499-F04562B4597C}"/>
              </a:ext>
            </a:extLst>
          </p:cNvPr>
          <p:cNvCxnSpPr/>
          <p:nvPr/>
        </p:nvCxnSpPr>
        <p:spPr bwMode="auto">
          <a:xfrm flipH="1">
            <a:off x="5844963" y="23127516"/>
            <a:ext cx="1881" cy="204240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Textfeld 173">
            <a:extLst>
              <a:ext uri="{FF2B5EF4-FFF2-40B4-BE49-F238E27FC236}">
                <a16:creationId xmlns:a16="http://schemas.microsoft.com/office/drawing/2014/main" id="{109FC1BA-31F6-4729-9C65-D020823D37D2}"/>
              </a:ext>
            </a:extLst>
          </p:cNvPr>
          <p:cNvSpPr txBox="1"/>
          <p:nvPr/>
        </p:nvSpPr>
        <p:spPr>
          <a:xfrm>
            <a:off x="2438154" y="23438967"/>
            <a:ext cx="3231697" cy="1815882"/>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PM44: Crowdfunding Description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PM45: Press Release Article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PM48: Social Media Ad Description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PM49: </a:t>
            </a:r>
            <a:r>
              <a:rPr lang="en-GB" sz="1400" i="0" dirty="0" err="1">
                <a:effectLst/>
                <a:latin typeface="Arial" panose="020B0604020202020204" pitchFamily="34" charset="0"/>
                <a:cs typeface="Arial" panose="020B0604020202020204" pitchFamily="34" charset="0"/>
              </a:rPr>
              <a:t>Suchmaschinen</a:t>
            </a:r>
            <a:r>
              <a:rPr lang="en-GB" sz="1400" i="0" dirty="0">
                <a:effectLst/>
                <a:latin typeface="Arial" panose="020B0604020202020204" pitchFamily="34" charset="0"/>
                <a:cs typeface="Arial" panose="020B0604020202020204" pitchFamily="34" charset="0"/>
              </a:rPr>
              <a:t> Ad Description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PM51: E-Mail Ad description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PM67: Diary</a:t>
            </a:r>
          </a:p>
        </p:txBody>
      </p:sp>
      <p:cxnSp>
        <p:nvCxnSpPr>
          <p:cNvPr id="122" name="Gerader Verbinder 11">
            <a:extLst>
              <a:ext uri="{FF2B5EF4-FFF2-40B4-BE49-F238E27FC236}">
                <a16:creationId xmlns:a16="http://schemas.microsoft.com/office/drawing/2014/main" id="{F2C8B33D-B954-404C-AC04-BEC884A7F69A}"/>
              </a:ext>
            </a:extLst>
          </p:cNvPr>
          <p:cNvCxnSpPr/>
          <p:nvPr/>
        </p:nvCxnSpPr>
        <p:spPr bwMode="auto">
          <a:xfrm flipH="1">
            <a:off x="5851834" y="19726887"/>
            <a:ext cx="6486" cy="266071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6" name="Table 23">
            <a:extLst>
              <a:ext uri="{FF2B5EF4-FFF2-40B4-BE49-F238E27FC236}">
                <a16:creationId xmlns:a16="http://schemas.microsoft.com/office/drawing/2014/main" id="{F53D7A3C-155A-46D8-8AD9-4B437C97266E}"/>
              </a:ext>
            </a:extLst>
          </p:cNvPr>
          <p:cNvGraphicFramePr>
            <a:graphicFrameLocks noGrp="1"/>
          </p:cNvGraphicFramePr>
          <p:nvPr>
            <p:extLst>
              <p:ext uri="{D42A27DB-BD31-4B8C-83A1-F6EECF244321}">
                <p14:modId xmlns:p14="http://schemas.microsoft.com/office/powerpoint/2010/main" val="2162010679"/>
              </p:ext>
            </p:extLst>
          </p:nvPr>
        </p:nvGraphicFramePr>
        <p:xfrm>
          <a:off x="-20260" y="15336731"/>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3" name="Picture 2" descr="Logo&#10;&#10;Description automatically generated">
            <a:extLst>
              <a:ext uri="{FF2B5EF4-FFF2-40B4-BE49-F238E27FC236}">
                <a16:creationId xmlns:a16="http://schemas.microsoft.com/office/drawing/2014/main" id="{A28DA7A0-320C-49AC-B64C-985256CC3E9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25692" y1="62000" x2="34923" y2="72800"/>
                        <a14:foregroundMark x1="41077" y1="78000" x2="52769" y2="39200"/>
                        <a14:foregroundMark x1="83692" y1="50000" x2="53846" y2="60800"/>
                        <a14:foregroundMark x1="24154" y1="68800" x2="26154" y2="59200"/>
                        <a14:foregroundMark x1="33385" y1="31200" x2="34308" y2="80800"/>
                        <a14:foregroundMark x1="60000" y1="72800" x2="66154" y2="75200"/>
                        <a14:foregroundMark x1="74462" y1="67200" x2="75385" y2="64800"/>
                        <a14:foregroundMark x1="18462" y1="42000" x2="16308" y2="31200"/>
                        <a14:foregroundMark x1="17385" y1="51200" x2="15385" y2="59200"/>
                        <a14:foregroundMark x1="25077" y1="59200" x2="18923" y2="44800"/>
                      </a14:backgroundRemoval>
                    </a14:imgEffect>
                  </a14:imgLayer>
                </a14:imgProps>
              </a:ext>
              <a:ext uri="{28A0092B-C50C-407E-A947-70E740481C1C}">
                <a14:useLocalDpi xmlns:a14="http://schemas.microsoft.com/office/drawing/2010/main" val="0"/>
              </a:ext>
            </a:extLst>
          </a:blip>
          <a:stretch>
            <a:fillRect/>
          </a:stretch>
        </p:blipFill>
        <p:spPr>
          <a:xfrm>
            <a:off x="9780741" y="8307582"/>
            <a:ext cx="2071180" cy="796608"/>
          </a:xfrm>
          <a:prstGeom prst="rect">
            <a:avLst/>
          </a:prstGeom>
        </p:spPr>
      </p:pic>
      <p:sp>
        <p:nvSpPr>
          <p:cNvPr id="84" name="Rectangle 83">
            <a:extLst>
              <a:ext uri="{FF2B5EF4-FFF2-40B4-BE49-F238E27FC236}">
                <a16:creationId xmlns:a16="http://schemas.microsoft.com/office/drawing/2014/main" id="{25F652CA-E585-44DC-B5B5-B056267EC540}"/>
              </a:ext>
            </a:extLst>
          </p:cNvPr>
          <p:cNvSpPr/>
          <p:nvPr/>
        </p:nvSpPr>
        <p:spPr>
          <a:xfrm>
            <a:off x="-1836505" y="25744528"/>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82F15395-954B-4594-A3E4-41236F7652D5}"/>
              </a:ext>
            </a:extLst>
          </p:cNvPr>
          <p:cNvSpPr/>
          <p:nvPr/>
        </p:nvSpPr>
        <p:spPr>
          <a:xfrm>
            <a:off x="12630427" y="247037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AEA1C55C-6C64-4E77-A604-82899AFFE174}"/>
              </a:ext>
            </a:extLst>
          </p:cNvPr>
          <p:cNvSpPr/>
          <p:nvPr/>
        </p:nvSpPr>
        <p:spPr>
          <a:xfrm>
            <a:off x="-900153" y="112959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28" name="Picture 27" descr="Logo, company name&#10;&#10;Description automatically generated">
            <a:extLst>
              <a:ext uri="{FF2B5EF4-FFF2-40B4-BE49-F238E27FC236}">
                <a16:creationId xmlns:a16="http://schemas.microsoft.com/office/drawing/2014/main" id="{341E3939-FB68-4453-96D3-9B6F07E0D3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28697" y="7140147"/>
            <a:ext cx="1295280" cy="1035606"/>
          </a:xfrm>
          <a:prstGeom prst="rect">
            <a:avLst/>
          </a:prstGeom>
        </p:spPr>
      </p:pic>
      <p:sp>
        <p:nvSpPr>
          <p:cNvPr id="111" name="Textfeld 74">
            <a:extLst>
              <a:ext uri="{FF2B5EF4-FFF2-40B4-BE49-F238E27FC236}">
                <a16:creationId xmlns:a16="http://schemas.microsoft.com/office/drawing/2014/main" id="{8D19171E-976D-413B-B846-42F05E695283}"/>
              </a:ext>
            </a:extLst>
          </p:cNvPr>
          <p:cNvSpPr txBox="1"/>
          <p:nvPr/>
        </p:nvSpPr>
        <p:spPr>
          <a:xfrm>
            <a:off x="-714087" y="14920113"/>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3" name="Gerader Verbinder 168">
            <a:extLst>
              <a:ext uri="{FF2B5EF4-FFF2-40B4-BE49-F238E27FC236}">
                <a16:creationId xmlns:a16="http://schemas.microsoft.com/office/drawing/2014/main" id="{0608AB26-82A0-4E9F-AA0D-5293DD74CE83}"/>
              </a:ext>
            </a:extLst>
          </p:cNvPr>
          <p:cNvCxnSpPr/>
          <p:nvPr/>
        </p:nvCxnSpPr>
        <p:spPr bwMode="auto">
          <a:xfrm flipV="1">
            <a:off x="6103204" y="19354524"/>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Textfeld 76">
            <a:extLst>
              <a:ext uri="{FF2B5EF4-FFF2-40B4-BE49-F238E27FC236}">
                <a16:creationId xmlns:a16="http://schemas.microsoft.com/office/drawing/2014/main" id="{B56B1C14-B2D4-47D4-89FA-797675CE2410}"/>
              </a:ext>
            </a:extLst>
          </p:cNvPr>
          <p:cNvSpPr txBox="1"/>
          <p:nvPr/>
        </p:nvSpPr>
        <p:spPr>
          <a:xfrm>
            <a:off x="6057978" y="19482836"/>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E16C32D9-D3A3-4CB2-A9FB-24854E91083D}"/>
              </a:ext>
            </a:extLst>
          </p:cNvPr>
          <p:cNvSpPr/>
          <p:nvPr/>
        </p:nvSpPr>
        <p:spPr>
          <a:xfrm>
            <a:off x="-2023892" y="106239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3" name="Rectangle 122">
            <a:extLst>
              <a:ext uri="{FF2B5EF4-FFF2-40B4-BE49-F238E27FC236}">
                <a16:creationId xmlns:a16="http://schemas.microsoft.com/office/drawing/2014/main" id="{FF07C9C6-2E41-46BA-A198-6BE0C83CB860}"/>
              </a:ext>
            </a:extLst>
          </p:cNvPr>
          <p:cNvSpPr/>
          <p:nvPr/>
        </p:nvSpPr>
        <p:spPr>
          <a:xfrm>
            <a:off x="-2195063" y="933742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87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22132" y="39881"/>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VM25: </a:t>
            </a:r>
            <a:r>
              <a:rPr lang="en-GB" sz="2200" b="1" i="0" u="none" strike="noStrike" baseline="0" dirty="0">
                <a:solidFill>
                  <a:schemeClr val="bg1"/>
                </a:solidFill>
                <a:latin typeface="Arial" panose="020B0604020202020204" pitchFamily="34" charset="0"/>
                <a:cs typeface="Arial" panose="020B0604020202020204" pitchFamily="34" charset="0"/>
              </a:rPr>
              <a:t>Mobile Ethnography</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dirty="0" err="1">
                <a:solidFill>
                  <a:schemeClr val="bg1"/>
                </a:solidFill>
                <a:latin typeface="Arial" panose="020B0604020202020204" pitchFamily="34" charset="0"/>
                <a:cs typeface="Arial" panose="020B0604020202020204" pitchFamily="34" charset="0"/>
              </a:rPr>
              <a:t>Verhaltensdaten</a:t>
            </a:r>
            <a:endParaRPr lang="en-BZ" sz="2200" kern="1200" noProof="0" dirty="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84202"/>
            <a:ext cx="13824823" cy="26966766"/>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4700" y="76932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81114" y="1223949"/>
            <a:ext cx="0" cy="139252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15759" y="1212663"/>
            <a:ext cx="6284732" cy="1179594"/>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Die neuen Möglichkeiten, die mobile Endgeräte und die ständige Vernetzung bieten. Der Verbraucher teilt seine Gedanken, Gefühle und Entscheidungen zu bestimmten Ereignissen mit oder Aktivitäten durch Videos und/oder Fotos der Öffentlichkeit, wodurch die Unausgesprochene Wünsche und Probleme in Echtzeit aufdecken.</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20773318"/>
              </p:ext>
            </p:extLst>
          </p:nvPr>
        </p:nvGraphicFramePr>
        <p:xfrm>
          <a:off x="6664097" y="21658542"/>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434530" y="22241210"/>
            <a:ext cx="1" cy="42413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434530" y="22664690"/>
            <a:ext cx="425461" cy="424786"/>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24700" y="2718659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28159" y="27186592"/>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[Ste]</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50198" y="284248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5816" y="769322"/>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2685" y="1212663"/>
            <a:ext cx="6339726" cy="1179594"/>
          </a:xfrm>
          <a:prstGeom prst="rect">
            <a:avLst/>
          </a:prstGeom>
        </p:spPr>
        <p:txBody>
          <a:bodyPr wrap="square" lIns="0" tIns="0" rIns="0" bIns="0" rtlCol="0">
            <a:noAutofit/>
          </a:bodyPr>
          <a:lstStyle/>
          <a:p>
            <a:pPr marR="0" lvl="0" algn="just" defTabSz="914400" rtl="0" eaLnBrk="1" fontAlgn="auto" latinLnBrk="0" hangingPunct="1">
              <a:lnSpc>
                <a:spcPct val="100000"/>
              </a:lnSpc>
              <a:spcBef>
                <a:spcPts val="0"/>
              </a:spcBef>
              <a:spcAft>
                <a:spcPts val="0"/>
              </a:spcAft>
              <a:buClrTx/>
              <a:buSzTx/>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Beispiel: Eine Intercept-Umfrage ist nützlich für die mobile Ethnographie-Forschung. Die Umfrage bietet einen Einblick in die natürliche Umgebung eines Befragten durch die Verwendung von Videos und Bildern.Diese Umfrage ermöglicht es den Befragten, Umfragefragen zu beantworten und andere forschungsbezogene Aktivitäten auf ihren Mobilgeräten durchzuführen.</a:t>
            </a:r>
            <a:endParaRPr lang="de-DE" sz="1600">
              <a:solidFill>
                <a:srgbClr val="000000">
                  <a:lumMod val="75000"/>
                  <a:lumOff val="25000"/>
                </a:srgbClr>
              </a:solidFill>
              <a:latin typeface="Arial" panose="020B0604020202020204" pitchFamily="34" charset="0"/>
              <a:cs typeface="Arial" panose="020B0604020202020204" pitchFamily="34" charset="0"/>
            </a:endParaRPr>
          </a:p>
        </p:txBody>
      </p:sp>
      <p:sp>
        <p:nvSpPr>
          <p:cNvPr id="63" name="Textfeld 62">
            <a:extLst>
              <a:ext uri="{FF2B5EF4-FFF2-40B4-BE49-F238E27FC236}">
                <a16:creationId xmlns:a16="http://schemas.microsoft.com/office/drawing/2014/main" id="{38CA50E6-F4B1-4914-ADD1-1015901FB7F9}"/>
              </a:ext>
            </a:extLst>
          </p:cNvPr>
          <p:cNvSpPr txBox="1"/>
          <p:nvPr/>
        </p:nvSpPr>
        <p:spPr>
          <a:xfrm>
            <a:off x="-724700" y="295416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4700" y="563977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5802694" y="5639745"/>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554700" y="5955900"/>
            <a:ext cx="2584" cy="27543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50198" y="884241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50198" y="1402764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24700" y="14127505"/>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14458" y="14604891"/>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111171" y="14604891"/>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37148" y="14604891"/>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12627" y="15271167"/>
            <a:ext cx="3397709" cy="1169551"/>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Unternehmensdaten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Kano-Modell</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Alternative Lösungen (A/B)</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132053" y="15271167"/>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analysis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50198" y="1655670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1707267546"/>
              </p:ext>
            </p:extLst>
          </p:nvPr>
        </p:nvGraphicFramePr>
        <p:xfrm>
          <a:off x="112724" y="21507762"/>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a:solidFill>
                            <a:schemeClr val="tx1"/>
                          </a:solidFill>
                          <a:latin typeface="Arial"/>
                          <a:cs typeface="Arial"/>
                        </a:rPr>
                        <a:t>Annahmetyp und Betrachtungs-schwerpunkt</a:t>
                      </a: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a:ea typeface="+mn-ea"/>
                          <a:cs typeface="Arial"/>
                        </a:rPr>
                        <a:t>Nützlichkeit</a:t>
                      </a:r>
                      <a:endParaRPr lang="de-DE" sz="1600" b="0">
                        <a:solidFill>
                          <a:schemeClr val="tx1"/>
                        </a:solidFill>
                        <a:latin typeface="Arial"/>
                        <a:cs typeface="Arial"/>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a:ea typeface="+mn-ea"/>
                          <a:cs typeface="Arial"/>
                        </a:rPr>
                        <a:t>Usability</a:t>
                      </a:r>
                      <a:endParaRPr lang="de-DE" sz="1600" b="0">
                        <a:solidFill>
                          <a:schemeClr val="tx1"/>
                        </a:solidFill>
                        <a:latin typeface="Arial"/>
                        <a:cs typeface="Arial"/>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a:cs typeface="Arial"/>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a:cs typeface="Arial"/>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a:cs typeface="Arial"/>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a:ea typeface="+mn-ea"/>
                          <a:cs typeface="Arial"/>
                        </a:rPr>
                        <a:t>Gesamtlösung</a:t>
                      </a:r>
                      <a:endParaRPr lang="en-BZ" sz="1600" b="0" kern="1200" noProof="0">
                        <a:solidFill>
                          <a:schemeClr val="tx1"/>
                        </a:solidFill>
                        <a:latin typeface="Arial"/>
                        <a:ea typeface="+mn-ea"/>
                        <a:cs typeface="Arial"/>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a:ea typeface="+mn-ea"/>
                          <a:cs typeface="Arial"/>
                        </a:rPr>
                        <a:t>Eigenschaften</a:t>
                      </a:r>
                      <a:endParaRPr lang="en-BZ" sz="1600" b="0" kern="1200" noProof="0">
                        <a:solidFill>
                          <a:schemeClr val="tx1"/>
                        </a:solidFill>
                        <a:latin typeface="Arial"/>
                        <a:ea typeface="+mn-ea"/>
                        <a:cs typeface="Arial"/>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192075" y="2330622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632185" y="27097109"/>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Ellipse 22">
            <a:extLst>
              <a:ext uri="{FF2B5EF4-FFF2-40B4-BE49-F238E27FC236}">
                <a16:creationId xmlns:a16="http://schemas.microsoft.com/office/drawing/2014/main" id="{8750DDC7-8AA2-480C-ABFA-6B9E6A3E6CF0}"/>
              </a:ext>
            </a:extLst>
          </p:cNvPr>
          <p:cNvSpPr/>
          <p:nvPr/>
        </p:nvSpPr>
        <p:spPr>
          <a:xfrm>
            <a:off x="3173698" y="2330622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647312" y="2330622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754175" y="15271167"/>
            <a:ext cx="3747599" cy="1169551"/>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Analyse des Webverkehrs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Link-Tracking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Simulationsverkäufe </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Vermarktungssimulation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50198" y="552105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a:off x="8023584" y="6129417"/>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 name="Textfeld 124">
            <a:extLst>
              <a:ext uri="{FF2B5EF4-FFF2-40B4-BE49-F238E27FC236}">
                <a16:creationId xmlns:a16="http://schemas.microsoft.com/office/drawing/2014/main" id="{A2BBA838-BD3B-433C-AE2F-48A382C5B84A}"/>
              </a:ext>
            </a:extLst>
          </p:cNvPr>
          <p:cNvSpPr txBox="1"/>
          <p:nvPr/>
        </p:nvSpPr>
        <p:spPr>
          <a:xfrm>
            <a:off x="6119261" y="7843058"/>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Smartphone/ Tab</a:t>
            </a:r>
          </a:p>
        </p:txBody>
      </p: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81238648"/>
              </p:ext>
            </p:extLst>
          </p:nvPr>
        </p:nvGraphicFramePr>
        <p:xfrm>
          <a:off x="-625691" y="9419188"/>
          <a:ext cx="13129836" cy="4412406"/>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1969479">
                  <a:extLst>
                    <a:ext uri="{9D8B030D-6E8A-4147-A177-3AD203B41FA5}">
                      <a16:colId xmlns:a16="http://schemas.microsoft.com/office/drawing/2014/main" val="2115851003"/>
                    </a:ext>
                  </a:extLst>
                </a:gridCol>
                <a:gridCol w="1624721">
                  <a:extLst>
                    <a:ext uri="{9D8B030D-6E8A-4147-A177-3AD203B41FA5}">
                      <a16:colId xmlns:a16="http://schemas.microsoft.com/office/drawing/2014/main" val="974451925"/>
                    </a:ext>
                  </a:extLst>
                </a:gridCol>
                <a:gridCol w="2174875">
                  <a:extLst>
                    <a:ext uri="{9D8B030D-6E8A-4147-A177-3AD203B41FA5}">
                      <a16:colId xmlns:a16="http://schemas.microsoft.com/office/drawing/2014/main" val="1144659816"/>
                    </a:ext>
                  </a:extLst>
                </a:gridCol>
                <a:gridCol w="1844459">
                  <a:extLst>
                    <a:ext uri="{9D8B030D-6E8A-4147-A177-3AD203B41FA5}">
                      <a16:colId xmlns:a16="http://schemas.microsoft.com/office/drawing/2014/main" val="297790444"/>
                    </a:ext>
                  </a:extLst>
                </a:gridCol>
                <a:gridCol w="2035842">
                  <a:extLst>
                    <a:ext uri="{9D8B030D-6E8A-4147-A177-3AD203B41FA5}">
                      <a16:colId xmlns:a16="http://schemas.microsoft.com/office/drawing/2014/main" val="2341571255"/>
                    </a:ext>
                  </a:extLst>
                </a:gridCol>
              </a:tblGrid>
              <a:tr h="20074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dirty="0">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9839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Neuheit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Sean Ellis Score</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Angefragte Features</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367012">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CES (Consumer Effort score)</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a:ea typeface="+mn-ea"/>
                          <a:cs typeface="Arial"/>
                        </a:rPr>
                        <a:t>Benutzerfreundlichkeit</a:t>
                      </a:r>
                      <a:endParaRPr lang="en-BZ" sz="1400" b="0" kern="1200" noProof="0" err="1">
                        <a:solidFill>
                          <a:schemeClr val="dk1"/>
                        </a:solidFill>
                        <a:latin typeface="Arial"/>
                        <a:ea typeface="+mn-ea"/>
                        <a:cs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a:ea typeface="+mn-ea"/>
                          <a:cs typeface="Arial"/>
                        </a:rPr>
                        <a:t>Ja/Nein Anzahl</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a:ea typeface="+mn-ea"/>
                          <a:cs typeface="Arial"/>
                        </a:rPr>
                        <a:t>Benutzer-Bewertung</a:t>
                      </a:r>
                      <a:endParaRPr lang="en-BZ" sz="1400" b="0" kern="1200" noProof="0" err="1">
                        <a:solidFill>
                          <a:schemeClr val="dk1"/>
                        </a:solidFill>
                        <a:latin typeface="Arial"/>
                        <a:ea typeface="+mn-ea"/>
                        <a:cs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solidFill>
                          <a:latin typeface="Arial"/>
                          <a:cs typeface="Arial"/>
                        </a:rPr>
                        <a:t>Feedback, warum fast nicht gekauft</a:t>
                      </a:r>
                      <a:endParaRPr lang="en-BZ" sz="1400" b="0" kern="1200" noProof="0">
                        <a:solidFill>
                          <a:srgbClr val="000000"/>
                        </a:solidFill>
                        <a:latin typeface="Arial"/>
                        <a:ea typeface="+mn-ea"/>
                        <a:cs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628051">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a:cs typeface="Arial"/>
                        </a:rPr>
                        <a:t>Begehren</a:t>
                      </a:r>
                      <a:endParaRPr lang="en-BZ" sz="1600" b="1" kern="1200" noProof="0">
                        <a:solidFill>
                          <a:schemeClr val="tx1"/>
                        </a:solidFill>
                        <a:latin typeface="Arial"/>
                        <a:ea typeface="+mn-ea"/>
                        <a:cs typeface="Arial"/>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indent="-285750" algn="l">
                        <a:buFont typeface="Arial" panose="020B0604020202020204" pitchFamily="34" charset="0"/>
                        <a:buChar char="•"/>
                      </a:pPr>
                      <a:r>
                        <a:rPr lang="de-DE" sz="1400" dirty="0">
                          <a:solidFill>
                            <a:srgbClr val="000000"/>
                          </a:solidFill>
                          <a:latin typeface="Arial"/>
                          <a:cs typeface="Arial"/>
                        </a:rPr>
                        <a:t>CSAT (Customer Satisfaction)</a:t>
                      </a:r>
                    </a:p>
                    <a:p>
                      <a:pPr marL="374650" indent="-285750" algn="l">
                        <a:buFont typeface="Arial" panose="020B0604020202020204" pitchFamily="34" charset="0"/>
                        <a:buChar char="•"/>
                      </a:pPr>
                      <a:r>
                        <a:rPr lang="de-DE" sz="1400" dirty="0">
                          <a:solidFill>
                            <a:srgbClr val="000000"/>
                          </a:solidFill>
                          <a:latin typeface="Arial"/>
                          <a:cs typeface="Arial"/>
                        </a:rPr>
                        <a:t>Kundengewinnung</a:t>
                      </a:r>
                    </a:p>
                    <a:p>
                      <a:pPr marL="374650" indent="-285750" algn="l">
                        <a:buFont typeface="Arial" panose="020B0604020202020204" pitchFamily="34" charset="0"/>
                        <a:buChar char="•"/>
                      </a:pPr>
                      <a:r>
                        <a:rPr lang="de-DE" sz="1400" dirty="0">
                          <a:solidFill>
                            <a:srgbClr val="000000"/>
                          </a:solidFill>
                          <a:latin typeface="Arial"/>
                          <a:cs typeface="Arial"/>
                        </a:rPr>
                        <a:t>LOI-Akzeptanzrate</a:t>
                      </a:r>
                    </a:p>
                    <a:p>
                      <a:pPr marL="374650" indent="-285750" algn="l">
                        <a:buFont typeface="Arial" panose="020B0604020202020204" pitchFamily="34" charset="0"/>
                        <a:buChar char="•"/>
                      </a:pPr>
                      <a:r>
                        <a:rPr lang="de-DE" sz="1400" dirty="0">
                          <a:solidFill>
                            <a:srgbClr val="000000"/>
                          </a:solidFill>
                          <a:latin typeface="Arial"/>
                          <a:cs typeface="Arial"/>
                        </a:rPr>
                        <a:t>Sean Ellis Score</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Arial"/>
                          <a:cs typeface="Arial"/>
                        </a:rPr>
                        <a:t>Nachfrage nach dem Produkt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a:ea typeface="+mn-ea"/>
                          <a:cs typeface="Arial"/>
                        </a:rPr>
                        <a:t>Kundenbeweise</a:t>
                      </a:r>
                      <a:endParaRPr lang="en-BZ" sz="1400" b="0" kern="1200" noProof="0" err="1">
                        <a:solidFill>
                          <a:schemeClr val="dk1"/>
                        </a:solidFill>
                        <a:latin typeface="Arial"/>
                        <a:ea typeface="+mn-ea"/>
                        <a:cs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a:ea typeface="+mn-ea"/>
                          <a:cs typeface="Arial"/>
                        </a:rPr>
                        <a:t>Ja/Nein Anzahl</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a:ea typeface="+mn-ea"/>
                          <a:cs typeface="Arial"/>
                        </a:rPr>
                        <a:t>Benutzer-Bewertung</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a:ea typeface="+mn-ea"/>
                          <a:cs typeface="Arial"/>
                        </a:rPr>
                        <a:t>Net sentiment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solidFill>
                          <a:latin typeface="Arial"/>
                          <a:cs typeface="Arial"/>
                        </a:rPr>
                        <a:t>Feedback</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solidFill>
                          <a:latin typeface="Arial"/>
                          <a:cs typeface="Arial"/>
                        </a:rPr>
                        <a:t>Interaktionen zum Thema</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a:cs typeface="Arial"/>
                        </a:rPr>
                        <a:t>Verlangen</a:t>
                      </a:r>
                      <a:endParaRPr lang="de-DE" sz="1400">
                        <a:solidFill>
                          <a:srgbClr val="000000">
                            <a:lumMod val="75000"/>
                            <a:lumOff val="25000"/>
                          </a:srgbClr>
                        </a:solidFill>
                        <a:latin typeface="Arial"/>
                        <a:cs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indent="-285750" algn="l">
                        <a:buFont typeface="Arial" panose="020B0604020202020204" pitchFamily="34" charset="0"/>
                        <a:buChar char="•"/>
                      </a:pPr>
                      <a:r>
                        <a:rPr lang="de-DE" sz="1400">
                          <a:solidFill>
                            <a:srgbClr val="000000"/>
                          </a:solidFill>
                          <a:latin typeface="Arial"/>
                          <a:cs typeface="Arial"/>
                        </a:rPr>
                        <a:t>Impressionen</a:t>
                      </a:r>
                    </a:p>
                    <a:p>
                      <a:pPr marL="374650" indent="-285750" algn="l">
                        <a:buFont typeface="Arial" panose="020B0604020202020204" pitchFamily="34" charset="0"/>
                        <a:buChar char="•"/>
                      </a:pPr>
                      <a:r>
                        <a:rPr lang="de-DE" sz="1400">
                          <a:solidFill>
                            <a:srgbClr val="000000"/>
                          </a:solidFill>
                          <a:latin typeface="Arial"/>
                          <a:cs typeface="Arial"/>
                        </a:rPr>
                        <a:t>Engagement</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solidFill>
                          <a:latin typeface="Arial"/>
                          <a:cs typeface="Arial"/>
                        </a:rPr>
                        <a:t>Click Through Rate</a:t>
                      </a: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Antwortrate</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err="1">
                          <a:solidFill>
                            <a:schemeClr val="dk1"/>
                          </a:solidFill>
                          <a:latin typeface="Arial" panose="020B0604020202020204" pitchFamily="34" charset="0"/>
                          <a:ea typeface="+mn-ea"/>
                          <a:cs typeface="Arial" panose="020B0604020202020204" pitchFamily="34" charset="0"/>
                        </a:rPr>
                        <a:t>Öffnungsrate</a:t>
                      </a:r>
                      <a:endParaRPr lang="en-US"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err="1">
                          <a:solidFill>
                            <a:schemeClr val="dk1"/>
                          </a:solidFill>
                          <a:latin typeface="Arial" panose="020B0604020202020204" pitchFamily="34" charset="0"/>
                          <a:ea typeface="+mn-ea"/>
                          <a:cs typeface="Arial" panose="020B0604020202020204" pitchFamily="34" charset="0"/>
                        </a:rPr>
                        <a:t>Anmeldungen</a:t>
                      </a:r>
                      <a:endParaRPr lang="en-US"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a:solidFill>
                            <a:schemeClr val="dk1"/>
                          </a:solidFill>
                          <a:latin typeface="Arial"/>
                          <a:ea typeface="+mn-ea"/>
                          <a:cs typeface="Arial"/>
                        </a:rPr>
                        <a:t>Downloads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59839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a:cs typeface="Arial"/>
                        </a:rPr>
                        <a:t>Umsatz</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a:cs typeface="Arial"/>
                        </a:rPr>
                        <a:t>CSAT (Customer Satisfaction)</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Arial"/>
                          <a:cs typeface="Arial"/>
                        </a:rPr>
                        <a:t>Markenbekanntheit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Arial"/>
                          <a:cs typeface="Arial"/>
                        </a:rPr>
                        <a:t>Wertversprechen Beweis</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Arial"/>
                          <a:cs typeface="Arial"/>
                        </a:rPr>
                        <a:t>Finanzielle Beweise</a:t>
                      </a:r>
                      <a:endParaRPr lang="en-US" sz="1400" err="1">
                        <a:solidFill>
                          <a:srgbClr val="000000"/>
                        </a:solidFill>
                        <a:latin typeface="Arial"/>
                        <a:cs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a:ea typeface="+mn-ea"/>
                          <a:cs typeface="Arial"/>
                        </a:rPr>
                        <a:t>Ja/Nein Anzahl</a:t>
                      </a:r>
                      <a:endParaRPr lang="en-BZ" sz="1400" b="0" kern="1200" noProof="0" err="1">
                        <a:solidFill>
                          <a:schemeClr val="dk1"/>
                        </a:solidFill>
                        <a:latin typeface="Arial"/>
                        <a:ea typeface="+mn-ea"/>
                        <a:cs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solidFill>
                          <a:latin typeface="Arial"/>
                          <a:cs typeface="Arial"/>
                        </a:rPr>
                        <a:t>Feedback, warum fast nicht gekauft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solidFill>
                          <a:latin typeface="Arial"/>
                          <a:cs typeface="Arial"/>
                        </a:rPr>
                        <a:t>Preis</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a:cs typeface="Arial"/>
                        </a:rPr>
                        <a:t>Umsatz</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a:cs typeface="Arial"/>
                        </a:rPr>
                        <a:t>Conversion rate</a:t>
                      </a:r>
                      <a:endParaRPr lang="en-US" sz="1400" dirty="0">
                        <a:solidFill>
                          <a:srgbClr val="000000"/>
                        </a:solidFill>
                        <a:latin typeface="Arial"/>
                        <a:cs typeface="Arial"/>
                      </a:endParaRPr>
                    </a:p>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24700" y="8935634"/>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9" name="Ellipse 22">
            <a:extLst>
              <a:ext uri="{FF2B5EF4-FFF2-40B4-BE49-F238E27FC236}">
                <a16:creationId xmlns:a16="http://schemas.microsoft.com/office/drawing/2014/main" id="{F9656B6A-6873-4F2E-A80D-E158DC6D7268}"/>
              </a:ext>
            </a:extLst>
          </p:cNvPr>
          <p:cNvSpPr/>
          <p:nvPr/>
        </p:nvSpPr>
        <p:spPr>
          <a:xfrm>
            <a:off x="3173698" y="2381355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02" name="Gerade Verbindung mit Pfeil 170">
            <a:extLst>
              <a:ext uri="{FF2B5EF4-FFF2-40B4-BE49-F238E27FC236}">
                <a16:creationId xmlns:a16="http://schemas.microsoft.com/office/drawing/2014/main" id="{5DC3059B-D627-4E54-A676-DBADB7A7C1E6}"/>
              </a:ext>
            </a:extLst>
          </p:cNvPr>
          <p:cNvCxnSpPr>
            <a:cxnSpLocks/>
          </p:cNvCxnSpPr>
          <p:nvPr/>
        </p:nvCxnSpPr>
        <p:spPr bwMode="auto">
          <a:xfrm flipV="1">
            <a:off x="10869923" y="23089476"/>
            <a:ext cx="0" cy="42917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V="1">
            <a:off x="10869923" y="23539796"/>
            <a:ext cx="0" cy="409280"/>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Picture 2" descr="Graphical user interface, application&#10;&#10;Description automatically generated">
            <a:extLst>
              <a:ext uri="{FF2B5EF4-FFF2-40B4-BE49-F238E27FC236}">
                <a16:creationId xmlns:a16="http://schemas.microsoft.com/office/drawing/2014/main" id="{812DC718-ED46-4C6F-90A7-B785DFE4A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90" y="5880734"/>
            <a:ext cx="4453924" cy="2748025"/>
          </a:xfrm>
          <a:prstGeom prst="rect">
            <a:avLst/>
          </a:prstGeom>
        </p:spPr>
      </p:pic>
      <p:pic>
        <p:nvPicPr>
          <p:cNvPr id="81" name="Graphic 80" descr="Smart Phone with solid fill">
            <a:extLst>
              <a:ext uri="{FF2B5EF4-FFF2-40B4-BE49-F238E27FC236}">
                <a16:creationId xmlns:a16="http://schemas.microsoft.com/office/drawing/2014/main" id="{4CC05E4C-BB02-4430-860B-308C45DBA7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14620" y="6300418"/>
            <a:ext cx="1374097" cy="1374097"/>
          </a:xfrm>
          <a:prstGeom prst="rect">
            <a:avLst/>
          </a:prstGeom>
        </p:spPr>
      </p:pic>
      <p:sp>
        <p:nvSpPr>
          <p:cNvPr id="82" name="Pfeil: Chevron 130">
            <a:extLst>
              <a:ext uri="{FF2B5EF4-FFF2-40B4-BE49-F238E27FC236}">
                <a16:creationId xmlns:a16="http://schemas.microsoft.com/office/drawing/2014/main" id="{87520CC3-65BE-4D8C-BDBA-1FDA93B0AFF4}"/>
              </a:ext>
            </a:extLst>
          </p:cNvPr>
          <p:cNvSpPr/>
          <p:nvPr/>
        </p:nvSpPr>
        <p:spPr>
          <a:xfrm>
            <a:off x="-451930" y="340119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Formulierung</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509524" y="4037829"/>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sp>
        <p:nvSpPr>
          <p:cNvPr id="89" name="Pfeil: Chevron 81">
            <a:extLst>
              <a:ext uri="{FF2B5EF4-FFF2-40B4-BE49-F238E27FC236}">
                <a16:creationId xmlns:a16="http://schemas.microsoft.com/office/drawing/2014/main" id="{89E7FF72-B8E6-4AA7-BF6D-AD62BC5A9A6F}"/>
              </a:ext>
            </a:extLst>
          </p:cNvPr>
          <p:cNvSpPr/>
          <p:nvPr/>
        </p:nvSpPr>
        <p:spPr>
          <a:xfrm>
            <a:off x="2177399" y="340119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Planen und vorbereiten</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2117971" y="4037829"/>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Definieren Sie, welche Online-Communities geeignet sein könnten und ob Sie Ihre Forschung offen oder verdeckt durchführen.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4806728" y="340119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Durchführung von Online-Ethnographie</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745466" y="4037829"/>
            <a:ext cx="2642322" cy="1384995"/>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Unterscheiden Sie zwischen dem, was Sie (objektiv) sehen und hören, und wie Sie sich dabei fühlen oder interpretieren Sie, was Sie sehen und hören.</a:t>
            </a:r>
          </a:p>
        </p:txBody>
      </p:sp>
      <p:sp>
        <p:nvSpPr>
          <p:cNvPr id="105" name="Pfeil: Chevron 90">
            <a:extLst>
              <a:ext uri="{FF2B5EF4-FFF2-40B4-BE49-F238E27FC236}">
                <a16:creationId xmlns:a16="http://schemas.microsoft.com/office/drawing/2014/main" id="{AB37675A-8D70-4DF2-A1BD-65A9D1CBACB7}"/>
              </a:ext>
            </a:extLst>
          </p:cNvPr>
          <p:cNvSpPr/>
          <p:nvPr/>
        </p:nvSpPr>
        <p:spPr>
          <a:xfrm>
            <a:off x="7436057" y="340119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Aufnahmeinformationen</a:t>
            </a:r>
          </a:p>
        </p:txBody>
      </p:sp>
      <p:sp>
        <p:nvSpPr>
          <p:cNvPr id="108" name="Textfeld 91">
            <a:extLst>
              <a:ext uri="{FF2B5EF4-FFF2-40B4-BE49-F238E27FC236}">
                <a16:creationId xmlns:a16="http://schemas.microsoft.com/office/drawing/2014/main" id="{9AA0BC82-5350-4A3E-BC21-AAA69FD1C175}"/>
              </a:ext>
            </a:extLst>
          </p:cNvPr>
          <p:cNvSpPr txBox="1"/>
          <p:nvPr/>
        </p:nvSpPr>
        <p:spPr>
          <a:xfrm>
            <a:off x="7372961" y="4037829"/>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Überprüfen Sie Ihre Daten und markieren Sie wichtige Passagen</a:t>
            </a:r>
          </a:p>
        </p:txBody>
      </p:sp>
      <p:sp>
        <p:nvSpPr>
          <p:cNvPr id="118" name="Ellipse 22">
            <a:extLst>
              <a:ext uri="{FF2B5EF4-FFF2-40B4-BE49-F238E27FC236}">
                <a16:creationId xmlns:a16="http://schemas.microsoft.com/office/drawing/2014/main" id="{953C8F06-7C33-4B55-946B-115083D30103}"/>
              </a:ext>
            </a:extLst>
          </p:cNvPr>
          <p:cNvSpPr/>
          <p:nvPr/>
        </p:nvSpPr>
        <p:spPr>
          <a:xfrm>
            <a:off x="2682886" y="2330622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9" name="Ellipse 22">
            <a:extLst>
              <a:ext uri="{FF2B5EF4-FFF2-40B4-BE49-F238E27FC236}">
                <a16:creationId xmlns:a16="http://schemas.microsoft.com/office/drawing/2014/main" id="{26BBB0CA-F7FA-422D-9598-F64A17EFDB97}"/>
              </a:ext>
            </a:extLst>
          </p:cNvPr>
          <p:cNvSpPr/>
          <p:nvPr/>
        </p:nvSpPr>
        <p:spPr>
          <a:xfrm>
            <a:off x="2184274" y="2380558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0" name="Ellipse 22">
            <a:extLst>
              <a:ext uri="{FF2B5EF4-FFF2-40B4-BE49-F238E27FC236}">
                <a16:creationId xmlns:a16="http://schemas.microsoft.com/office/drawing/2014/main" id="{1872CDAE-411F-4584-BD4E-F9C74734A28A}"/>
              </a:ext>
            </a:extLst>
          </p:cNvPr>
          <p:cNvSpPr/>
          <p:nvPr/>
        </p:nvSpPr>
        <p:spPr>
          <a:xfrm>
            <a:off x="3647311" y="2381355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0" name="Textfeld 113">
            <a:extLst>
              <a:ext uri="{FF2B5EF4-FFF2-40B4-BE49-F238E27FC236}">
                <a16:creationId xmlns:a16="http://schemas.microsoft.com/office/drawing/2014/main" id="{24259AEB-CCFF-46F4-8A89-1070EEBF103F}"/>
              </a:ext>
            </a:extLst>
          </p:cNvPr>
          <p:cNvSpPr txBox="1"/>
          <p:nvPr/>
        </p:nvSpPr>
        <p:spPr>
          <a:xfrm>
            <a:off x="7420400" y="2491946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1" name="Textfeld 114">
            <a:extLst>
              <a:ext uri="{FF2B5EF4-FFF2-40B4-BE49-F238E27FC236}">
                <a16:creationId xmlns:a16="http://schemas.microsoft.com/office/drawing/2014/main" id="{63EFC41F-0528-4B35-8CB7-630AC862C812}"/>
              </a:ext>
            </a:extLst>
          </p:cNvPr>
          <p:cNvSpPr txBox="1"/>
          <p:nvPr/>
        </p:nvSpPr>
        <p:spPr>
          <a:xfrm>
            <a:off x="9727841" y="2498490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2" name="Textfeld 113">
            <a:extLst>
              <a:ext uri="{FF2B5EF4-FFF2-40B4-BE49-F238E27FC236}">
                <a16:creationId xmlns:a16="http://schemas.microsoft.com/office/drawing/2014/main" id="{3AA10563-40ED-4088-BBF8-3F5B38B46137}"/>
              </a:ext>
            </a:extLst>
          </p:cNvPr>
          <p:cNvSpPr txBox="1"/>
          <p:nvPr/>
        </p:nvSpPr>
        <p:spPr>
          <a:xfrm>
            <a:off x="6142635" y="2483937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3" name="Textfeld 106">
            <a:extLst>
              <a:ext uri="{FF2B5EF4-FFF2-40B4-BE49-F238E27FC236}">
                <a16:creationId xmlns:a16="http://schemas.microsoft.com/office/drawing/2014/main" id="{4396AA58-CE5D-4E7F-B61C-55190760ABED}"/>
              </a:ext>
            </a:extLst>
          </p:cNvPr>
          <p:cNvSpPr txBox="1"/>
          <p:nvPr/>
        </p:nvSpPr>
        <p:spPr>
          <a:xfrm>
            <a:off x="-724700" y="24435177"/>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6" name="Textfeld 110">
            <a:extLst>
              <a:ext uri="{FF2B5EF4-FFF2-40B4-BE49-F238E27FC236}">
                <a16:creationId xmlns:a16="http://schemas.microsoft.com/office/drawing/2014/main" id="{4286BDA7-6457-474B-AAFC-12ABF13BF573}"/>
              </a:ext>
            </a:extLst>
          </p:cNvPr>
          <p:cNvSpPr txBox="1"/>
          <p:nvPr/>
        </p:nvSpPr>
        <p:spPr>
          <a:xfrm>
            <a:off x="-626395" y="2483937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7" name="Textfeld 112">
            <a:extLst>
              <a:ext uri="{FF2B5EF4-FFF2-40B4-BE49-F238E27FC236}">
                <a16:creationId xmlns:a16="http://schemas.microsoft.com/office/drawing/2014/main" id="{098B6AF2-DA9E-4474-BBF8-BB7C073618BD}"/>
              </a:ext>
            </a:extLst>
          </p:cNvPr>
          <p:cNvSpPr txBox="1"/>
          <p:nvPr/>
        </p:nvSpPr>
        <p:spPr>
          <a:xfrm>
            <a:off x="2768731" y="2483937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8" name="Textfeld 114">
            <a:extLst>
              <a:ext uri="{FF2B5EF4-FFF2-40B4-BE49-F238E27FC236}">
                <a16:creationId xmlns:a16="http://schemas.microsoft.com/office/drawing/2014/main" id="{A73B6519-9167-41BD-A460-8C470649C1ED}"/>
              </a:ext>
            </a:extLst>
          </p:cNvPr>
          <p:cNvSpPr txBox="1"/>
          <p:nvPr/>
        </p:nvSpPr>
        <p:spPr>
          <a:xfrm>
            <a:off x="9161553" y="2483937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73">
            <a:extLst>
              <a:ext uri="{FF2B5EF4-FFF2-40B4-BE49-F238E27FC236}">
                <a16:creationId xmlns:a16="http://schemas.microsoft.com/office/drawing/2014/main" id="{076058A8-AF61-4A65-9241-86B29DA48D18}"/>
              </a:ext>
            </a:extLst>
          </p:cNvPr>
          <p:cNvSpPr txBox="1"/>
          <p:nvPr/>
        </p:nvSpPr>
        <p:spPr>
          <a:xfrm>
            <a:off x="-692236" y="25190765"/>
            <a:ext cx="2516121" cy="523220"/>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PM56: Digital brochure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PM22: Concept Galerie </a:t>
            </a:r>
          </a:p>
        </p:txBody>
      </p:sp>
      <p:sp>
        <p:nvSpPr>
          <p:cNvPr id="84" name="Textfeld 173">
            <a:extLst>
              <a:ext uri="{FF2B5EF4-FFF2-40B4-BE49-F238E27FC236}">
                <a16:creationId xmlns:a16="http://schemas.microsoft.com/office/drawing/2014/main" id="{7B8BFF33-F561-4161-A2E1-30623BC6E970}"/>
              </a:ext>
            </a:extLst>
          </p:cNvPr>
          <p:cNvSpPr txBox="1"/>
          <p:nvPr/>
        </p:nvSpPr>
        <p:spPr>
          <a:xfrm>
            <a:off x="6095603" y="25191793"/>
            <a:ext cx="251612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VM07: </a:t>
            </a:r>
            <a:r>
              <a:rPr lang="en-GB" sz="1400" i="0" err="1">
                <a:effectLst/>
                <a:latin typeface="Arial" panose="020B0604020202020204" pitchFamily="34" charset="0"/>
                <a:cs typeface="Arial" panose="020B0604020202020204" pitchFamily="34" charset="0"/>
              </a:rPr>
              <a:t>Fragebögen</a:t>
            </a:r>
            <a:endParaRPr lang="en-GB" sz="1400" i="0">
              <a:effectLst/>
              <a:latin typeface="Arial" panose="020B0604020202020204" pitchFamily="34" charset="0"/>
              <a:cs typeface="Arial" panose="020B0604020202020204" pitchFamily="34" charset="0"/>
            </a:endParaRPr>
          </a:p>
        </p:txBody>
      </p:sp>
      <p:sp>
        <p:nvSpPr>
          <p:cNvPr id="85" name="Textfeld 105">
            <a:extLst>
              <a:ext uri="{FF2B5EF4-FFF2-40B4-BE49-F238E27FC236}">
                <a16:creationId xmlns:a16="http://schemas.microsoft.com/office/drawing/2014/main" id="{A18353CB-1695-4DDC-9AB8-B44EF4B925B7}"/>
              </a:ext>
            </a:extLst>
          </p:cNvPr>
          <p:cNvSpPr txBox="1"/>
          <p:nvPr/>
        </p:nvSpPr>
        <p:spPr>
          <a:xfrm>
            <a:off x="6059980" y="24435177"/>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6" name="Textfeld 173">
            <a:extLst>
              <a:ext uri="{FF2B5EF4-FFF2-40B4-BE49-F238E27FC236}">
                <a16:creationId xmlns:a16="http://schemas.microsoft.com/office/drawing/2014/main" id="{56862741-2B65-4032-80E1-7E1398802B12}"/>
              </a:ext>
            </a:extLst>
          </p:cNvPr>
          <p:cNvSpPr txBox="1"/>
          <p:nvPr/>
        </p:nvSpPr>
        <p:spPr>
          <a:xfrm>
            <a:off x="9160308" y="25190765"/>
            <a:ext cx="3397280" cy="738664"/>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VM15: Mobile Surveys</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VM28: Wearables based Research</a:t>
            </a:r>
          </a:p>
        </p:txBody>
      </p:sp>
      <p:cxnSp>
        <p:nvCxnSpPr>
          <p:cNvPr id="87" name="Gerader Verbinder 58">
            <a:extLst>
              <a:ext uri="{FF2B5EF4-FFF2-40B4-BE49-F238E27FC236}">
                <a16:creationId xmlns:a16="http://schemas.microsoft.com/office/drawing/2014/main" id="{84BF89E1-868C-4B0A-880E-4D550786829B}"/>
              </a:ext>
            </a:extLst>
          </p:cNvPr>
          <p:cNvCxnSpPr>
            <a:cxnSpLocks/>
          </p:cNvCxnSpPr>
          <p:nvPr/>
        </p:nvCxnSpPr>
        <p:spPr bwMode="auto">
          <a:xfrm flipV="1">
            <a:off x="-632185" y="24350512"/>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Gerader Verbinder 11">
            <a:extLst>
              <a:ext uri="{FF2B5EF4-FFF2-40B4-BE49-F238E27FC236}">
                <a16:creationId xmlns:a16="http://schemas.microsoft.com/office/drawing/2014/main" id="{B5B7A7A0-ABEA-42A5-963A-169A5DC8057B}"/>
              </a:ext>
            </a:extLst>
          </p:cNvPr>
          <p:cNvCxnSpPr/>
          <p:nvPr/>
        </p:nvCxnSpPr>
        <p:spPr bwMode="auto">
          <a:xfrm flipH="1">
            <a:off x="6022764" y="24845200"/>
            <a:ext cx="5285" cy="203584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Textfeld 173">
            <a:extLst>
              <a:ext uri="{FF2B5EF4-FFF2-40B4-BE49-F238E27FC236}">
                <a16:creationId xmlns:a16="http://schemas.microsoft.com/office/drawing/2014/main" id="{CECC2D31-08D5-4038-A3BD-BE69081F3E8E}"/>
              </a:ext>
            </a:extLst>
          </p:cNvPr>
          <p:cNvSpPr txBox="1"/>
          <p:nvPr/>
        </p:nvSpPr>
        <p:spPr>
          <a:xfrm>
            <a:off x="2768731" y="25190765"/>
            <a:ext cx="2602039" cy="1815882"/>
          </a:xfrm>
          <a:prstGeom prst="rect">
            <a:avLst/>
          </a:prstGeom>
          <a:noFill/>
        </p:spPr>
        <p:txBody>
          <a:bodyPr wrap="square" rtlCol="0">
            <a:spAutoFit/>
          </a:bodyPr>
          <a:lstStyle/>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PM68: Photo Storyboard</a:t>
            </a:r>
            <a:endParaRPr lang="de-DE"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PM69: Visual Storyboard</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PM04: UI - </a:t>
            </a:r>
            <a:r>
              <a:rPr lang="en-GB" sz="1400" i="0" dirty="0" err="1">
                <a:effectLst/>
                <a:latin typeface="Arial" panose="020B0604020202020204" pitchFamily="34" charset="0"/>
                <a:cs typeface="Arial" panose="020B0604020202020204" pitchFamily="34" charset="0"/>
              </a:rPr>
              <a:t>Mockup</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PM35: Blog post</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PM59: Letter to Grandma</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PM05: Digital Wireframe</a:t>
            </a:r>
            <a:endParaRPr lang="en-GB" sz="1400" i="0" dirty="0">
              <a:effectLst/>
              <a:latin typeface="Arial" panose="020B0604020202020204" pitchFamily="34" charset="0"/>
              <a:cs typeface="Arial" panose="020B0604020202020204" pitchFamily="34" charset="0"/>
            </a:endParaRPr>
          </a:p>
        </p:txBody>
      </p:sp>
      <p:cxnSp>
        <p:nvCxnSpPr>
          <p:cNvPr id="100" name="Gerader Verbinder 11">
            <a:extLst>
              <a:ext uri="{FF2B5EF4-FFF2-40B4-BE49-F238E27FC236}">
                <a16:creationId xmlns:a16="http://schemas.microsoft.com/office/drawing/2014/main" id="{4DDC89BB-A005-4D81-9989-357D0A1CDF53}"/>
              </a:ext>
            </a:extLst>
          </p:cNvPr>
          <p:cNvCxnSpPr/>
          <p:nvPr/>
        </p:nvCxnSpPr>
        <p:spPr bwMode="auto">
          <a:xfrm>
            <a:off x="6009883" y="21425792"/>
            <a:ext cx="5941" cy="273125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6" name="Table 23">
            <a:extLst>
              <a:ext uri="{FF2B5EF4-FFF2-40B4-BE49-F238E27FC236}">
                <a16:creationId xmlns:a16="http://schemas.microsoft.com/office/drawing/2014/main" id="{4BCB9DB9-E7F4-4A82-A1E2-3D00BF969D3A}"/>
              </a:ext>
            </a:extLst>
          </p:cNvPr>
          <p:cNvGraphicFramePr>
            <a:graphicFrameLocks noGrp="1"/>
          </p:cNvGraphicFramePr>
          <p:nvPr>
            <p:extLst>
              <p:ext uri="{D42A27DB-BD31-4B8C-83A1-F6EECF244321}">
                <p14:modId xmlns:p14="http://schemas.microsoft.com/office/powerpoint/2010/main" val="1345219177"/>
              </p:ext>
            </p:extLst>
          </p:nvPr>
        </p:nvGraphicFramePr>
        <p:xfrm>
          <a:off x="114634" y="17078107"/>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a:ea typeface="+mn-ea"/>
                          <a:cs typeface="Arial"/>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a:cs typeface="Arial"/>
                        </a:rPr>
                        <a:t>Beobachtung</a:t>
                      </a:r>
                      <a:endParaRPr lang="en-BZ" sz="1600" b="1" kern="1200" noProof="0">
                        <a:solidFill>
                          <a:schemeClr val="tx1"/>
                        </a:solidFill>
                        <a:latin typeface="Arial"/>
                        <a:ea typeface="+mn-ea"/>
                        <a:cs typeface="Arial"/>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a:ea typeface="+mn-ea"/>
                          <a:cs typeface="Arial"/>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dirty="0" err="1">
                          <a:latin typeface="Arial" panose="020B0604020202020204" pitchFamily="34" charset="0"/>
                          <a:cs typeface="Arial" panose="020B0604020202020204" pitchFamily="34" charset="0"/>
                        </a:rPr>
                        <a:t>Verhaltensdaten</a:t>
                      </a: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a:ea typeface="+mn-ea"/>
                          <a:cs typeface="Arial"/>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a:ea typeface="+mn-ea"/>
                          <a:cs typeface="Arial"/>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a:ea typeface="+mn-ea"/>
                          <a:cs typeface="Arial"/>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a:cs typeface="Arial"/>
                        </a:rPr>
                        <a:t>Online</a:t>
                      </a:r>
                      <a:endParaRPr lang="en-BZ" sz="1600" b="1" kern="1200" noProof="0">
                        <a:solidFill>
                          <a:schemeClr val="dk1"/>
                        </a:solidFill>
                        <a:latin typeface="Arial"/>
                        <a:ea typeface="+mn-ea"/>
                        <a:cs typeface="Arial"/>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a:ea typeface="+mn-ea"/>
                          <a:cs typeface="Arial"/>
                        </a:rPr>
                        <a:t>Kundenintegration</a:t>
                      </a:r>
                      <a:endParaRPr lang="en-BZ" sz="1600" b="1" kern="1200" noProof="0">
                        <a:solidFill>
                          <a:schemeClr val="tx1"/>
                        </a:solidFill>
                        <a:latin typeface="Arial"/>
                        <a:ea typeface="+mn-ea"/>
                        <a:cs typeface="Aria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a:cs typeface="Arial"/>
                        </a:rPr>
                        <a:t>Entwicklerintegration</a:t>
                      </a:r>
                      <a:endParaRPr lang="en-BZ" sz="1600" b="1" kern="1200" noProof="0">
                        <a:solidFill>
                          <a:schemeClr val="tx1"/>
                        </a:solidFill>
                        <a:latin typeface="Arial"/>
                        <a:ea typeface="+mn-ea"/>
                        <a:cs typeface="Aria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a:ea typeface="+mn-ea"/>
                          <a:cs typeface="Arial"/>
                        </a:rPr>
                        <a:t>B2B</a:t>
                      </a:r>
                      <a:endParaRPr lang="en-DE" sz="1600">
                        <a:latin typeface="Arial"/>
                        <a:cs typeface="Arial"/>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a:ea typeface="+mn-ea"/>
                          <a:cs typeface="Arial"/>
                        </a:rPr>
                        <a:t>B2C</a:t>
                      </a:r>
                      <a:endParaRPr lang="de-DE" sz="1600">
                        <a:latin typeface="Arial"/>
                        <a:cs typeface="Arial"/>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a:cs typeface="Arial"/>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a:cs typeface="Arial"/>
                        </a:rPr>
                        <a:t>Spezifische</a:t>
                      </a:r>
                      <a:r>
                        <a:rPr lang="en-BZ" sz="1600" b="1" noProof="0">
                          <a:latin typeface="Arial"/>
                          <a:cs typeface="Arial"/>
                        </a:rPr>
                        <a:t> Information</a:t>
                      </a:r>
                      <a:endParaRPr lang="en-BZ" sz="1600" b="1" kern="1200" noProof="0">
                        <a:solidFill>
                          <a:schemeClr val="dk1"/>
                        </a:solidFill>
                        <a:latin typeface="Arial"/>
                        <a:ea typeface="+mn-ea"/>
                        <a:cs typeface="Arial"/>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4" name="Picture 3" descr="Logo&#10;&#10;Description automatically generated">
            <a:extLst>
              <a:ext uri="{FF2B5EF4-FFF2-40B4-BE49-F238E27FC236}">
                <a16:creationId xmlns:a16="http://schemas.microsoft.com/office/drawing/2014/main" id="{BC403F21-428E-4514-A5CB-6F60E11E00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4033" y="7286338"/>
            <a:ext cx="3810330" cy="1103472"/>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E5EF7ED1-B25A-41B8-B24C-DE59E39FAA7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0" b="89790" l="2401" r="96953">
                        <a14:foregroundMark x1="10065" y1="31532" x2="10065" y2="31532"/>
                        <a14:foregroundMark x1="6002" y1="30631" x2="15789" y2="30631"/>
                        <a14:foregroundMark x1="12650" y1="14114" x2="17452" y2="24324"/>
                        <a14:foregroundMark x1="27147" y1="30631" x2="69898" y2="36336"/>
                        <a14:foregroundMark x1="73684" y1="36336" x2="91136" y2="39039"/>
                        <a14:foregroundMark x1="91136" y1="39039" x2="97045" y2="37237"/>
                        <a14:foregroundMark x1="98153" y1="26126" x2="2401" y2="40541"/>
                        <a14:foregroundMark x1="2401" y1="40541" x2="17544" y2="38739"/>
                        <a14:foregroundMark x1="17544" y1="38739" x2="10896" y2="28829"/>
                      </a14:backgroundRemoval>
                    </a14:imgEffect>
                  </a14:imgLayer>
                </a14:imgProps>
              </a:ext>
              <a:ext uri="{28A0092B-C50C-407E-A947-70E740481C1C}">
                <a14:useLocalDpi xmlns:a14="http://schemas.microsoft.com/office/drawing/2010/main" val="0"/>
              </a:ext>
            </a:extLst>
          </a:blip>
          <a:stretch>
            <a:fillRect/>
          </a:stretch>
        </p:blipFill>
        <p:spPr>
          <a:xfrm>
            <a:off x="8307477" y="6343030"/>
            <a:ext cx="3685037" cy="1133072"/>
          </a:xfrm>
          <a:prstGeom prst="rect">
            <a:avLst/>
          </a:prstGeom>
        </p:spPr>
      </p:pic>
      <p:sp>
        <p:nvSpPr>
          <p:cNvPr id="91" name="Rectangle 90">
            <a:extLst>
              <a:ext uri="{FF2B5EF4-FFF2-40B4-BE49-F238E27FC236}">
                <a16:creationId xmlns:a16="http://schemas.microsoft.com/office/drawing/2014/main" id="{D0245CE7-418F-4BA6-AB24-6A0FEAB438BC}"/>
              </a:ext>
            </a:extLst>
          </p:cNvPr>
          <p:cNvSpPr/>
          <p:nvPr/>
        </p:nvSpPr>
        <p:spPr>
          <a:xfrm>
            <a:off x="-2065583" y="2708140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269E55FC-0549-422F-9B9A-D073862514E0}"/>
              </a:ext>
            </a:extLst>
          </p:cNvPr>
          <p:cNvSpPr/>
          <p:nvPr/>
        </p:nvSpPr>
        <p:spPr>
          <a:xfrm>
            <a:off x="12630427" y="247037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931757E3-50B7-4A8A-9E6C-5F18A3842593}"/>
              </a:ext>
            </a:extLst>
          </p:cNvPr>
          <p:cNvSpPr/>
          <p:nvPr/>
        </p:nvSpPr>
        <p:spPr>
          <a:xfrm>
            <a:off x="-900153" y="112959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1" name="Textfeld 74">
            <a:extLst>
              <a:ext uri="{FF2B5EF4-FFF2-40B4-BE49-F238E27FC236}">
                <a16:creationId xmlns:a16="http://schemas.microsoft.com/office/drawing/2014/main" id="{61C24297-7657-4910-A681-10B5C8689ACE}"/>
              </a:ext>
            </a:extLst>
          </p:cNvPr>
          <p:cNvSpPr txBox="1"/>
          <p:nvPr/>
        </p:nvSpPr>
        <p:spPr>
          <a:xfrm>
            <a:off x="-724700" y="16652860"/>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3" name="Gerader Verbinder 168">
            <a:extLst>
              <a:ext uri="{FF2B5EF4-FFF2-40B4-BE49-F238E27FC236}">
                <a16:creationId xmlns:a16="http://schemas.microsoft.com/office/drawing/2014/main" id="{09D2F9C8-4041-4127-B896-35E665049970}"/>
              </a:ext>
            </a:extLst>
          </p:cNvPr>
          <p:cNvCxnSpPr/>
          <p:nvPr/>
        </p:nvCxnSpPr>
        <p:spPr bwMode="auto">
          <a:xfrm flipV="1">
            <a:off x="6092640" y="21089746"/>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Textfeld 76">
            <a:extLst>
              <a:ext uri="{FF2B5EF4-FFF2-40B4-BE49-F238E27FC236}">
                <a16:creationId xmlns:a16="http://schemas.microsoft.com/office/drawing/2014/main" id="{1DD3C146-B22A-409E-8C26-E710B24F66D1}"/>
              </a:ext>
            </a:extLst>
          </p:cNvPr>
          <p:cNvSpPr txBox="1"/>
          <p:nvPr/>
        </p:nvSpPr>
        <p:spPr>
          <a:xfrm>
            <a:off x="6044161" y="2121805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F3FC7CA6-371C-4F7B-9454-FC2B6F16BD19}"/>
              </a:ext>
            </a:extLst>
          </p:cNvPr>
          <p:cNvSpPr/>
          <p:nvPr/>
        </p:nvSpPr>
        <p:spPr>
          <a:xfrm>
            <a:off x="-2041306" y="1053239"/>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F74361E6-F280-44FF-87D8-B872B723DB55}"/>
              </a:ext>
            </a:extLst>
          </p:cNvPr>
          <p:cNvSpPr/>
          <p:nvPr/>
        </p:nvSpPr>
        <p:spPr>
          <a:xfrm>
            <a:off x="-1621681" y="532026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923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64366"/>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VM26: </a:t>
            </a:r>
            <a:r>
              <a:rPr kumimoji="0" lang="en-GB" sz="2200" b="1" kern="1200" cap="none" spc="0" normalizeH="0" noProof="0" dirty="0">
                <a:ln>
                  <a:noFill/>
                </a:ln>
                <a:solidFill>
                  <a:schemeClr val="bg1"/>
                </a:solidFill>
                <a:effectLst/>
                <a:uLnTx/>
                <a:uFillTx/>
                <a:latin typeface="Arial" panose="020B0604020202020204" pitchFamily="34" charset="0"/>
                <a:cs typeface="Arial" panose="020B0604020202020204" pitchFamily="34" charset="0"/>
              </a:rPr>
              <a:t>Online Communities</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dirty="0" err="1">
                <a:solidFill>
                  <a:schemeClr val="bg1"/>
                </a:solidFill>
                <a:latin typeface="Arial" panose="020B0604020202020204" pitchFamily="34" charset="0"/>
                <a:cs typeface="Arial" panose="020B0604020202020204" pitchFamily="34" charset="0"/>
              </a:rPr>
              <a:t>Verhaltensdaten</a:t>
            </a:r>
            <a:endParaRPr lang="en-BZ" sz="2200" kern="1200" noProof="0" dirty="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723497"/>
            <a:ext cx="13824823" cy="27573653"/>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3241" y="82144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flipH="1">
            <a:off x="5964865" y="896297"/>
            <a:ext cx="480" cy="17831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38081" y="1255626"/>
            <a:ext cx="6313628" cy="1179594"/>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Online Communities sind die Übertragung der klassischen Methode „Fokusgruppen“ auf die Möglichkeiten des Internets. Dabei wird eine Gruppe von gleichgesinnten Personen gebildet, welche über einen längeren Zeitraum Fragestellungen zu einem vorgegebenen Thema beantwortet. Derartige „Communities“ können über Monate oder gar Jahre bestehen.</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1253481241"/>
              </p:ext>
            </p:extLst>
          </p:nvPr>
        </p:nvGraphicFramePr>
        <p:xfrm>
          <a:off x="6537194" y="20952046"/>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307627" y="21534714"/>
            <a:ext cx="1" cy="42413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307627" y="21958194"/>
            <a:ext cx="425461" cy="424786"/>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23241" y="2782447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18365" y="27836282"/>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[Sch17]</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40161" y="286392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821449"/>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39726" cy="1179594"/>
          </a:xfrm>
          <a:prstGeom prst="rect">
            <a:avLst/>
          </a:prstGeom>
        </p:spPr>
        <p:txBody>
          <a:bodyPr wrap="square" lIns="0" tIns="0" rIns="0" bIns="0" rtlCol="0">
            <a:no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Verstehen Sie wirklich den tatsächlichen Wert, den ihre Community bietet.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Definieren Sie, was Engagement für Sie bedeutet.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Benutzer nicht segmentieren, aktive Themen segmentieren.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Calls-to-Action nicht vergessen.</a:t>
            </a:r>
            <a:endParaRPr lang="de-DE" sz="1600">
              <a:solidFill>
                <a:srgbClr val="000000">
                  <a:lumMod val="75000"/>
                  <a:lumOff val="25000"/>
                </a:srgbClr>
              </a:solidFill>
              <a:latin typeface="Arial" panose="020B0604020202020204" pitchFamily="34" charset="0"/>
              <a:cs typeface="Arial" panose="020B0604020202020204" pitchFamily="34" charset="0"/>
            </a:endParaRPr>
          </a:p>
        </p:txBody>
      </p:sp>
      <p:sp>
        <p:nvSpPr>
          <p:cNvPr id="63" name="Textfeld 62">
            <a:extLst>
              <a:ext uri="{FF2B5EF4-FFF2-40B4-BE49-F238E27FC236}">
                <a16:creationId xmlns:a16="http://schemas.microsoft.com/office/drawing/2014/main" id="{38CA50E6-F4B1-4914-ADD1-1015901FB7F9}"/>
              </a:ext>
            </a:extLst>
          </p:cNvPr>
          <p:cNvSpPr txBox="1"/>
          <p:nvPr/>
        </p:nvSpPr>
        <p:spPr>
          <a:xfrm>
            <a:off x="-723241" y="296341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3241" y="5463663"/>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50010" y="5463663"/>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flipH="1">
            <a:off x="5977057" y="5794940"/>
            <a:ext cx="4057" cy="272248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40161" y="1366209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23241" y="1374037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465691" y="14212548"/>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159938" y="14212548"/>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85915" y="14212548"/>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491213" y="14804380"/>
            <a:ext cx="3228392"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Alternative Lösungen (A/B)</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153467" y="14804380"/>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p:txBody>
      </p:sp>
      <p:cxnSp>
        <p:nvCxnSpPr>
          <p:cNvPr id="169" name="Gerader Verbinder 168">
            <a:extLst>
              <a:ext uri="{FF2B5EF4-FFF2-40B4-BE49-F238E27FC236}">
                <a16:creationId xmlns:a16="http://schemas.microsoft.com/office/drawing/2014/main" id="{3308679A-E6C6-4B62-85D3-8448C286EB21}"/>
              </a:ext>
            </a:extLst>
          </p:cNvPr>
          <p:cNvCxnSpPr>
            <a:cxnSpLocks/>
          </p:cNvCxnSpPr>
          <p:nvPr/>
        </p:nvCxnSpPr>
        <p:spPr bwMode="auto">
          <a:xfrm>
            <a:off x="-640161" y="1587179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2531251024"/>
              </p:ext>
            </p:extLst>
          </p:nvPr>
        </p:nvGraphicFramePr>
        <p:xfrm>
          <a:off x="-12947" y="20794396"/>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66404" y="2259285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a:off x="-653458" y="27720777"/>
            <a:ext cx="13256564" cy="72075"/>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 name="Textfeld 173">
            <a:extLst>
              <a:ext uri="{FF2B5EF4-FFF2-40B4-BE49-F238E27FC236}">
                <a16:creationId xmlns:a16="http://schemas.microsoft.com/office/drawing/2014/main" id="{FE1F72A6-B77D-4805-8641-417C499B4502}"/>
              </a:ext>
            </a:extLst>
          </p:cNvPr>
          <p:cNvSpPr txBox="1"/>
          <p:nvPr/>
        </p:nvSpPr>
        <p:spPr>
          <a:xfrm>
            <a:off x="-712263" y="24537991"/>
            <a:ext cx="2811409" cy="52322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PM52: Crowdfunding Video</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PM50: Social Media Ad Video</a:t>
            </a:r>
          </a:p>
        </p:txBody>
      </p:sp>
      <p:sp>
        <p:nvSpPr>
          <p:cNvPr id="121" name="Ellipse 22">
            <a:extLst>
              <a:ext uri="{FF2B5EF4-FFF2-40B4-BE49-F238E27FC236}">
                <a16:creationId xmlns:a16="http://schemas.microsoft.com/office/drawing/2014/main" id="{8750DDC7-8AA2-480C-ABFA-6B9E6A3E6CF0}"/>
              </a:ext>
            </a:extLst>
          </p:cNvPr>
          <p:cNvSpPr/>
          <p:nvPr/>
        </p:nvSpPr>
        <p:spPr>
          <a:xfrm>
            <a:off x="3048027" y="2259285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21641" y="2259285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775589" y="14804380"/>
            <a:ext cx="3637583"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Simulationsverkäufe </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Vermarktungssimulation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40161" y="536187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a:off x="9192834" y="6202964"/>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 name="Textfeld 124">
            <a:extLst>
              <a:ext uri="{FF2B5EF4-FFF2-40B4-BE49-F238E27FC236}">
                <a16:creationId xmlns:a16="http://schemas.microsoft.com/office/drawing/2014/main" id="{A2BBA838-BD3B-433C-AE2F-48A382C5B84A}"/>
              </a:ext>
            </a:extLst>
          </p:cNvPr>
          <p:cNvSpPr txBox="1"/>
          <p:nvPr/>
        </p:nvSpPr>
        <p:spPr>
          <a:xfrm>
            <a:off x="5977807" y="7543071"/>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Smartphone/ Tab</a:t>
            </a:r>
          </a:p>
        </p:txBody>
      </p: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3687693406"/>
              </p:ext>
            </p:extLst>
          </p:nvPr>
        </p:nvGraphicFramePr>
        <p:xfrm>
          <a:off x="-615759" y="9276353"/>
          <a:ext cx="13129836" cy="4199046"/>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1980568">
                  <a:extLst>
                    <a:ext uri="{9D8B030D-6E8A-4147-A177-3AD203B41FA5}">
                      <a16:colId xmlns:a16="http://schemas.microsoft.com/office/drawing/2014/main" val="2115851003"/>
                    </a:ext>
                  </a:extLst>
                </a:gridCol>
                <a:gridCol w="1613632">
                  <a:extLst>
                    <a:ext uri="{9D8B030D-6E8A-4147-A177-3AD203B41FA5}">
                      <a16:colId xmlns:a16="http://schemas.microsoft.com/office/drawing/2014/main" val="974451925"/>
                    </a:ext>
                  </a:extLst>
                </a:gridCol>
                <a:gridCol w="2243665">
                  <a:extLst>
                    <a:ext uri="{9D8B030D-6E8A-4147-A177-3AD203B41FA5}">
                      <a16:colId xmlns:a16="http://schemas.microsoft.com/office/drawing/2014/main" val="1144659816"/>
                    </a:ext>
                  </a:extLst>
                </a:gridCol>
                <a:gridCol w="1727974">
                  <a:extLst>
                    <a:ext uri="{9D8B030D-6E8A-4147-A177-3AD203B41FA5}">
                      <a16:colId xmlns:a16="http://schemas.microsoft.com/office/drawing/2014/main" val="297790444"/>
                    </a:ext>
                  </a:extLst>
                </a:gridCol>
                <a:gridCol w="2083537">
                  <a:extLst>
                    <a:ext uri="{9D8B030D-6E8A-4147-A177-3AD203B41FA5}">
                      <a16:colId xmlns:a16="http://schemas.microsoft.com/office/drawing/2014/main" val="2341571255"/>
                    </a:ext>
                  </a:extLst>
                </a:gridCol>
              </a:tblGrid>
              <a:tr h="18759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45106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Sean Ellis Score</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Angefragte Features</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34295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CES (Consumer Effort score)</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Benutzerfreundlichkeit</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Ja/Nein Anzahl</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Benutzer-Bewertung</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Feedback</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58688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p>
                      <a:pPr marL="3746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Kundengewinnung</a:t>
                      </a:r>
                    </a:p>
                    <a:p>
                      <a:pPr marL="3746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LOI-Akzeptanzrate</a:t>
                      </a:r>
                    </a:p>
                    <a:p>
                      <a:pPr marL="3746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Sean Ellis Score</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Nachfrage nach dem Produkt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Kundenbeweise</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Ja/Nein Anzahl</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Benutzer-Bewertung</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Net sentiment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Feedback</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Interaktionen zum Thema</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Verlangen</a:t>
                      </a: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Impressionen</a:t>
                      </a:r>
                    </a:p>
                    <a:p>
                      <a:pPr marL="3746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Engagement</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Click Through Rate</a:t>
                      </a: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Antwortrate</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err="1">
                          <a:solidFill>
                            <a:schemeClr val="dk1"/>
                          </a:solidFill>
                          <a:latin typeface="Arial" panose="020B0604020202020204" pitchFamily="34" charset="0"/>
                          <a:ea typeface="+mn-ea"/>
                          <a:cs typeface="Arial" panose="020B0604020202020204" pitchFamily="34" charset="0"/>
                        </a:rPr>
                        <a:t>Öffnungsrate</a:t>
                      </a:r>
                      <a:endParaRPr lang="en-US"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err="1">
                          <a:solidFill>
                            <a:schemeClr val="dk1"/>
                          </a:solidFill>
                          <a:latin typeface="Arial" panose="020B0604020202020204" pitchFamily="34" charset="0"/>
                          <a:ea typeface="+mn-ea"/>
                          <a:cs typeface="Arial" panose="020B0604020202020204" pitchFamily="34" charset="0"/>
                        </a:rPr>
                        <a:t>Anmeldungen</a:t>
                      </a:r>
                      <a:endParaRPr lang="en-US"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a:solidFill>
                            <a:schemeClr val="dk1"/>
                          </a:solidFill>
                          <a:latin typeface="Arial" panose="020B0604020202020204" pitchFamily="34" charset="0"/>
                          <a:ea typeface="+mn-ea"/>
                          <a:cs typeface="Arial" panose="020B0604020202020204" pitchFamily="34" charset="0"/>
                        </a:rPr>
                        <a:t>Downloads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55917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Umsatz</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Markenbekanntheit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Wertversprechen Beweis</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Finanzielle Beweise</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Ja/Nein Anzahl</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Feedback, warum fast nicht gekauft</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Preis</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Conversion rate</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23241" y="8807679"/>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9" name="Ellipse 22">
            <a:extLst>
              <a:ext uri="{FF2B5EF4-FFF2-40B4-BE49-F238E27FC236}">
                <a16:creationId xmlns:a16="http://schemas.microsoft.com/office/drawing/2014/main" id="{F9656B6A-6873-4F2E-A80D-E158DC6D7268}"/>
              </a:ext>
            </a:extLst>
          </p:cNvPr>
          <p:cNvSpPr/>
          <p:nvPr/>
        </p:nvSpPr>
        <p:spPr>
          <a:xfrm>
            <a:off x="3048027" y="2309221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02" name="Gerade Verbindung mit Pfeil 170">
            <a:extLst>
              <a:ext uri="{FF2B5EF4-FFF2-40B4-BE49-F238E27FC236}">
                <a16:creationId xmlns:a16="http://schemas.microsoft.com/office/drawing/2014/main" id="{5DC3059B-D627-4E54-A676-DBADB7A7C1E6}"/>
              </a:ext>
            </a:extLst>
          </p:cNvPr>
          <p:cNvCxnSpPr>
            <a:cxnSpLocks/>
          </p:cNvCxnSpPr>
          <p:nvPr/>
        </p:nvCxnSpPr>
        <p:spPr bwMode="auto">
          <a:xfrm flipV="1">
            <a:off x="10743020" y="22382980"/>
            <a:ext cx="0" cy="42917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V="1">
            <a:off x="10307627" y="22833300"/>
            <a:ext cx="435393" cy="43797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1" name="Graphic 80" descr="Smart Phone with solid fill">
            <a:extLst>
              <a:ext uri="{FF2B5EF4-FFF2-40B4-BE49-F238E27FC236}">
                <a16:creationId xmlns:a16="http://schemas.microsoft.com/office/drawing/2014/main" id="{4CC05E4C-BB02-4430-860B-308C45DBA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7522" y="6295022"/>
            <a:ext cx="1193518" cy="1193518"/>
          </a:xfrm>
          <a:prstGeom prst="rect">
            <a:avLst/>
          </a:prstGeom>
        </p:spPr>
      </p:pic>
      <p:sp>
        <p:nvSpPr>
          <p:cNvPr id="82" name="Pfeil: Chevron 130">
            <a:extLst>
              <a:ext uri="{FF2B5EF4-FFF2-40B4-BE49-F238E27FC236}">
                <a16:creationId xmlns:a16="http://schemas.microsoft.com/office/drawing/2014/main" id="{87520CC3-65BE-4D8C-BDBA-1FDA93B0AFF4}"/>
              </a:ext>
            </a:extLst>
          </p:cNvPr>
          <p:cNvSpPr/>
          <p:nvPr/>
        </p:nvSpPr>
        <p:spPr>
          <a:xfrm>
            <a:off x="-528104" y="345356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Formulierung</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536295" y="4090170"/>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sp>
        <p:nvSpPr>
          <p:cNvPr id="89" name="Pfeil: Chevron 81">
            <a:extLst>
              <a:ext uri="{FF2B5EF4-FFF2-40B4-BE49-F238E27FC236}">
                <a16:creationId xmlns:a16="http://schemas.microsoft.com/office/drawing/2014/main" id="{89E7FF72-B8E6-4AA7-BF6D-AD62BC5A9A6F}"/>
              </a:ext>
            </a:extLst>
          </p:cNvPr>
          <p:cNvSpPr/>
          <p:nvPr/>
        </p:nvSpPr>
        <p:spPr>
          <a:xfrm>
            <a:off x="2101225" y="345356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Stakeholder identifizieren</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2091200" y="4090170"/>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Identifizieren Sie die wichtigsten Stakeholder für die Online-Community, damit die Community organisiert ist.</a:t>
            </a:r>
          </a:p>
        </p:txBody>
      </p:sp>
      <p:sp>
        <p:nvSpPr>
          <p:cNvPr id="92" name="Pfeil: Chevron 86">
            <a:extLst>
              <a:ext uri="{FF2B5EF4-FFF2-40B4-BE49-F238E27FC236}">
                <a16:creationId xmlns:a16="http://schemas.microsoft.com/office/drawing/2014/main" id="{52A8A178-A6F9-4082-8784-38B48FE6FA1F}"/>
              </a:ext>
            </a:extLst>
          </p:cNvPr>
          <p:cNvSpPr/>
          <p:nvPr/>
        </p:nvSpPr>
        <p:spPr>
          <a:xfrm>
            <a:off x="4730554" y="345356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Auswahl einer Community-Plattform</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718695" y="4090170"/>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Sobald Sie wissen, wie viele Personen Sie in Ihrer Gemeinde benötigen würden. Wählen Sie eine Plattform.</a:t>
            </a:r>
          </a:p>
        </p:txBody>
      </p:sp>
      <p:sp>
        <p:nvSpPr>
          <p:cNvPr id="105" name="Pfeil: Chevron 90">
            <a:extLst>
              <a:ext uri="{FF2B5EF4-FFF2-40B4-BE49-F238E27FC236}">
                <a16:creationId xmlns:a16="http://schemas.microsoft.com/office/drawing/2014/main" id="{AB37675A-8D70-4DF2-A1BD-65A9D1CBACB7}"/>
              </a:ext>
            </a:extLst>
          </p:cNvPr>
          <p:cNvSpPr/>
          <p:nvPr/>
        </p:nvSpPr>
        <p:spPr>
          <a:xfrm>
            <a:off x="7359883" y="345356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Aufbau der Community</a:t>
            </a:r>
          </a:p>
        </p:txBody>
      </p:sp>
      <p:sp>
        <p:nvSpPr>
          <p:cNvPr id="108" name="Textfeld 91">
            <a:extLst>
              <a:ext uri="{FF2B5EF4-FFF2-40B4-BE49-F238E27FC236}">
                <a16:creationId xmlns:a16="http://schemas.microsoft.com/office/drawing/2014/main" id="{9AA0BC82-5350-4A3E-BC21-AAA69FD1C175}"/>
              </a:ext>
            </a:extLst>
          </p:cNvPr>
          <p:cNvSpPr txBox="1"/>
          <p:nvPr/>
        </p:nvSpPr>
        <p:spPr>
          <a:xfrm>
            <a:off x="7346190" y="4090170"/>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Richten Sie Community-Regeln und -Richtlinien ein und konzentrieren Sie sich auf die Expansion.</a:t>
            </a:r>
          </a:p>
        </p:txBody>
      </p:sp>
      <p:sp>
        <p:nvSpPr>
          <p:cNvPr id="119" name="Ellipse 22">
            <a:extLst>
              <a:ext uri="{FF2B5EF4-FFF2-40B4-BE49-F238E27FC236}">
                <a16:creationId xmlns:a16="http://schemas.microsoft.com/office/drawing/2014/main" id="{26BBB0CA-F7FA-422D-9598-F64A17EFDB97}"/>
              </a:ext>
            </a:extLst>
          </p:cNvPr>
          <p:cNvSpPr/>
          <p:nvPr/>
        </p:nvSpPr>
        <p:spPr>
          <a:xfrm>
            <a:off x="2058603" y="2309221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4" name="Picture 3" descr="Background pattern&#10;&#10;Description automatically generated">
            <a:extLst>
              <a:ext uri="{FF2B5EF4-FFF2-40B4-BE49-F238E27FC236}">
                <a16:creationId xmlns:a16="http://schemas.microsoft.com/office/drawing/2014/main" id="{126CD2DC-01B8-47AE-A3CA-B24303BABA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63" y="5753616"/>
            <a:ext cx="5878046" cy="2766483"/>
          </a:xfrm>
          <a:prstGeom prst="rect">
            <a:avLst/>
          </a:prstGeom>
        </p:spPr>
      </p:pic>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40161" y="871358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1" name="Graphic 70" descr="Laptop with solid fill">
            <a:extLst>
              <a:ext uri="{FF2B5EF4-FFF2-40B4-BE49-F238E27FC236}">
                <a16:creationId xmlns:a16="http://schemas.microsoft.com/office/drawing/2014/main" id="{8932F6D2-A76F-4528-BCFF-F6B9E7627B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90716" y="6283421"/>
            <a:ext cx="1252399" cy="1252399"/>
          </a:xfrm>
          <a:prstGeom prst="rect">
            <a:avLst/>
          </a:prstGeom>
        </p:spPr>
      </p:pic>
      <p:sp>
        <p:nvSpPr>
          <p:cNvPr id="72" name="Textfeld 124">
            <a:extLst>
              <a:ext uri="{FF2B5EF4-FFF2-40B4-BE49-F238E27FC236}">
                <a16:creationId xmlns:a16="http://schemas.microsoft.com/office/drawing/2014/main" id="{FFC0B186-A8D1-42D8-8772-4ED63B89B4EF}"/>
              </a:ext>
            </a:extLst>
          </p:cNvPr>
          <p:cNvSpPr txBox="1"/>
          <p:nvPr/>
        </p:nvSpPr>
        <p:spPr>
          <a:xfrm>
            <a:off x="7444873" y="7568683"/>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Computer</a:t>
            </a:r>
          </a:p>
        </p:txBody>
      </p:sp>
      <p:pic>
        <p:nvPicPr>
          <p:cNvPr id="7" name="Picture 6" descr="Logo, company name&#10;&#10;Description automatically generated">
            <a:extLst>
              <a:ext uri="{FF2B5EF4-FFF2-40B4-BE49-F238E27FC236}">
                <a16:creationId xmlns:a16="http://schemas.microsoft.com/office/drawing/2014/main" id="{54502202-8D62-423B-81D8-F929A112F2D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4500" r="94500">
                        <a14:foregroundMark x1="8750" y1="54250" x2="94500" y2="48750"/>
                        <a14:foregroundMark x1="4500" y1="54250" x2="7750" y2="47000"/>
                        <a14:foregroundMark x1="91250" y1="56750" x2="91250" y2="44500"/>
                      </a14:backgroundRemoval>
                    </a14:imgEffect>
                  </a14:imgLayer>
                </a14:imgProps>
              </a:ext>
              <a:ext uri="{28A0092B-C50C-407E-A947-70E740481C1C}">
                <a14:useLocalDpi xmlns:a14="http://schemas.microsoft.com/office/drawing/2010/main" val="0"/>
              </a:ext>
            </a:extLst>
          </a:blip>
          <a:stretch>
            <a:fillRect/>
          </a:stretch>
        </p:blipFill>
        <p:spPr>
          <a:xfrm>
            <a:off x="9547846" y="6081316"/>
            <a:ext cx="1283818" cy="1283818"/>
          </a:xfrm>
          <a:prstGeom prst="rect">
            <a:avLst/>
          </a:prstGeom>
        </p:spPr>
      </p:pic>
      <p:sp>
        <p:nvSpPr>
          <p:cNvPr id="78" name="Textfeld 113">
            <a:extLst>
              <a:ext uri="{FF2B5EF4-FFF2-40B4-BE49-F238E27FC236}">
                <a16:creationId xmlns:a16="http://schemas.microsoft.com/office/drawing/2014/main" id="{34938B89-8AF4-4F5A-97A2-2DB99E65EC38}"/>
              </a:ext>
            </a:extLst>
          </p:cNvPr>
          <p:cNvSpPr txBox="1"/>
          <p:nvPr/>
        </p:nvSpPr>
        <p:spPr>
          <a:xfrm>
            <a:off x="7281796" y="2452854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14">
            <a:extLst>
              <a:ext uri="{FF2B5EF4-FFF2-40B4-BE49-F238E27FC236}">
                <a16:creationId xmlns:a16="http://schemas.microsoft.com/office/drawing/2014/main" id="{F97198CF-23EC-4C52-9CBA-08172DB68EFC}"/>
              </a:ext>
            </a:extLst>
          </p:cNvPr>
          <p:cNvSpPr txBox="1"/>
          <p:nvPr/>
        </p:nvSpPr>
        <p:spPr>
          <a:xfrm>
            <a:off x="9589237" y="2459398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4" name="Textfeld 113">
            <a:extLst>
              <a:ext uri="{FF2B5EF4-FFF2-40B4-BE49-F238E27FC236}">
                <a16:creationId xmlns:a16="http://schemas.microsoft.com/office/drawing/2014/main" id="{F005E746-3B40-4C4E-A99B-38A63A299EFB}"/>
              </a:ext>
            </a:extLst>
          </p:cNvPr>
          <p:cNvSpPr txBox="1"/>
          <p:nvPr/>
        </p:nvSpPr>
        <p:spPr>
          <a:xfrm>
            <a:off x="6164521" y="2418038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5" name="Textfeld 106">
            <a:extLst>
              <a:ext uri="{FF2B5EF4-FFF2-40B4-BE49-F238E27FC236}">
                <a16:creationId xmlns:a16="http://schemas.microsoft.com/office/drawing/2014/main" id="{938A2EDE-68D4-4F2B-8EA4-E84E548A8615}"/>
              </a:ext>
            </a:extLst>
          </p:cNvPr>
          <p:cNvSpPr txBox="1"/>
          <p:nvPr/>
        </p:nvSpPr>
        <p:spPr>
          <a:xfrm>
            <a:off x="-723241" y="23773363"/>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6" name="Textfeld 110">
            <a:extLst>
              <a:ext uri="{FF2B5EF4-FFF2-40B4-BE49-F238E27FC236}">
                <a16:creationId xmlns:a16="http://schemas.microsoft.com/office/drawing/2014/main" id="{9965B010-8300-4156-89B5-F7DC0F77D149}"/>
              </a:ext>
            </a:extLst>
          </p:cNvPr>
          <p:cNvSpPr txBox="1"/>
          <p:nvPr/>
        </p:nvSpPr>
        <p:spPr>
          <a:xfrm>
            <a:off x="-619636" y="2418038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7" name="Textfeld 112">
            <a:extLst>
              <a:ext uri="{FF2B5EF4-FFF2-40B4-BE49-F238E27FC236}">
                <a16:creationId xmlns:a16="http://schemas.microsoft.com/office/drawing/2014/main" id="{D3C095BF-42DC-4FC4-8F2E-69BBB080C88B}"/>
              </a:ext>
            </a:extLst>
          </p:cNvPr>
          <p:cNvSpPr txBox="1"/>
          <p:nvPr/>
        </p:nvSpPr>
        <p:spPr>
          <a:xfrm>
            <a:off x="2458697" y="2418038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4" name="Textfeld 114">
            <a:extLst>
              <a:ext uri="{FF2B5EF4-FFF2-40B4-BE49-F238E27FC236}">
                <a16:creationId xmlns:a16="http://schemas.microsoft.com/office/drawing/2014/main" id="{6D43BD6F-3B66-4864-8F75-329B0ABF6CC7}"/>
              </a:ext>
            </a:extLst>
          </p:cNvPr>
          <p:cNvSpPr txBox="1"/>
          <p:nvPr/>
        </p:nvSpPr>
        <p:spPr>
          <a:xfrm>
            <a:off x="9023702" y="2418038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9" name="Textfeld 173">
            <a:extLst>
              <a:ext uri="{FF2B5EF4-FFF2-40B4-BE49-F238E27FC236}">
                <a16:creationId xmlns:a16="http://schemas.microsoft.com/office/drawing/2014/main" id="{6D52E1E8-2D5F-42E7-8EF3-08EB73713FA2}"/>
              </a:ext>
            </a:extLst>
          </p:cNvPr>
          <p:cNvSpPr txBox="1"/>
          <p:nvPr/>
        </p:nvSpPr>
        <p:spPr>
          <a:xfrm>
            <a:off x="6175285" y="24537990"/>
            <a:ext cx="2262081" cy="1384995"/>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VM20: Internet </a:t>
            </a:r>
            <a:r>
              <a:rPr lang="en-GB" sz="1400" i="0" u="none" strike="noStrike" dirty="0" err="1">
                <a:effectLst/>
                <a:latin typeface="Arial" panose="020B0604020202020204" pitchFamily="34" charset="0"/>
                <a:cs typeface="Arial" panose="020B0604020202020204" pitchFamily="34" charset="0"/>
              </a:rPr>
              <a:t>basierte</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Informations</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gewinnung</a:t>
            </a:r>
            <a:endParaRPr lang="en-GB" sz="1400" i="0" u="none" strike="noStrike"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VM07: </a:t>
            </a:r>
            <a:r>
              <a:rPr lang="en-GB" sz="1400" i="0" dirty="0" err="1">
                <a:effectLst/>
                <a:latin typeface="Arial" panose="020B0604020202020204" pitchFamily="34" charset="0"/>
                <a:cs typeface="Arial" panose="020B0604020202020204" pitchFamily="34" charset="0"/>
              </a:rPr>
              <a:t>Fragebögen</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VM39: </a:t>
            </a:r>
            <a:r>
              <a:rPr lang="en-GB" sz="1400" i="0" u="none" strike="noStrike" baseline="0" dirty="0">
                <a:latin typeface="Arial" panose="020B0604020202020204" pitchFamily="34" charset="0"/>
                <a:cs typeface="Arial" panose="020B0604020202020204" pitchFamily="34" charset="0"/>
              </a:rPr>
              <a:t>Crowdfunding</a:t>
            </a:r>
            <a:r>
              <a:rPr lang="de-DE" sz="1400" dirty="0">
                <a:latin typeface="Arial" panose="020B0604020202020204" pitchFamily="34" charset="0"/>
                <a:cs typeface="Arial" panose="020B0604020202020204" pitchFamily="34" charset="0"/>
              </a:rPr>
              <a:t> </a:t>
            </a:r>
            <a:r>
              <a:rPr lang="en-GB" sz="1400" i="0" dirty="0">
                <a:effectLst/>
                <a:latin typeface="Arial" panose="020B0604020202020204" pitchFamily="34" charset="0"/>
                <a:cs typeface="Arial" panose="020B0604020202020204" pitchFamily="34" charset="0"/>
              </a:rPr>
              <a:t> </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sz="1400" i="0" dirty="0">
              <a:effectLst/>
              <a:latin typeface="Arial" panose="020B0604020202020204" pitchFamily="34" charset="0"/>
              <a:cs typeface="Arial" panose="020B0604020202020204" pitchFamily="34" charset="0"/>
            </a:endParaRPr>
          </a:p>
        </p:txBody>
      </p:sp>
      <p:sp>
        <p:nvSpPr>
          <p:cNvPr id="100" name="Textfeld 105">
            <a:extLst>
              <a:ext uri="{FF2B5EF4-FFF2-40B4-BE49-F238E27FC236}">
                <a16:creationId xmlns:a16="http://schemas.microsoft.com/office/drawing/2014/main" id="{6FE91677-D91A-47FE-81D1-875608B8553C}"/>
              </a:ext>
            </a:extLst>
          </p:cNvPr>
          <p:cNvSpPr txBox="1"/>
          <p:nvPr/>
        </p:nvSpPr>
        <p:spPr>
          <a:xfrm>
            <a:off x="6045657" y="23779330"/>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0" name="Textfeld 173">
            <a:extLst>
              <a:ext uri="{FF2B5EF4-FFF2-40B4-BE49-F238E27FC236}">
                <a16:creationId xmlns:a16="http://schemas.microsoft.com/office/drawing/2014/main" id="{901F0766-7434-4ABD-BEE8-B1EE1F5F0A9E}"/>
              </a:ext>
            </a:extLst>
          </p:cNvPr>
          <p:cNvSpPr txBox="1"/>
          <p:nvPr/>
        </p:nvSpPr>
        <p:spPr>
          <a:xfrm>
            <a:off x="9049566" y="24537991"/>
            <a:ext cx="3286788" cy="310854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VM14: Micro Surveys</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VM15: Mobile Surveys</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VM18: </a:t>
            </a:r>
            <a:r>
              <a:rPr lang="en-GB" sz="1400" i="0" dirty="0" err="1">
                <a:effectLst/>
                <a:latin typeface="Arial" panose="020B0604020202020204" pitchFamily="34" charset="0"/>
                <a:cs typeface="Arial" panose="020B0604020202020204" pitchFamily="34" charset="0"/>
              </a:rPr>
              <a:t>Testmärkte</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VM19: Gruppen-discussion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VM21: </a:t>
            </a:r>
            <a:r>
              <a:rPr lang="en-GB" sz="1400" i="0" dirty="0" err="1">
                <a:effectLst/>
                <a:latin typeface="Arial" panose="020B0604020202020204" pitchFamily="34" charset="0"/>
                <a:cs typeface="Arial" panose="020B0604020202020204" pitchFamily="34" charset="0"/>
              </a:rPr>
              <a:t>Panelerhebung</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VM22: Big Data Analytics</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VM23: Social Media Analytics</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VM24: Text Mining</a:t>
            </a:r>
          </a:p>
          <a:p>
            <a:pPr marL="285750" indent="-285750">
              <a:buFont typeface="Arial" panose="020B0604020202020204" pitchFamily="34" charset="0"/>
              <a:buChar char="•"/>
            </a:pPr>
            <a:r>
              <a:rPr lang="en-GB" sz="1400" dirty="0">
                <a:latin typeface="Arial" panose="020B0604020202020204" pitchFamily="34" charset="0"/>
                <a:ea typeface="+mn-lt"/>
                <a:cs typeface="Arial" panose="020B0604020202020204" pitchFamily="34" charset="0"/>
              </a:rPr>
              <a:t>VM35: Meta Analyse</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VM25: Mobile Ethnography</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VM31:  Systematic Review</a:t>
            </a:r>
            <a:r>
              <a:rPr lang="de-DE" sz="1400" i="0" u="none" strike="noStrike" dirty="0">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VM32: Triangulation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VM33: Literature Review</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VM34: Evidence Based Practices </a:t>
            </a:r>
            <a:endParaRPr lang="de-DE" sz="1400" i="0" u="none" strike="noStrike" dirty="0">
              <a:effectLst/>
              <a:latin typeface="Arial" panose="020B0604020202020204" pitchFamily="34" charset="0"/>
              <a:cs typeface="Arial" panose="020B0604020202020204" pitchFamily="34" charset="0"/>
            </a:endParaRPr>
          </a:p>
        </p:txBody>
      </p:sp>
      <p:cxnSp>
        <p:nvCxnSpPr>
          <p:cNvPr id="116" name="Gerader Verbinder 58">
            <a:extLst>
              <a:ext uri="{FF2B5EF4-FFF2-40B4-BE49-F238E27FC236}">
                <a16:creationId xmlns:a16="http://schemas.microsoft.com/office/drawing/2014/main" id="{93D14295-5962-40C5-98A0-0B104D9EDB4C}"/>
              </a:ext>
            </a:extLst>
          </p:cNvPr>
          <p:cNvCxnSpPr>
            <a:cxnSpLocks/>
          </p:cNvCxnSpPr>
          <p:nvPr/>
        </p:nvCxnSpPr>
        <p:spPr bwMode="auto">
          <a:xfrm flipV="1">
            <a:off x="-622148" y="23666424"/>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Gerader Verbinder 11">
            <a:extLst>
              <a:ext uri="{FF2B5EF4-FFF2-40B4-BE49-F238E27FC236}">
                <a16:creationId xmlns:a16="http://schemas.microsoft.com/office/drawing/2014/main" id="{D95C085C-A569-4E87-8ACA-E14C98FC404E}"/>
              </a:ext>
            </a:extLst>
          </p:cNvPr>
          <p:cNvCxnSpPr/>
          <p:nvPr/>
        </p:nvCxnSpPr>
        <p:spPr bwMode="auto">
          <a:xfrm>
            <a:off x="5881212" y="24180380"/>
            <a:ext cx="20207" cy="330478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Textfeld 173">
            <a:extLst>
              <a:ext uri="{FF2B5EF4-FFF2-40B4-BE49-F238E27FC236}">
                <a16:creationId xmlns:a16="http://schemas.microsoft.com/office/drawing/2014/main" id="{E1E01D15-EE6D-46A4-A94B-8E38A745B6E5}"/>
              </a:ext>
            </a:extLst>
          </p:cNvPr>
          <p:cNvSpPr txBox="1"/>
          <p:nvPr/>
        </p:nvSpPr>
        <p:spPr>
          <a:xfrm>
            <a:off x="2463078" y="24537991"/>
            <a:ext cx="3083974" cy="1600438"/>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PM49: </a:t>
            </a:r>
            <a:r>
              <a:rPr lang="en-GB" sz="1400" i="0" dirty="0" err="1">
                <a:effectLst/>
                <a:latin typeface="Arial" panose="020B0604020202020204" pitchFamily="34" charset="0"/>
                <a:cs typeface="Arial" panose="020B0604020202020204" pitchFamily="34" charset="0"/>
              </a:rPr>
              <a:t>Suchmaschinen</a:t>
            </a:r>
            <a:r>
              <a:rPr lang="en-GB" sz="1400" i="0" dirty="0">
                <a:effectLst/>
                <a:latin typeface="Arial" panose="020B0604020202020204" pitchFamily="34" charset="0"/>
                <a:cs typeface="Arial" panose="020B0604020202020204" pitchFamily="34" charset="0"/>
              </a:rPr>
              <a:t> Ad Description</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PM44: Crowdfunding Description</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PM46: </a:t>
            </a:r>
            <a:r>
              <a:rPr lang="en-GB" sz="1400" i="0" dirty="0" err="1">
                <a:effectLst/>
                <a:latin typeface="Arial" panose="020B0604020202020204" pitchFamily="34" charset="0"/>
                <a:cs typeface="Arial" panose="020B0604020202020204" pitchFamily="34" charset="0"/>
              </a:rPr>
              <a:t>Rabatt</a:t>
            </a:r>
            <a:r>
              <a:rPr lang="en-GB" sz="1400" i="0" dirty="0">
                <a:effectLst/>
                <a:latin typeface="Arial" panose="020B0604020202020204" pitchFamily="34" charset="0"/>
                <a:cs typeface="Arial" panose="020B0604020202020204" pitchFamily="34" charset="0"/>
              </a:rPr>
              <a:t> – Coupon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PM47: Referral Program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PM51: E-Mail ad description</a:t>
            </a:r>
          </a:p>
        </p:txBody>
      </p:sp>
      <p:cxnSp>
        <p:nvCxnSpPr>
          <p:cNvPr id="120" name="Gerader Verbinder 11">
            <a:extLst>
              <a:ext uri="{FF2B5EF4-FFF2-40B4-BE49-F238E27FC236}">
                <a16:creationId xmlns:a16="http://schemas.microsoft.com/office/drawing/2014/main" id="{70EAEFD2-5848-479B-90CE-125173CDEDB3}"/>
              </a:ext>
            </a:extLst>
          </p:cNvPr>
          <p:cNvCxnSpPr/>
          <p:nvPr/>
        </p:nvCxnSpPr>
        <p:spPr bwMode="auto">
          <a:xfrm>
            <a:off x="5881212" y="20686608"/>
            <a:ext cx="0" cy="277066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95" name="Table 23">
            <a:extLst>
              <a:ext uri="{FF2B5EF4-FFF2-40B4-BE49-F238E27FC236}">
                <a16:creationId xmlns:a16="http://schemas.microsoft.com/office/drawing/2014/main" id="{0BB88F63-B4D0-49AE-88D6-95AAF4B70CA9}"/>
              </a:ext>
            </a:extLst>
          </p:cNvPr>
          <p:cNvGraphicFramePr>
            <a:graphicFrameLocks noGrp="1"/>
          </p:cNvGraphicFramePr>
          <p:nvPr>
            <p:extLst>
              <p:ext uri="{D42A27DB-BD31-4B8C-83A1-F6EECF244321}">
                <p14:modId xmlns:p14="http://schemas.microsoft.com/office/powerpoint/2010/main" val="293139923"/>
              </p:ext>
            </p:extLst>
          </p:nvPr>
        </p:nvGraphicFramePr>
        <p:xfrm>
          <a:off x="-7260" y="16397428"/>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106" name="Picture 105" descr="Logo&#10;&#10;Description automatically generated">
            <a:extLst>
              <a:ext uri="{FF2B5EF4-FFF2-40B4-BE49-F238E27FC236}">
                <a16:creationId xmlns:a16="http://schemas.microsoft.com/office/drawing/2014/main" id="{67355F4A-5D8D-4233-8B5C-7648273C8A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117" y="7844076"/>
            <a:ext cx="2487260" cy="609378"/>
          </a:xfrm>
          <a:prstGeom prst="rect">
            <a:avLst/>
          </a:prstGeom>
        </p:spPr>
      </p:pic>
      <p:sp>
        <p:nvSpPr>
          <p:cNvPr id="76" name="Rectangle 75">
            <a:extLst>
              <a:ext uri="{FF2B5EF4-FFF2-40B4-BE49-F238E27FC236}">
                <a16:creationId xmlns:a16="http://schemas.microsoft.com/office/drawing/2014/main" id="{01CFEC22-FB75-4B76-A1C8-5F21BACFDD58}"/>
              </a:ext>
            </a:extLst>
          </p:cNvPr>
          <p:cNvSpPr/>
          <p:nvPr/>
        </p:nvSpPr>
        <p:spPr>
          <a:xfrm>
            <a:off x="-847041" y="2813343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dirty="0">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ACEA9CC3-34B4-4534-A27C-0530255B3120}"/>
              </a:ext>
            </a:extLst>
          </p:cNvPr>
          <p:cNvSpPr/>
          <p:nvPr/>
        </p:nvSpPr>
        <p:spPr>
          <a:xfrm>
            <a:off x="12627696" y="255746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E58E6FE3-877D-4B98-9CD1-DA44E0A6F714}"/>
              </a:ext>
            </a:extLst>
          </p:cNvPr>
          <p:cNvSpPr/>
          <p:nvPr/>
        </p:nvSpPr>
        <p:spPr>
          <a:xfrm>
            <a:off x="-900153" y="121668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3" name="Picture 2" descr="Icon&#10;&#10;Description automatically generated">
            <a:extLst>
              <a:ext uri="{FF2B5EF4-FFF2-40B4-BE49-F238E27FC236}">
                <a16:creationId xmlns:a16="http://schemas.microsoft.com/office/drawing/2014/main" id="{7EF8E51C-0987-47C5-87FC-5336EEDC4E15}"/>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7253" b="89451" l="4146" r="96357">
                        <a14:foregroundMark x1="4648" y1="60220" x2="4146" y2="39780"/>
                        <a14:foregroundMark x1="8166" y1="28352" x2="15201" y2="67033"/>
                        <a14:foregroundMark x1="15201" y1="67033" x2="19347" y2="19560"/>
                        <a14:foregroundMark x1="25879" y1="33626" x2="25879" y2="64615"/>
                        <a14:foregroundMark x1="72085" y1="83864" x2="71734" y2="94066"/>
                        <a14:foregroundMark x1="73241" y1="50330" x2="72233" y2="79567"/>
                        <a14:foregroundMark x1="75456" y1="81381" x2="83794" y2="52967"/>
                        <a14:foregroundMark x1="71734" y1="94066" x2="74353" y2="85140"/>
                        <a14:foregroundMark x1="83794" y1="52967" x2="96482" y2="52967"/>
                        <a14:foregroundMark x1="78266" y1="47692" x2="74246" y2="42418"/>
                        <a14:foregroundMark x1="37437" y1="7253" x2="36432" y2="8132"/>
                        <a14:backgroundMark x1="72613" y1="79780" x2="72613" y2="79780"/>
                        <a14:backgroundMark x1="72613" y1="79780" x2="72613" y2="79780"/>
                        <a14:backgroundMark x1="72613" y1="79780" x2="72613" y2="79780"/>
                        <a14:backgroundMark x1="72613" y1="79780" x2="72613" y2="79780"/>
                        <a14:backgroundMark x1="72613" y1="79780" x2="72613" y2="79780"/>
                        <a14:backgroundMark x1="72613" y1="79780" x2="71859" y2="83736"/>
                        <a14:backgroundMark x1="74874" y1="81099" x2="74121" y2="75824"/>
                      </a14:backgroundRemoval>
                    </a14:imgEffect>
                  </a14:imgLayer>
                </a14:imgProps>
              </a:ext>
              <a:ext uri="{28A0092B-C50C-407E-A947-70E740481C1C}">
                <a14:useLocalDpi xmlns:a14="http://schemas.microsoft.com/office/drawing/2010/main" val="0"/>
              </a:ext>
            </a:extLst>
          </a:blip>
          <a:stretch>
            <a:fillRect/>
          </a:stretch>
        </p:blipFill>
        <p:spPr>
          <a:xfrm>
            <a:off x="10965025" y="6384729"/>
            <a:ext cx="1371329" cy="783863"/>
          </a:xfrm>
          <a:prstGeom prst="rect">
            <a:avLst/>
          </a:prstGeom>
        </p:spPr>
      </p:pic>
      <p:sp>
        <p:nvSpPr>
          <p:cNvPr id="107" name="Textfeld 74">
            <a:extLst>
              <a:ext uri="{FF2B5EF4-FFF2-40B4-BE49-F238E27FC236}">
                <a16:creationId xmlns:a16="http://schemas.microsoft.com/office/drawing/2014/main" id="{A7598599-B903-4B33-8B39-5D1029E712B2}"/>
              </a:ext>
            </a:extLst>
          </p:cNvPr>
          <p:cNvSpPr txBox="1"/>
          <p:nvPr/>
        </p:nvSpPr>
        <p:spPr>
          <a:xfrm>
            <a:off x="-723241" y="15965723"/>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1" name="Gerader Verbinder 168">
            <a:extLst>
              <a:ext uri="{FF2B5EF4-FFF2-40B4-BE49-F238E27FC236}">
                <a16:creationId xmlns:a16="http://schemas.microsoft.com/office/drawing/2014/main" id="{B242BEE0-A689-4B9D-8076-96C6C0BB4111}"/>
              </a:ext>
            </a:extLst>
          </p:cNvPr>
          <p:cNvCxnSpPr/>
          <p:nvPr/>
        </p:nvCxnSpPr>
        <p:spPr bwMode="auto">
          <a:xfrm flipV="1">
            <a:off x="6103813" y="20396561"/>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 name="Textfeld 76">
            <a:extLst>
              <a:ext uri="{FF2B5EF4-FFF2-40B4-BE49-F238E27FC236}">
                <a16:creationId xmlns:a16="http://schemas.microsoft.com/office/drawing/2014/main" id="{A3C9CBF5-2DDE-4F25-B77D-508035560D45}"/>
              </a:ext>
            </a:extLst>
          </p:cNvPr>
          <p:cNvSpPr txBox="1"/>
          <p:nvPr/>
        </p:nvSpPr>
        <p:spPr>
          <a:xfrm>
            <a:off x="6045657" y="20524873"/>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86D0E0E8-47B0-4A2A-B22F-502B56C9FF7F}"/>
              </a:ext>
            </a:extLst>
          </p:cNvPr>
          <p:cNvSpPr/>
          <p:nvPr/>
        </p:nvSpPr>
        <p:spPr>
          <a:xfrm>
            <a:off x="-2021087" y="723497"/>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4DA130FC-010C-4087-A3CB-DFD72F47F31E}"/>
              </a:ext>
            </a:extLst>
          </p:cNvPr>
          <p:cNvSpPr/>
          <p:nvPr/>
        </p:nvSpPr>
        <p:spPr>
          <a:xfrm>
            <a:off x="-1837566" y="1364595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76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22132" y="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VM27: </a:t>
            </a:r>
            <a:r>
              <a:rPr kumimoji="0" lang="en-GB" sz="2200" b="1" kern="1200" cap="none" spc="0" normalizeH="0" noProof="0">
                <a:ln>
                  <a:noFill/>
                </a:ln>
                <a:solidFill>
                  <a:schemeClr val="bg1"/>
                </a:solidFill>
                <a:effectLst/>
                <a:uLnTx/>
                <a:uFillTx/>
                <a:latin typeface="Arial" panose="020B0604020202020204" pitchFamily="34" charset="0"/>
                <a:cs typeface="Arial" panose="020B0604020202020204" pitchFamily="34" charset="0"/>
              </a:rPr>
              <a:t>Virtual Environments/ Virtual Reality</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err="1">
                <a:solidFill>
                  <a:schemeClr val="bg1"/>
                </a:solidFill>
                <a:latin typeface="Arial" panose="020B0604020202020204" pitchFamily="34" charset="0"/>
                <a:cs typeface="Arial" panose="020B0604020202020204" pitchFamily="34" charset="0"/>
              </a:rPr>
              <a:t>Verhaltensdaten</a:t>
            </a:r>
            <a:endParaRPr lang="en-BZ" sz="2200" kern="1200" noProof="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62479"/>
            <a:ext cx="13824823" cy="25770636"/>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14575" y="745443"/>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61294" y="1216683"/>
            <a:ext cx="0" cy="111511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02713" y="1158583"/>
            <a:ext cx="6278259" cy="1276637"/>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Soll das zu erwartende Kundenverhalten vor der Markteinführung eines neuen Produktes bewertet werden, bieten sich virtuelle Umgebungen an, um zu verstehen, warum welche Entscheidungen getroffen werden. In diesen Umgebungen werden reale Situationen nachgebildet.</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534153623"/>
              </p:ext>
            </p:extLst>
          </p:nvPr>
        </p:nvGraphicFramePr>
        <p:xfrm>
          <a:off x="6511690" y="20610892"/>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282123" y="21193560"/>
            <a:ext cx="449981" cy="428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9878183" y="22080783"/>
            <a:ext cx="0" cy="39874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14575" y="2598588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54712" y="25991721"/>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[Jon20]</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17844" y="255665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745443"/>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158583"/>
            <a:ext cx="6339726" cy="1179594"/>
          </a:xfrm>
          <a:prstGeom prst="rect">
            <a:avLst/>
          </a:prstGeom>
        </p:spPr>
        <p:txBody>
          <a:bodyPr wrap="square" lIns="0" tIns="0" rIns="0" bIns="0" rtlCol="0">
            <a:noAutofit/>
          </a:bodyPr>
          <a:lstStyle/>
          <a:p>
            <a:pPr marR="0" lvl="0" algn="just" defTabSz="914400" rtl="0" eaLnBrk="1" fontAlgn="auto" latinLnBrk="0" hangingPunct="1">
              <a:lnSpc>
                <a:spcPct val="100000"/>
              </a:lnSpc>
              <a:spcBef>
                <a:spcPts val="0"/>
              </a:spcBef>
              <a:spcAft>
                <a:spcPts val="0"/>
              </a:spcAft>
              <a:buClrTx/>
              <a:buSzTx/>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So kann beispielsweise der Betrieb einer neuen Maschine in einer virtuellen Umgebung getestet und studiert werden. So kann das zu erwartende Nutzerverhalten schon vor der Markteinführung eines neuen Produkts festgelegt werden.</a:t>
            </a:r>
            <a:endParaRPr lang="de-DE" sz="1600">
              <a:solidFill>
                <a:srgbClr val="000000">
                  <a:lumMod val="75000"/>
                  <a:lumOff val="25000"/>
                </a:srgbClr>
              </a:solidFill>
              <a:latin typeface="Arial" panose="020B0604020202020204" pitchFamily="34" charset="0"/>
              <a:cs typeface="Arial" panose="020B0604020202020204" pitchFamily="34" charset="0"/>
            </a:endParaRPr>
          </a:p>
        </p:txBody>
      </p:sp>
      <p:sp>
        <p:nvSpPr>
          <p:cNvPr id="63" name="Textfeld 62">
            <a:extLst>
              <a:ext uri="{FF2B5EF4-FFF2-40B4-BE49-F238E27FC236}">
                <a16:creationId xmlns:a16="http://schemas.microsoft.com/office/drawing/2014/main" id="{38CA50E6-F4B1-4914-ADD1-1015901FB7F9}"/>
              </a:ext>
            </a:extLst>
          </p:cNvPr>
          <p:cNvSpPr txBox="1"/>
          <p:nvPr/>
        </p:nvSpPr>
        <p:spPr>
          <a:xfrm>
            <a:off x="-714575" y="264770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14575" y="536576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5592389" y="5365765"/>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445278" y="5651737"/>
            <a:ext cx="9950" cy="2923992"/>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7844" y="1274769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14575" y="1286499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498601" y="13336943"/>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127028" y="1333694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53005" y="1333694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23128" y="13997506"/>
            <a:ext cx="2797435"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Alternative Lösungen (A/B)</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121552" y="13997506"/>
            <a:ext cx="3205834" cy="523220"/>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Analyse</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17844" y="1549547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3493094981"/>
              </p:ext>
            </p:extLst>
          </p:nvPr>
        </p:nvGraphicFramePr>
        <p:xfrm>
          <a:off x="-18529" y="20432641"/>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60822" y="2223149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599831" y="25867387"/>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Ellipse 22">
            <a:extLst>
              <a:ext uri="{FF2B5EF4-FFF2-40B4-BE49-F238E27FC236}">
                <a16:creationId xmlns:a16="http://schemas.microsoft.com/office/drawing/2014/main" id="{8750DDC7-8AA2-480C-ABFA-6B9E6A3E6CF0}"/>
              </a:ext>
            </a:extLst>
          </p:cNvPr>
          <p:cNvSpPr/>
          <p:nvPr/>
        </p:nvSpPr>
        <p:spPr>
          <a:xfrm>
            <a:off x="3042445" y="2223149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743675" y="13997506"/>
            <a:ext cx="3205834"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Web traffic analysis</a:t>
            </a:r>
          </a:p>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Link tracking</a:t>
            </a:r>
            <a:endParaRPr lang="de-DE" sz="1400" dirty="0">
              <a:solidFill>
                <a:srgbClr val="000000">
                  <a:lumMod val="75000"/>
                  <a:lumOff val="25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Simulationsverkäufe </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Vermarktungssimulation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Business Process Management</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Design review</a:t>
            </a: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7844" y="524726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a:off x="8661425" y="6101652"/>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 name="Textfeld 124">
            <a:extLst>
              <a:ext uri="{FF2B5EF4-FFF2-40B4-BE49-F238E27FC236}">
                <a16:creationId xmlns:a16="http://schemas.microsoft.com/office/drawing/2014/main" id="{A2BBA838-BD3B-433C-AE2F-48A382C5B84A}"/>
              </a:ext>
            </a:extLst>
          </p:cNvPr>
          <p:cNvSpPr txBox="1"/>
          <p:nvPr/>
        </p:nvSpPr>
        <p:spPr>
          <a:xfrm>
            <a:off x="7148770" y="6792404"/>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Smartphone/ Tab</a:t>
            </a:r>
          </a:p>
        </p:txBody>
      </p: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3549709315"/>
              </p:ext>
            </p:extLst>
          </p:nvPr>
        </p:nvGraphicFramePr>
        <p:xfrm>
          <a:off x="-603624" y="9320398"/>
          <a:ext cx="13129836" cy="3247890"/>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502421">
                  <a:extLst>
                    <a:ext uri="{9D8B030D-6E8A-4147-A177-3AD203B41FA5}">
                      <a16:colId xmlns:a16="http://schemas.microsoft.com/office/drawing/2014/main" val="3149760030"/>
                    </a:ext>
                  </a:extLst>
                </a:gridCol>
                <a:gridCol w="2481943">
                  <a:extLst>
                    <a:ext uri="{9D8B030D-6E8A-4147-A177-3AD203B41FA5}">
                      <a16:colId xmlns:a16="http://schemas.microsoft.com/office/drawing/2014/main" val="2115851003"/>
                    </a:ext>
                  </a:extLst>
                </a:gridCol>
                <a:gridCol w="1643743">
                  <a:extLst>
                    <a:ext uri="{9D8B030D-6E8A-4147-A177-3AD203B41FA5}">
                      <a16:colId xmlns:a16="http://schemas.microsoft.com/office/drawing/2014/main" val="974451925"/>
                    </a:ext>
                  </a:extLst>
                </a:gridCol>
                <a:gridCol w="1556657">
                  <a:extLst>
                    <a:ext uri="{9D8B030D-6E8A-4147-A177-3AD203B41FA5}">
                      <a16:colId xmlns:a16="http://schemas.microsoft.com/office/drawing/2014/main" val="1144659816"/>
                    </a:ext>
                  </a:extLst>
                </a:gridCol>
                <a:gridCol w="1556657">
                  <a:extLst>
                    <a:ext uri="{9D8B030D-6E8A-4147-A177-3AD203B41FA5}">
                      <a16:colId xmlns:a16="http://schemas.microsoft.com/office/drawing/2014/main" val="297790444"/>
                    </a:ext>
                  </a:extLst>
                </a:gridCol>
                <a:gridCol w="2054155">
                  <a:extLst>
                    <a:ext uri="{9D8B030D-6E8A-4147-A177-3AD203B41FA5}">
                      <a16:colId xmlns:a16="http://schemas.microsoft.com/office/drawing/2014/main" val="2341571255"/>
                    </a:ext>
                  </a:extLst>
                </a:gridCol>
              </a:tblGrid>
              <a:tr h="230787">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42192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19000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6850" algn="l">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Benutzerfreundlichkeit</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err="1">
                          <a:solidFill>
                            <a:schemeClr val="dk1"/>
                          </a:solidFill>
                          <a:latin typeface="Arial" panose="020B0604020202020204" pitchFamily="34" charset="0"/>
                          <a:ea typeface="+mn-ea"/>
                          <a:cs typeface="Arial" panose="020B0604020202020204" pitchFamily="34" charset="0"/>
                        </a:rPr>
                        <a:t>Interaktionsrate</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85502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LOI-Akzeptanzrate</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Engagement</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Click Through Rate</a:t>
                      </a: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Antwortrate</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err="1">
                          <a:solidFill>
                            <a:schemeClr val="dk1"/>
                          </a:solidFill>
                          <a:latin typeface="Arial" panose="020B0604020202020204" pitchFamily="34" charset="0"/>
                          <a:ea typeface="+mn-ea"/>
                          <a:cs typeface="Arial" panose="020B0604020202020204" pitchFamily="34" charset="0"/>
                        </a:rPr>
                        <a:t>Öffnungsrate</a:t>
                      </a:r>
                      <a:endParaRPr lang="en-US"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err="1">
                          <a:solidFill>
                            <a:schemeClr val="dk1"/>
                          </a:solidFill>
                          <a:latin typeface="Arial" panose="020B0604020202020204" pitchFamily="34" charset="0"/>
                          <a:ea typeface="+mn-ea"/>
                          <a:cs typeface="Arial" panose="020B0604020202020204" pitchFamily="34" charset="0"/>
                        </a:rPr>
                        <a:t>Anmeldungen</a:t>
                      </a:r>
                      <a:endParaRPr lang="en-US"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a:solidFill>
                            <a:schemeClr val="dk1"/>
                          </a:solidFill>
                          <a:latin typeface="Arial" panose="020B0604020202020204" pitchFamily="34" charset="0"/>
                          <a:ea typeface="+mn-ea"/>
                          <a:cs typeface="Arial" panose="020B0604020202020204" pitchFamily="34" charset="0"/>
                        </a:rPr>
                        <a:t>Downloads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err="1">
                          <a:solidFill>
                            <a:schemeClr val="dk1"/>
                          </a:solidFill>
                          <a:latin typeface="Arial" panose="020B0604020202020204" pitchFamily="34" charset="0"/>
                          <a:ea typeface="+mn-ea"/>
                          <a:cs typeface="Arial" panose="020B0604020202020204" pitchFamily="34" charset="0"/>
                        </a:rPr>
                        <a:t>Interaktionsrate</a:t>
                      </a:r>
                      <a:endParaRPr lang="en-US"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45601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Wertversprechen Beweis</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Conversion rate</a:t>
                      </a: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14575" y="8874261"/>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H="1" flipV="1">
            <a:off x="9878183" y="22492146"/>
            <a:ext cx="1255880" cy="463146"/>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1" name="Graphic 80" descr="Smart Phone with solid fill">
            <a:extLst>
              <a:ext uri="{FF2B5EF4-FFF2-40B4-BE49-F238E27FC236}">
                <a16:creationId xmlns:a16="http://schemas.microsoft.com/office/drawing/2014/main" id="{4CC05E4C-BB02-4430-860B-308C45DBA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97219" y="5806752"/>
            <a:ext cx="914400" cy="914400"/>
          </a:xfrm>
          <a:prstGeom prst="rect">
            <a:avLst/>
          </a:prstGeom>
        </p:spPr>
      </p:pic>
      <p:sp>
        <p:nvSpPr>
          <p:cNvPr id="82" name="Pfeil: Chevron 130">
            <a:extLst>
              <a:ext uri="{FF2B5EF4-FFF2-40B4-BE49-F238E27FC236}">
                <a16:creationId xmlns:a16="http://schemas.microsoft.com/office/drawing/2014/main" id="{87520CC3-65BE-4D8C-BDBA-1FDA93B0AFF4}"/>
              </a:ext>
            </a:extLst>
          </p:cNvPr>
          <p:cNvSpPr/>
          <p:nvPr/>
        </p:nvSpPr>
        <p:spPr>
          <a:xfrm>
            <a:off x="-534178" y="311838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Formulierung</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580282" y="3768351"/>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sp>
        <p:nvSpPr>
          <p:cNvPr id="89" name="Pfeil: Chevron 81">
            <a:extLst>
              <a:ext uri="{FF2B5EF4-FFF2-40B4-BE49-F238E27FC236}">
                <a16:creationId xmlns:a16="http://schemas.microsoft.com/office/drawing/2014/main" id="{89E7FF72-B8E6-4AA7-BF6D-AD62BC5A9A6F}"/>
              </a:ext>
            </a:extLst>
          </p:cNvPr>
          <p:cNvSpPr/>
          <p:nvPr/>
        </p:nvSpPr>
        <p:spPr>
          <a:xfrm>
            <a:off x="2095151" y="311838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Identifizieren Sie Testmöglichkeiten</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2047213" y="3768351"/>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Identifizieren Sie die Teile, die potenziell von VR profitieren könnten.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4724480" y="311838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VR-Test durchführen</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674708" y="3768351"/>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Beginnen Sie mit dem Testen mit linearen und interaktiven 360-Grad-Tools und Software.</a:t>
            </a:r>
          </a:p>
        </p:txBody>
      </p:sp>
      <p:sp>
        <p:nvSpPr>
          <p:cNvPr id="105" name="Pfeil: Chevron 90">
            <a:extLst>
              <a:ext uri="{FF2B5EF4-FFF2-40B4-BE49-F238E27FC236}">
                <a16:creationId xmlns:a16="http://schemas.microsoft.com/office/drawing/2014/main" id="{AB37675A-8D70-4DF2-A1BD-65A9D1CBACB7}"/>
              </a:ext>
            </a:extLst>
          </p:cNvPr>
          <p:cNvSpPr/>
          <p:nvPr/>
        </p:nvSpPr>
        <p:spPr>
          <a:xfrm>
            <a:off x="7353809" y="311838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Ergebnisse messen</a:t>
            </a:r>
          </a:p>
        </p:txBody>
      </p:sp>
      <p:sp>
        <p:nvSpPr>
          <p:cNvPr id="108" name="Textfeld 91">
            <a:extLst>
              <a:ext uri="{FF2B5EF4-FFF2-40B4-BE49-F238E27FC236}">
                <a16:creationId xmlns:a16="http://schemas.microsoft.com/office/drawing/2014/main" id="{9AA0BC82-5350-4A3E-BC21-AAA69FD1C175}"/>
              </a:ext>
            </a:extLst>
          </p:cNvPr>
          <p:cNvSpPr txBox="1"/>
          <p:nvPr/>
        </p:nvSpPr>
        <p:spPr>
          <a:xfrm>
            <a:off x="7302203" y="3768351"/>
            <a:ext cx="2642322" cy="1384995"/>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Die Bestimmung, welche Ergebnisse gemessen werden sollen und wie sie gemessen werden, wird ein wichtiger Teil des Planungsprozesses sein.</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17844" y="874852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1" name="Graphic 70" descr="Laptop with solid fill">
            <a:extLst>
              <a:ext uri="{FF2B5EF4-FFF2-40B4-BE49-F238E27FC236}">
                <a16:creationId xmlns:a16="http://schemas.microsoft.com/office/drawing/2014/main" id="{8932F6D2-A76F-4528-BCFF-F6B9E7627B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3462" y="5806752"/>
            <a:ext cx="914400" cy="914400"/>
          </a:xfrm>
          <a:prstGeom prst="rect">
            <a:avLst/>
          </a:prstGeom>
        </p:spPr>
      </p:pic>
      <p:sp>
        <p:nvSpPr>
          <p:cNvPr id="72" name="Textfeld 124">
            <a:extLst>
              <a:ext uri="{FF2B5EF4-FFF2-40B4-BE49-F238E27FC236}">
                <a16:creationId xmlns:a16="http://schemas.microsoft.com/office/drawing/2014/main" id="{FFC0B186-A8D1-42D8-8772-4ED63B89B4EF}"/>
              </a:ext>
            </a:extLst>
          </p:cNvPr>
          <p:cNvSpPr txBox="1"/>
          <p:nvPr/>
        </p:nvSpPr>
        <p:spPr>
          <a:xfrm>
            <a:off x="5656262" y="6792404"/>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Computer</a:t>
            </a:r>
          </a:p>
        </p:txBody>
      </p:sp>
      <p:pic>
        <p:nvPicPr>
          <p:cNvPr id="3" name="Picture 2" descr="A picture containing person&#10;&#10;Description automatically generated">
            <a:extLst>
              <a:ext uri="{FF2B5EF4-FFF2-40B4-BE49-F238E27FC236}">
                <a16:creationId xmlns:a16="http://schemas.microsoft.com/office/drawing/2014/main" id="{49095E9A-C070-486A-AC6B-4B1299117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774" y="5636358"/>
            <a:ext cx="5225548" cy="2939371"/>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63505C4B-C0BA-4CD3-B28D-DF22E5EACCE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77" b="89785" l="10000" r="91111">
                        <a14:foregroundMark x1="81481" y1="41398" x2="81481" y2="41398"/>
                        <a14:foregroundMark x1="15185" y1="24194" x2="15185" y2="24194"/>
                        <a14:foregroundMark x1="17407" y1="69355" x2="17407" y2="69355"/>
                        <a14:foregroundMark x1="47778" y1="70430" x2="47778" y2="70430"/>
                        <a14:foregroundMark x1="85926" y1="72581" x2="85926" y2="72581"/>
                        <a14:foregroundMark x1="42593" y1="65054" x2="42593" y2="65054"/>
                        <a14:foregroundMark x1="56667" y1="67204" x2="56667" y2="67204"/>
                        <a14:foregroundMark x1="88889" y1="30645" x2="88889" y2="30645"/>
                        <a14:foregroundMark x1="89630" y1="37097" x2="89630" y2="37097"/>
                        <a14:foregroundMark x1="18889" y1="38172" x2="18889" y2="38172"/>
                        <a14:foregroundMark x1="17407" y1="19892" x2="17407" y2="19892"/>
                        <a14:foregroundMark x1="17407" y1="30645" x2="17407" y2="30645"/>
                        <a14:foregroundMark x1="17407" y1="19892" x2="17407" y2="19892"/>
                        <a14:foregroundMark x1="55185" y1="26344" x2="55185" y2="26344"/>
                        <a14:foregroundMark x1="84444" y1="36022" x2="86667" y2="19892"/>
                        <a14:foregroundMark x1="91111" y1="20968" x2="91111" y2="18817"/>
                      </a14:backgroundRemoval>
                    </a14:imgEffect>
                  </a14:imgLayer>
                </a14:imgProps>
              </a:ext>
              <a:ext uri="{28A0092B-C50C-407E-A947-70E740481C1C}">
                <a14:useLocalDpi xmlns:a14="http://schemas.microsoft.com/office/drawing/2010/main" val="0"/>
              </a:ext>
            </a:extLst>
          </a:blip>
          <a:stretch>
            <a:fillRect/>
          </a:stretch>
        </p:blipFill>
        <p:spPr>
          <a:xfrm>
            <a:off x="5744747" y="7123762"/>
            <a:ext cx="1464175" cy="1008654"/>
          </a:xfrm>
          <a:prstGeom prst="rect">
            <a:avLst/>
          </a:prstGeom>
        </p:spPr>
      </p:pic>
      <p:sp>
        <p:nvSpPr>
          <p:cNvPr id="77" name="Textfeld 124">
            <a:extLst>
              <a:ext uri="{FF2B5EF4-FFF2-40B4-BE49-F238E27FC236}">
                <a16:creationId xmlns:a16="http://schemas.microsoft.com/office/drawing/2014/main" id="{CCE69D35-E7A1-4116-A0BF-84529E50B203}"/>
              </a:ext>
            </a:extLst>
          </p:cNvPr>
          <p:cNvSpPr txBox="1"/>
          <p:nvPr/>
        </p:nvSpPr>
        <p:spPr>
          <a:xfrm>
            <a:off x="5727754" y="8097214"/>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VR Tools</a:t>
            </a:r>
          </a:p>
        </p:txBody>
      </p:sp>
      <p:pic>
        <p:nvPicPr>
          <p:cNvPr id="13" name="Picture 12" descr="Logo&#10;&#10;Description automatically generated with medium confidence">
            <a:extLst>
              <a:ext uri="{FF2B5EF4-FFF2-40B4-BE49-F238E27FC236}">
                <a16:creationId xmlns:a16="http://schemas.microsoft.com/office/drawing/2014/main" id="{C060517F-71D6-4C33-B557-8CE1339839C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9767" r="90933">
                        <a14:foregroundMark x1="10400" y1="82300" x2="9767" y2="28200"/>
                        <a14:foregroundMark x1="11033" y1="34000" x2="20700" y2="32000"/>
                        <a14:foregroundMark x1="38100" y1="37800" x2="90933" y2="26200"/>
                        <a14:foregroundMark x1="85133" y1="72600" x2="36167" y2="76500"/>
                        <a14:foregroundMark x1="26500" y1="76500" x2="10400" y2="34000"/>
                      </a14:backgroundRemoval>
                    </a14:imgEffect>
                  </a14:imgLayer>
                </a14:imgProps>
              </a:ext>
              <a:ext uri="{28A0092B-C50C-407E-A947-70E740481C1C}">
                <a14:useLocalDpi xmlns:a14="http://schemas.microsoft.com/office/drawing/2010/main" val="0"/>
              </a:ext>
            </a:extLst>
          </a:blip>
          <a:stretch>
            <a:fillRect/>
          </a:stretch>
        </p:blipFill>
        <p:spPr>
          <a:xfrm>
            <a:off x="8906219" y="7349231"/>
            <a:ext cx="1689667" cy="563222"/>
          </a:xfrm>
          <a:prstGeom prst="rect">
            <a:avLst/>
          </a:prstGeom>
        </p:spPr>
      </p:pic>
      <p:pic>
        <p:nvPicPr>
          <p:cNvPr id="16" name="Picture 15" descr="Logo&#10;&#10;Description automatically generated">
            <a:extLst>
              <a:ext uri="{FF2B5EF4-FFF2-40B4-BE49-F238E27FC236}">
                <a16:creationId xmlns:a16="http://schemas.microsoft.com/office/drawing/2014/main" id="{F4E33814-B489-47F0-866C-FF2336BE3E6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44079" y="5977553"/>
            <a:ext cx="1132317" cy="849238"/>
          </a:xfrm>
          <a:prstGeom prst="rect">
            <a:avLst/>
          </a:prstGeom>
        </p:spPr>
      </p:pic>
      <p:pic>
        <p:nvPicPr>
          <p:cNvPr id="18" name="Picture 17" descr="Logo, company name&#10;&#10;Description automatically generated">
            <a:extLst>
              <a:ext uri="{FF2B5EF4-FFF2-40B4-BE49-F238E27FC236}">
                <a16:creationId xmlns:a16="http://schemas.microsoft.com/office/drawing/2014/main" id="{64DA01C9-0A63-40BF-A31B-9C8348F9012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6167" r="90833">
                        <a14:foregroundMark x1="78000" y1="49500" x2="78000" y2="49500"/>
                        <a14:foregroundMark x1="78000" y1="49500" x2="75833" y2="44167"/>
                        <a14:foregroundMark x1="40500" y1="31333" x2="10500" y2="29167"/>
                        <a14:foregroundMark x1="51333" y1="28167" x2="52333" y2="66667"/>
                        <a14:foregroundMark x1="66333" y1="41000" x2="83333" y2="54833"/>
                        <a14:foregroundMark x1="89833" y1="73167" x2="31667" y2="74167"/>
                        <a14:foregroundMark x1="31667" y1="74167" x2="6167" y2="65667"/>
                        <a14:foregroundMark x1="90833" y1="71000" x2="86667" y2="65667"/>
                      </a14:backgroundRemoval>
                    </a14:imgEffect>
                  </a14:imgLayer>
                </a14:imgProps>
              </a:ext>
              <a:ext uri="{28A0092B-C50C-407E-A947-70E740481C1C}">
                <a14:useLocalDpi xmlns:a14="http://schemas.microsoft.com/office/drawing/2010/main" val="0"/>
              </a:ext>
            </a:extLst>
          </a:blip>
          <a:stretch>
            <a:fillRect/>
          </a:stretch>
        </p:blipFill>
        <p:spPr>
          <a:xfrm>
            <a:off x="9040588" y="5894450"/>
            <a:ext cx="1015444" cy="1015444"/>
          </a:xfrm>
          <a:prstGeom prst="rect">
            <a:avLst/>
          </a:prstGeom>
        </p:spPr>
      </p:pic>
      <p:sp>
        <p:nvSpPr>
          <p:cNvPr id="84" name="Ellipse 22">
            <a:extLst>
              <a:ext uri="{FF2B5EF4-FFF2-40B4-BE49-F238E27FC236}">
                <a16:creationId xmlns:a16="http://schemas.microsoft.com/office/drawing/2014/main" id="{82692E85-A890-432B-AB6A-550E90355556}"/>
              </a:ext>
            </a:extLst>
          </p:cNvPr>
          <p:cNvSpPr/>
          <p:nvPr/>
        </p:nvSpPr>
        <p:spPr>
          <a:xfrm>
            <a:off x="4009574" y="2223149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85" name="Ellipse 22">
            <a:extLst>
              <a:ext uri="{FF2B5EF4-FFF2-40B4-BE49-F238E27FC236}">
                <a16:creationId xmlns:a16="http://schemas.microsoft.com/office/drawing/2014/main" id="{729FB730-6BF4-4DD5-8260-596D7012B67E}"/>
              </a:ext>
            </a:extLst>
          </p:cNvPr>
          <p:cNvSpPr/>
          <p:nvPr/>
        </p:nvSpPr>
        <p:spPr>
          <a:xfrm>
            <a:off x="2579535" y="2223149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86" name="Ellipse 22">
            <a:extLst>
              <a:ext uri="{FF2B5EF4-FFF2-40B4-BE49-F238E27FC236}">
                <a16:creationId xmlns:a16="http://schemas.microsoft.com/office/drawing/2014/main" id="{99A26342-B5A1-44F1-B1B5-5622C2222170}"/>
              </a:ext>
            </a:extLst>
          </p:cNvPr>
          <p:cNvSpPr/>
          <p:nvPr/>
        </p:nvSpPr>
        <p:spPr>
          <a:xfrm>
            <a:off x="4009573" y="2273524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95" name="Ellipse 22">
            <a:extLst>
              <a:ext uri="{FF2B5EF4-FFF2-40B4-BE49-F238E27FC236}">
                <a16:creationId xmlns:a16="http://schemas.microsoft.com/office/drawing/2014/main" id="{A6A6452B-D944-4A30-B14E-0D234AC68050}"/>
              </a:ext>
            </a:extLst>
          </p:cNvPr>
          <p:cNvSpPr/>
          <p:nvPr/>
        </p:nvSpPr>
        <p:spPr>
          <a:xfrm>
            <a:off x="3517641" y="2273524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V="1">
            <a:off x="9878183" y="21626836"/>
            <a:ext cx="853921" cy="453947"/>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Ellipse 22">
            <a:extLst>
              <a:ext uri="{FF2B5EF4-FFF2-40B4-BE49-F238E27FC236}">
                <a16:creationId xmlns:a16="http://schemas.microsoft.com/office/drawing/2014/main" id="{B2E61AB8-B248-4EF9-84CA-4EBDC137B334}"/>
              </a:ext>
            </a:extLst>
          </p:cNvPr>
          <p:cNvSpPr/>
          <p:nvPr/>
        </p:nvSpPr>
        <p:spPr>
          <a:xfrm>
            <a:off x="3526009" y="2223149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9" name="Textfeld 173">
            <a:extLst>
              <a:ext uri="{FF2B5EF4-FFF2-40B4-BE49-F238E27FC236}">
                <a16:creationId xmlns:a16="http://schemas.microsoft.com/office/drawing/2014/main" id="{CB704D42-837C-419B-B546-5BB73F014736}"/>
              </a:ext>
            </a:extLst>
          </p:cNvPr>
          <p:cNvSpPr txBox="1"/>
          <p:nvPr/>
        </p:nvSpPr>
        <p:spPr>
          <a:xfrm>
            <a:off x="-633413" y="24192075"/>
            <a:ext cx="3030018" cy="1169551"/>
          </a:xfrm>
          <a:prstGeom prst="rect">
            <a:avLst/>
          </a:prstGeom>
          <a:noFill/>
        </p:spPr>
        <p:txBody>
          <a:bodyPr wrap="square" rtlCol="0">
            <a:spAutoFit/>
          </a:bodyPr>
          <a:lstStyle/>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PM03: Digital Mockup 2D VR</a:t>
            </a:r>
          </a:p>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PM09: Digital mock-up 3D VR</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PM08: CAD-Modell VR</a:t>
            </a:r>
          </a:p>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PM75: Teil funktionierender, teil dummy Prototyp virtuell 2D</a:t>
            </a:r>
            <a:endParaRPr lang="en-GB" sz="1400" i="0" dirty="0">
              <a:effectLst/>
              <a:latin typeface="Arial" panose="020B0604020202020204" pitchFamily="34" charset="0"/>
              <a:cs typeface="Arial" panose="020B0604020202020204" pitchFamily="34" charset="0"/>
            </a:endParaRPr>
          </a:p>
        </p:txBody>
      </p:sp>
      <p:sp>
        <p:nvSpPr>
          <p:cNvPr id="80" name="Textfeld 113">
            <a:extLst>
              <a:ext uri="{FF2B5EF4-FFF2-40B4-BE49-F238E27FC236}">
                <a16:creationId xmlns:a16="http://schemas.microsoft.com/office/drawing/2014/main" id="{31B3BA0A-0D1A-4448-9138-B2A870C3E3BE}"/>
              </a:ext>
            </a:extLst>
          </p:cNvPr>
          <p:cNvSpPr txBox="1"/>
          <p:nvPr/>
        </p:nvSpPr>
        <p:spPr>
          <a:xfrm>
            <a:off x="7299493" y="2417325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7" name="Textfeld 114">
            <a:extLst>
              <a:ext uri="{FF2B5EF4-FFF2-40B4-BE49-F238E27FC236}">
                <a16:creationId xmlns:a16="http://schemas.microsoft.com/office/drawing/2014/main" id="{C444333D-6273-4317-9D4C-AECACE8747FD}"/>
              </a:ext>
            </a:extLst>
          </p:cNvPr>
          <p:cNvSpPr txBox="1"/>
          <p:nvPr/>
        </p:nvSpPr>
        <p:spPr>
          <a:xfrm>
            <a:off x="9606934" y="2423868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4" name="Textfeld 113">
            <a:extLst>
              <a:ext uri="{FF2B5EF4-FFF2-40B4-BE49-F238E27FC236}">
                <a16:creationId xmlns:a16="http://schemas.microsoft.com/office/drawing/2014/main" id="{F71A2ED1-F9C9-45A4-9D5C-4077B39C733D}"/>
              </a:ext>
            </a:extLst>
          </p:cNvPr>
          <p:cNvSpPr txBox="1"/>
          <p:nvPr/>
        </p:nvSpPr>
        <p:spPr>
          <a:xfrm>
            <a:off x="6134013" y="2384096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2" name="Textfeld 106">
            <a:extLst>
              <a:ext uri="{FF2B5EF4-FFF2-40B4-BE49-F238E27FC236}">
                <a16:creationId xmlns:a16="http://schemas.microsoft.com/office/drawing/2014/main" id="{D6BEBC75-D8F6-49C2-9DCA-7AE5739765FA}"/>
              </a:ext>
            </a:extLst>
          </p:cNvPr>
          <p:cNvSpPr txBox="1"/>
          <p:nvPr/>
        </p:nvSpPr>
        <p:spPr>
          <a:xfrm>
            <a:off x="-714575" y="23433805"/>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0" name="Textfeld 110">
            <a:extLst>
              <a:ext uri="{FF2B5EF4-FFF2-40B4-BE49-F238E27FC236}">
                <a16:creationId xmlns:a16="http://schemas.microsoft.com/office/drawing/2014/main" id="{399908C8-4285-44F2-9B46-1545B99DA7DE}"/>
              </a:ext>
            </a:extLst>
          </p:cNvPr>
          <p:cNvSpPr txBox="1"/>
          <p:nvPr/>
        </p:nvSpPr>
        <p:spPr>
          <a:xfrm>
            <a:off x="-625691" y="2384096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6" name="Textfeld 112">
            <a:extLst>
              <a:ext uri="{FF2B5EF4-FFF2-40B4-BE49-F238E27FC236}">
                <a16:creationId xmlns:a16="http://schemas.microsoft.com/office/drawing/2014/main" id="{E5BB1927-1977-48B3-8E6C-C8C8F2F1559F}"/>
              </a:ext>
            </a:extLst>
          </p:cNvPr>
          <p:cNvSpPr txBox="1"/>
          <p:nvPr/>
        </p:nvSpPr>
        <p:spPr>
          <a:xfrm>
            <a:off x="2834745" y="2384096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7" name="Textfeld 114">
            <a:extLst>
              <a:ext uri="{FF2B5EF4-FFF2-40B4-BE49-F238E27FC236}">
                <a16:creationId xmlns:a16="http://schemas.microsoft.com/office/drawing/2014/main" id="{FC3D7C90-6040-4CD3-ACC2-5BC65EAB93E7}"/>
              </a:ext>
            </a:extLst>
          </p:cNvPr>
          <p:cNvSpPr txBox="1"/>
          <p:nvPr/>
        </p:nvSpPr>
        <p:spPr>
          <a:xfrm>
            <a:off x="9040646" y="2384096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8" name="Textfeld 173">
            <a:extLst>
              <a:ext uri="{FF2B5EF4-FFF2-40B4-BE49-F238E27FC236}">
                <a16:creationId xmlns:a16="http://schemas.microsoft.com/office/drawing/2014/main" id="{1AA918DD-DDF6-428C-BE18-FA8F18E2C289}"/>
              </a:ext>
            </a:extLst>
          </p:cNvPr>
          <p:cNvSpPr txBox="1"/>
          <p:nvPr/>
        </p:nvSpPr>
        <p:spPr>
          <a:xfrm>
            <a:off x="6067256" y="24192075"/>
            <a:ext cx="2706261" cy="307776"/>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VM03: </a:t>
            </a:r>
            <a:r>
              <a:rPr lang="en-GB" sz="1400" i="0" u="none" strike="noStrike" dirty="0" err="1">
                <a:effectLst/>
                <a:latin typeface="Arial" panose="020B0604020202020204" pitchFamily="34" charset="0"/>
                <a:cs typeface="Arial" panose="020B0604020202020204" pitchFamily="34" charset="0"/>
              </a:rPr>
              <a:t>Labor</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Experimente</a:t>
            </a:r>
            <a:endParaRPr lang="en-GB" sz="1400" i="0" dirty="0">
              <a:effectLst/>
              <a:latin typeface="Arial" panose="020B0604020202020204" pitchFamily="34" charset="0"/>
              <a:cs typeface="Arial" panose="020B0604020202020204" pitchFamily="34" charset="0"/>
            </a:endParaRPr>
          </a:p>
        </p:txBody>
      </p:sp>
      <p:sp>
        <p:nvSpPr>
          <p:cNvPr id="119" name="Textfeld 105">
            <a:extLst>
              <a:ext uri="{FF2B5EF4-FFF2-40B4-BE49-F238E27FC236}">
                <a16:creationId xmlns:a16="http://schemas.microsoft.com/office/drawing/2014/main" id="{76D1C944-2F78-4204-9F27-5E4FF08ACB7A}"/>
              </a:ext>
            </a:extLst>
          </p:cNvPr>
          <p:cNvSpPr txBox="1"/>
          <p:nvPr/>
        </p:nvSpPr>
        <p:spPr>
          <a:xfrm>
            <a:off x="6026995" y="23433805"/>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2" name="Gerader Verbinder 58">
            <a:extLst>
              <a:ext uri="{FF2B5EF4-FFF2-40B4-BE49-F238E27FC236}">
                <a16:creationId xmlns:a16="http://schemas.microsoft.com/office/drawing/2014/main" id="{6F9C2626-7F0A-4651-B6DB-77A25B636CAF}"/>
              </a:ext>
            </a:extLst>
          </p:cNvPr>
          <p:cNvCxnSpPr>
            <a:cxnSpLocks/>
          </p:cNvCxnSpPr>
          <p:nvPr/>
        </p:nvCxnSpPr>
        <p:spPr bwMode="auto">
          <a:xfrm flipV="1">
            <a:off x="-599831" y="23345188"/>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Gerader Verbinder 11">
            <a:extLst>
              <a:ext uri="{FF2B5EF4-FFF2-40B4-BE49-F238E27FC236}">
                <a16:creationId xmlns:a16="http://schemas.microsoft.com/office/drawing/2014/main" id="{1D371323-995E-4DB1-A7E1-DCE0D738C9F0}"/>
              </a:ext>
            </a:extLst>
          </p:cNvPr>
          <p:cNvCxnSpPr/>
          <p:nvPr/>
        </p:nvCxnSpPr>
        <p:spPr bwMode="auto">
          <a:xfrm>
            <a:off x="5888976" y="23840968"/>
            <a:ext cx="0" cy="1804762"/>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Textfeld 173">
            <a:extLst>
              <a:ext uri="{FF2B5EF4-FFF2-40B4-BE49-F238E27FC236}">
                <a16:creationId xmlns:a16="http://schemas.microsoft.com/office/drawing/2014/main" id="{0F69BEAF-0F84-4148-B1BC-9669F233CC26}"/>
              </a:ext>
            </a:extLst>
          </p:cNvPr>
          <p:cNvSpPr txBox="1"/>
          <p:nvPr/>
        </p:nvSpPr>
        <p:spPr>
          <a:xfrm>
            <a:off x="2798673" y="24192074"/>
            <a:ext cx="2912024" cy="1600438"/>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PM07: CAD-Modell AR</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PM10: Digital mock-up 3D AR</a:t>
            </a:r>
          </a:p>
          <a:p>
            <a:pPr marL="285750" indent="-285750">
              <a:buFont typeface="Arial" panose="020B0604020202020204" pitchFamily="34" charset="0"/>
              <a:buChar char="•"/>
            </a:pPr>
            <a:r>
              <a:rPr lang="pt-BR" sz="1400" i="0" dirty="0">
                <a:effectLst/>
                <a:latin typeface="Arial" panose="020B0604020202020204" pitchFamily="34" charset="0"/>
                <a:cs typeface="Arial" panose="020B0604020202020204" pitchFamily="34" charset="0"/>
              </a:rPr>
              <a:t>PM02: Digital Mockup 2D AR</a:t>
            </a:r>
            <a:endParaRPr lang="en-US"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PM86: Smart Hybrid Prototype</a:t>
            </a: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PM01: Mixed mock-up (</a:t>
            </a:r>
            <a:r>
              <a:rPr lang="en-GB" sz="1400" i="0" dirty="0" err="1">
                <a:effectLst/>
                <a:latin typeface="Arial" panose="020B0604020202020204" pitchFamily="34" charset="0"/>
                <a:cs typeface="Arial" panose="020B0604020202020204" pitchFamily="34" charset="0"/>
              </a:rPr>
              <a:t>halb</a:t>
            </a:r>
            <a:r>
              <a:rPr lang="en-GB" sz="1400" i="0" dirty="0">
                <a:effectLst/>
                <a:latin typeface="Arial" panose="020B0604020202020204" pitchFamily="34" charset="0"/>
                <a:cs typeface="Arial" panose="020B0604020202020204" pitchFamily="34" charset="0"/>
              </a:rPr>
              <a:t> AR </a:t>
            </a:r>
            <a:r>
              <a:rPr lang="en-GB" sz="1400" i="0" dirty="0" err="1">
                <a:effectLst/>
                <a:latin typeface="Arial" panose="020B0604020202020204" pitchFamily="34" charset="0"/>
                <a:cs typeface="Arial" panose="020B0604020202020204" pitchFamily="34" charset="0"/>
              </a:rPr>
              <a:t>halb</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physisch</a:t>
            </a:r>
            <a:r>
              <a:rPr lang="en-GB" sz="1400" i="0" dirty="0">
                <a:effectLst/>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PM92: X-in-the-Loop</a:t>
            </a:r>
          </a:p>
        </p:txBody>
      </p:sp>
      <p:cxnSp>
        <p:nvCxnSpPr>
          <p:cNvPr id="125" name="Gerader Verbinder 11">
            <a:extLst>
              <a:ext uri="{FF2B5EF4-FFF2-40B4-BE49-F238E27FC236}">
                <a16:creationId xmlns:a16="http://schemas.microsoft.com/office/drawing/2014/main" id="{EF6DAF80-2CE8-43D3-B7D4-8E3E9E2A8CB7}"/>
              </a:ext>
            </a:extLst>
          </p:cNvPr>
          <p:cNvCxnSpPr/>
          <p:nvPr/>
        </p:nvCxnSpPr>
        <p:spPr bwMode="auto">
          <a:xfrm>
            <a:off x="5878095" y="20362504"/>
            <a:ext cx="0" cy="273518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6" name="Table 23">
            <a:extLst>
              <a:ext uri="{FF2B5EF4-FFF2-40B4-BE49-F238E27FC236}">
                <a16:creationId xmlns:a16="http://schemas.microsoft.com/office/drawing/2014/main" id="{7783AD6C-DA31-4C33-B526-7FDFC27E4F1C}"/>
              </a:ext>
            </a:extLst>
          </p:cNvPr>
          <p:cNvGraphicFramePr>
            <a:graphicFrameLocks noGrp="1"/>
          </p:cNvGraphicFramePr>
          <p:nvPr>
            <p:extLst>
              <p:ext uri="{D42A27DB-BD31-4B8C-83A1-F6EECF244321}">
                <p14:modId xmlns:p14="http://schemas.microsoft.com/office/powerpoint/2010/main" val="410322670"/>
              </p:ext>
            </p:extLst>
          </p:nvPr>
        </p:nvGraphicFramePr>
        <p:xfrm>
          <a:off x="-19703" y="16034031"/>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78" name="Rectangle 77">
            <a:extLst>
              <a:ext uri="{FF2B5EF4-FFF2-40B4-BE49-F238E27FC236}">
                <a16:creationId xmlns:a16="http://schemas.microsoft.com/office/drawing/2014/main" id="{98A46CD8-3680-44DB-8CC8-DD315E0923E2}"/>
              </a:ext>
            </a:extLst>
          </p:cNvPr>
          <p:cNvSpPr/>
          <p:nvPr/>
        </p:nvSpPr>
        <p:spPr>
          <a:xfrm>
            <a:off x="-867076" y="2626031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dirty="0">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944F67F0-EF44-4A5F-82AC-C9A4E0FF80FD}"/>
              </a:ext>
            </a:extLst>
          </p:cNvPr>
          <p:cNvSpPr/>
          <p:nvPr/>
        </p:nvSpPr>
        <p:spPr>
          <a:xfrm>
            <a:off x="12627696" y="255746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69C32274-0667-4F3A-A9E6-760F89F13BB5}"/>
              </a:ext>
            </a:extLst>
          </p:cNvPr>
          <p:cNvSpPr/>
          <p:nvPr/>
        </p:nvSpPr>
        <p:spPr>
          <a:xfrm>
            <a:off x="-900153" y="121668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1" name="Textfeld 74">
            <a:extLst>
              <a:ext uri="{FF2B5EF4-FFF2-40B4-BE49-F238E27FC236}">
                <a16:creationId xmlns:a16="http://schemas.microsoft.com/office/drawing/2014/main" id="{B6F2A70A-3BB2-45BE-AD62-9977CC4D78ED}"/>
              </a:ext>
            </a:extLst>
          </p:cNvPr>
          <p:cNvSpPr txBox="1"/>
          <p:nvPr/>
        </p:nvSpPr>
        <p:spPr>
          <a:xfrm>
            <a:off x="-714575" y="1559915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3" name="Gerader Verbinder 168">
            <a:extLst>
              <a:ext uri="{FF2B5EF4-FFF2-40B4-BE49-F238E27FC236}">
                <a16:creationId xmlns:a16="http://schemas.microsoft.com/office/drawing/2014/main" id="{2B7CE73A-AB93-4A67-A65A-D179D3BFC6E8}"/>
              </a:ext>
            </a:extLst>
          </p:cNvPr>
          <p:cNvCxnSpPr/>
          <p:nvPr/>
        </p:nvCxnSpPr>
        <p:spPr bwMode="auto">
          <a:xfrm flipV="1">
            <a:off x="6080061" y="20046602"/>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Textfeld 76">
            <a:extLst>
              <a:ext uri="{FF2B5EF4-FFF2-40B4-BE49-F238E27FC236}">
                <a16:creationId xmlns:a16="http://schemas.microsoft.com/office/drawing/2014/main" id="{EA160A0D-D7C8-47F9-817B-90520D4FAF74}"/>
              </a:ext>
            </a:extLst>
          </p:cNvPr>
          <p:cNvSpPr txBox="1"/>
          <p:nvPr/>
        </p:nvSpPr>
        <p:spPr>
          <a:xfrm>
            <a:off x="6026995" y="2017491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5" name="Textfeld 173">
            <a:extLst>
              <a:ext uri="{FF2B5EF4-FFF2-40B4-BE49-F238E27FC236}">
                <a16:creationId xmlns:a16="http://schemas.microsoft.com/office/drawing/2014/main" id="{3A449369-C9BA-4E96-AAD7-D31520D08490}"/>
              </a:ext>
            </a:extLst>
          </p:cNvPr>
          <p:cNvSpPr txBox="1"/>
          <p:nvPr/>
        </p:nvSpPr>
        <p:spPr>
          <a:xfrm>
            <a:off x="9040645" y="24192076"/>
            <a:ext cx="2974985" cy="307777"/>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a:t>
            </a:r>
            <a:endParaRPr lang="en-GB" sz="1400" i="0"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8178751C-A07F-47B8-AA28-30D7B0552B55}"/>
              </a:ext>
            </a:extLst>
          </p:cNvPr>
          <p:cNvSpPr/>
          <p:nvPr/>
        </p:nvSpPr>
        <p:spPr>
          <a:xfrm>
            <a:off x="-1900249" y="1043883"/>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6800BF84-31C2-42B1-9CFD-B41FBC2374FB}"/>
              </a:ext>
            </a:extLst>
          </p:cNvPr>
          <p:cNvSpPr/>
          <p:nvPr/>
        </p:nvSpPr>
        <p:spPr>
          <a:xfrm>
            <a:off x="-2722407" y="876891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6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277161"/>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VM28: </a:t>
            </a:r>
            <a:r>
              <a:rPr kumimoji="0" lang="en-GB" sz="2200" b="1" kern="1200" cap="none" spc="0" normalizeH="0" noProof="0" dirty="0">
                <a:ln>
                  <a:noFill/>
                </a:ln>
                <a:solidFill>
                  <a:schemeClr val="bg1"/>
                </a:solidFill>
                <a:effectLst/>
                <a:uLnTx/>
                <a:uFillTx/>
                <a:latin typeface="Arial" panose="020B0604020202020204" pitchFamily="34" charset="0"/>
                <a:cs typeface="Arial" panose="020B0604020202020204" pitchFamily="34" charset="0"/>
              </a:rPr>
              <a:t>Wearables based Research</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dirty="0" err="1">
                <a:solidFill>
                  <a:schemeClr val="bg1"/>
                </a:solidFill>
                <a:latin typeface="Arial" panose="020B0604020202020204" pitchFamily="34" charset="0"/>
                <a:cs typeface="Arial" panose="020B0604020202020204" pitchFamily="34" charset="0"/>
              </a:rPr>
              <a:t>Verhaltensdaten</a:t>
            </a:r>
            <a:endParaRPr lang="en-BZ" sz="2200" kern="1200" noProof="0" dirty="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930532"/>
            <a:ext cx="13824823" cy="23563196"/>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3241" y="103102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77637" y="1503861"/>
            <a:ext cx="0" cy="142247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575557" y="1463042"/>
            <a:ext cx="6271595" cy="1179594"/>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Wearable Technology bezieht sich auf mobile elektronische Geräte, die bequem am Körper des Benutzers getragen oder an der Kleidung befestigt werden. Die Datensammlung durch Wearables (Fitness-Armbänder, Smart Watches, Smartphones) ermöglicht die Sammlung allgemeiner Verhaltensdaten, z.B. in Form von Nutzerprofilen.</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888169148"/>
              </p:ext>
            </p:extLst>
          </p:nvPr>
        </p:nvGraphicFramePr>
        <p:xfrm>
          <a:off x="6525771" y="19917044"/>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296204" y="20499712"/>
            <a:ext cx="0" cy="43222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1132153" y="21352753"/>
            <a:ext cx="0" cy="39874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23241" y="2403440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26852" y="24040358"/>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t>
            </a:r>
            <a:r>
              <a:rPr lang="en-GB" sz="1600">
                <a:effectLst/>
                <a:latin typeface="Arial" panose="020B0604020202020204" pitchFamily="34" charset="0"/>
                <a:cs typeface="Arial" panose="020B0604020202020204" pitchFamily="34" charset="0"/>
              </a:rPr>
              <a:t>Pao20],[GDP+18] </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15009" y="309913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87186" y="1031138"/>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84055" y="1463042"/>
            <a:ext cx="6339726" cy="1179594"/>
          </a:xfrm>
          <a:prstGeom prst="rect">
            <a:avLst/>
          </a:prstGeom>
        </p:spPr>
        <p:txBody>
          <a:bodyPr wrap="square" lIns="0" tIns="0" rIns="0" bIns="0" rtlCol="0">
            <a:noAutofit/>
          </a:bodyPr>
          <a:lstStyle/>
          <a:p>
            <a:pPr marR="0" lvl="0" algn="just" defTabSz="914400" rtl="0" eaLnBrk="1" fontAlgn="auto" latinLnBrk="0" hangingPunct="1">
              <a:lnSpc>
                <a:spcPct val="100000"/>
              </a:lnSpc>
              <a:spcBef>
                <a:spcPts val="0"/>
              </a:spcBef>
              <a:spcAft>
                <a:spcPts val="0"/>
              </a:spcAft>
              <a:buClrTx/>
              <a:buSzTx/>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Tragbare Geräte wie Aktivitätstracker sind ein Beispiel für das Internet der Dinge, da „Dinge“ wie Elektronik, Software, Sensoren und Konnektivität Effektoren sind, die es Objekten ermöglichen, Daten über das Internet mit einem Hersteller, Betreiber und/oder anderen auszutauschen verbundene Geräte, ohne dass ein menschliches Eingreifen erforderlich ist.</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63" name="Textfeld 62">
            <a:extLst>
              <a:ext uri="{FF2B5EF4-FFF2-40B4-BE49-F238E27FC236}">
                <a16:creationId xmlns:a16="http://schemas.microsoft.com/office/drawing/2014/main" id="{38CA50E6-F4B1-4914-ADD1-1015901FB7F9}"/>
              </a:ext>
            </a:extLst>
          </p:cNvPr>
          <p:cNvSpPr txBox="1"/>
          <p:nvPr/>
        </p:nvSpPr>
        <p:spPr>
          <a:xfrm>
            <a:off x="-723241" y="322491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3241" y="549642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73322" y="5496537"/>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870838" y="5794562"/>
            <a:ext cx="22595" cy="3071166"/>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5009" y="1261824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23241" y="1272821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10950" y="13182632"/>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114679" y="1318263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40656" y="1318263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38239" y="13767140"/>
            <a:ext cx="2933724"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Alternative Lösungen (A/B)</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106441" y="13767140"/>
            <a:ext cx="3205834" cy="738664"/>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Analyse</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15009" y="1485092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3366653789"/>
              </p:ext>
            </p:extLst>
          </p:nvPr>
        </p:nvGraphicFramePr>
        <p:xfrm>
          <a:off x="18182" y="19818728"/>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97533" y="2161718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596996" y="23918893"/>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Ellipse 22">
            <a:extLst>
              <a:ext uri="{FF2B5EF4-FFF2-40B4-BE49-F238E27FC236}">
                <a16:creationId xmlns:a16="http://schemas.microsoft.com/office/drawing/2014/main" id="{8750DDC7-8AA2-480C-ABFA-6B9E6A3E6CF0}"/>
              </a:ext>
            </a:extLst>
          </p:cNvPr>
          <p:cNvSpPr/>
          <p:nvPr/>
        </p:nvSpPr>
        <p:spPr>
          <a:xfrm>
            <a:off x="3079156" y="2161718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689381" y="13767140"/>
            <a:ext cx="3850863"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Aktivitätsverfolgung</a:t>
            </a: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5009" y="539333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a:off x="9602065" y="6327084"/>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 name="Textfeld 124">
            <a:extLst>
              <a:ext uri="{FF2B5EF4-FFF2-40B4-BE49-F238E27FC236}">
                <a16:creationId xmlns:a16="http://schemas.microsoft.com/office/drawing/2014/main" id="{A2BBA838-BD3B-433C-AE2F-48A382C5B84A}"/>
              </a:ext>
            </a:extLst>
          </p:cNvPr>
          <p:cNvSpPr txBox="1"/>
          <p:nvPr/>
        </p:nvSpPr>
        <p:spPr>
          <a:xfrm>
            <a:off x="7849006" y="7073138"/>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Smartphone/ Tab</a:t>
            </a:r>
          </a:p>
        </p:txBody>
      </p: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3435996561"/>
              </p:ext>
            </p:extLst>
          </p:nvPr>
        </p:nvGraphicFramePr>
        <p:xfrm>
          <a:off x="-596074" y="9580911"/>
          <a:ext cx="13129836" cy="2875854"/>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1537742">
                  <a:extLst>
                    <a:ext uri="{9D8B030D-6E8A-4147-A177-3AD203B41FA5}">
                      <a16:colId xmlns:a16="http://schemas.microsoft.com/office/drawing/2014/main" val="3149760030"/>
                    </a:ext>
                  </a:extLst>
                </a:gridCol>
                <a:gridCol w="2400509">
                  <a:extLst>
                    <a:ext uri="{9D8B030D-6E8A-4147-A177-3AD203B41FA5}">
                      <a16:colId xmlns:a16="http://schemas.microsoft.com/office/drawing/2014/main" val="2115851003"/>
                    </a:ext>
                  </a:extLst>
                </a:gridCol>
                <a:gridCol w="1670748">
                  <a:extLst>
                    <a:ext uri="{9D8B030D-6E8A-4147-A177-3AD203B41FA5}">
                      <a16:colId xmlns:a16="http://schemas.microsoft.com/office/drawing/2014/main" val="974451925"/>
                    </a:ext>
                  </a:extLst>
                </a:gridCol>
                <a:gridCol w="2220685">
                  <a:extLst>
                    <a:ext uri="{9D8B030D-6E8A-4147-A177-3AD203B41FA5}">
                      <a16:colId xmlns:a16="http://schemas.microsoft.com/office/drawing/2014/main" val="1144659816"/>
                    </a:ext>
                  </a:extLst>
                </a:gridCol>
                <a:gridCol w="1828800">
                  <a:extLst>
                    <a:ext uri="{9D8B030D-6E8A-4147-A177-3AD203B41FA5}">
                      <a16:colId xmlns:a16="http://schemas.microsoft.com/office/drawing/2014/main" val="297790444"/>
                    </a:ext>
                  </a:extLst>
                </a:gridCol>
                <a:gridCol w="2137092">
                  <a:extLst>
                    <a:ext uri="{9D8B030D-6E8A-4147-A177-3AD203B41FA5}">
                      <a16:colId xmlns:a16="http://schemas.microsoft.com/office/drawing/2014/main" val="2341571255"/>
                    </a:ext>
                  </a:extLst>
                </a:gridCol>
              </a:tblGrid>
              <a:tr h="20376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16775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28518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6850" algn="l">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Benutzerfreundlichkeit</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err="1">
                          <a:solidFill>
                            <a:schemeClr val="dk1"/>
                          </a:solidFill>
                          <a:latin typeface="Arial" panose="020B0604020202020204" pitchFamily="34" charset="0"/>
                          <a:ea typeface="+mn-ea"/>
                          <a:cs typeface="Arial" panose="020B0604020202020204" pitchFamily="34" charset="0"/>
                        </a:rPr>
                        <a:t>Interaktionsrate</a:t>
                      </a:r>
                      <a:endParaRPr lang="en-US"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Heatmap-Daten</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637481">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6850" algn="l">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Verlangen</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Impressionen</a:t>
                      </a:r>
                    </a:p>
                    <a:p>
                      <a:pPr marL="3746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Engagement</a:t>
                      </a:r>
                    </a:p>
                    <a:p>
                      <a:pPr marL="3746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Aufmerksamkeit</a:t>
                      </a:r>
                    </a:p>
                    <a:p>
                      <a:pPr marL="374650" indent="-285750" algn="l">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Click Through Rate</a:t>
                      </a: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Antwortrate</a:t>
                      </a:r>
                      <a:endParaRPr lang="en-US"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err="1">
                          <a:solidFill>
                            <a:schemeClr val="dk1"/>
                          </a:solidFill>
                          <a:latin typeface="Arial" panose="020B0604020202020204" pitchFamily="34" charset="0"/>
                          <a:ea typeface="+mn-ea"/>
                          <a:cs typeface="Arial" panose="020B0604020202020204" pitchFamily="34" charset="0"/>
                        </a:rPr>
                        <a:t>Anmeldungen</a:t>
                      </a:r>
                      <a:endParaRPr lang="en-US"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dirty="0" err="1">
                          <a:solidFill>
                            <a:schemeClr val="dk1"/>
                          </a:solidFill>
                          <a:latin typeface="Arial" panose="020B0604020202020204" pitchFamily="34" charset="0"/>
                          <a:ea typeface="+mn-ea"/>
                          <a:cs typeface="Arial" panose="020B0604020202020204" pitchFamily="34" charset="0"/>
                        </a:rPr>
                        <a:t>Interaktionsrate</a:t>
                      </a:r>
                      <a:endParaRPr lang="en-US"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Heatmap-Daten</a:t>
                      </a:r>
                      <a:endParaRPr lang="en-US"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40262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Wertversprechen Beweis</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Conversion rate</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marR="0" lvl="0" indent="-1968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23241" y="9104046"/>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V="1">
            <a:off x="10688803" y="21751497"/>
            <a:ext cx="443350" cy="45702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1" name="Graphic 80" descr="Smart Phone with solid fill">
            <a:extLst>
              <a:ext uri="{FF2B5EF4-FFF2-40B4-BE49-F238E27FC236}">
                <a16:creationId xmlns:a16="http://schemas.microsoft.com/office/drawing/2014/main" id="{4CC05E4C-BB02-4430-860B-308C45DBA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9242" y="6087486"/>
            <a:ext cx="914400" cy="914400"/>
          </a:xfrm>
          <a:prstGeom prst="rect">
            <a:avLst/>
          </a:prstGeom>
        </p:spPr>
      </p:pic>
      <p:sp>
        <p:nvSpPr>
          <p:cNvPr id="82" name="Pfeil: Chevron 130">
            <a:extLst>
              <a:ext uri="{FF2B5EF4-FFF2-40B4-BE49-F238E27FC236}">
                <a16:creationId xmlns:a16="http://schemas.microsoft.com/office/drawing/2014/main" id="{87520CC3-65BE-4D8C-BDBA-1FDA93B0AFF4}"/>
              </a:ext>
            </a:extLst>
          </p:cNvPr>
          <p:cNvSpPr/>
          <p:nvPr/>
        </p:nvSpPr>
        <p:spPr>
          <a:xfrm>
            <a:off x="-509368" y="3698293"/>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Identifizieren Sie Wearable-Benutzer</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484984" y="4302167"/>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Identifizieren Sie Wearable-Nutzer und binden Sie sie in die Marktforschung ein.</a:t>
            </a:r>
          </a:p>
        </p:txBody>
      </p:sp>
      <p:sp>
        <p:nvSpPr>
          <p:cNvPr id="89" name="Pfeil: Chevron 81">
            <a:extLst>
              <a:ext uri="{FF2B5EF4-FFF2-40B4-BE49-F238E27FC236}">
                <a16:creationId xmlns:a16="http://schemas.microsoft.com/office/drawing/2014/main" id="{89E7FF72-B8E6-4AA7-BF6D-AD62BC5A9A6F}"/>
              </a:ext>
            </a:extLst>
          </p:cNvPr>
          <p:cNvSpPr/>
          <p:nvPr/>
        </p:nvSpPr>
        <p:spPr>
          <a:xfrm>
            <a:off x="2119961" y="3698293"/>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Aktivitäten verfolgen</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2142511" y="4302167"/>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Verfolgen Sie Kundenaktivitäten, die nicht privat sind, um ihr Verhalten zu verstehen.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4753297" y="3698293"/>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Analysieren Sie die Daten</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770006" y="4302167"/>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Analysieren Sie die gesammelten Daten, um Kundeninteressen zu identifizieren.</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15009" y="900598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1" name="Graphic 70" descr="Laptop with solid fill">
            <a:extLst>
              <a:ext uri="{FF2B5EF4-FFF2-40B4-BE49-F238E27FC236}">
                <a16:creationId xmlns:a16="http://schemas.microsoft.com/office/drawing/2014/main" id="{8932F6D2-A76F-4528-BCFF-F6B9E7627B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5485" y="6087486"/>
            <a:ext cx="914400" cy="914400"/>
          </a:xfrm>
          <a:prstGeom prst="rect">
            <a:avLst/>
          </a:prstGeom>
        </p:spPr>
      </p:pic>
      <p:sp>
        <p:nvSpPr>
          <p:cNvPr id="72" name="Textfeld 124">
            <a:extLst>
              <a:ext uri="{FF2B5EF4-FFF2-40B4-BE49-F238E27FC236}">
                <a16:creationId xmlns:a16="http://schemas.microsoft.com/office/drawing/2014/main" id="{FFC0B186-A8D1-42D8-8772-4ED63B89B4EF}"/>
              </a:ext>
            </a:extLst>
          </p:cNvPr>
          <p:cNvSpPr txBox="1"/>
          <p:nvPr/>
        </p:nvSpPr>
        <p:spPr>
          <a:xfrm>
            <a:off x="6358285" y="7073138"/>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Computer</a:t>
            </a:r>
          </a:p>
        </p:txBody>
      </p:sp>
      <p:sp>
        <p:nvSpPr>
          <p:cNvPr id="77" name="Textfeld 124">
            <a:extLst>
              <a:ext uri="{FF2B5EF4-FFF2-40B4-BE49-F238E27FC236}">
                <a16:creationId xmlns:a16="http://schemas.microsoft.com/office/drawing/2014/main" id="{CCE69D35-E7A1-4116-A0BF-84529E50B203}"/>
              </a:ext>
            </a:extLst>
          </p:cNvPr>
          <p:cNvSpPr txBox="1"/>
          <p:nvPr/>
        </p:nvSpPr>
        <p:spPr>
          <a:xfrm>
            <a:off x="6431094" y="8131727"/>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T</a:t>
            </a: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ragbare Geräte</a:t>
            </a:r>
          </a:p>
        </p:txBody>
      </p:sp>
      <p:sp>
        <p:nvSpPr>
          <p:cNvPr id="85" name="Ellipse 22">
            <a:extLst>
              <a:ext uri="{FF2B5EF4-FFF2-40B4-BE49-F238E27FC236}">
                <a16:creationId xmlns:a16="http://schemas.microsoft.com/office/drawing/2014/main" id="{729FB730-6BF4-4DD5-8260-596D7012B67E}"/>
              </a:ext>
            </a:extLst>
          </p:cNvPr>
          <p:cNvSpPr/>
          <p:nvPr/>
        </p:nvSpPr>
        <p:spPr>
          <a:xfrm>
            <a:off x="2595401" y="2161718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H="1" flipV="1">
            <a:off x="10296204" y="20928205"/>
            <a:ext cx="835949" cy="42603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Ellipse 22">
            <a:extLst>
              <a:ext uri="{FF2B5EF4-FFF2-40B4-BE49-F238E27FC236}">
                <a16:creationId xmlns:a16="http://schemas.microsoft.com/office/drawing/2014/main" id="{B2E61AB8-B248-4EF9-84CA-4EBDC137B334}"/>
              </a:ext>
            </a:extLst>
          </p:cNvPr>
          <p:cNvSpPr/>
          <p:nvPr/>
        </p:nvSpPr>
        <p:spPr>
          <a:xfrm>
            <a:off x="3566629" y="2161718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7" name="Picture 6" descr="A picture containing person&#10;&#10;Description automatically generated">
            <a:extLst>
              <a:ext uri="{FF2B5EF4-FFF2-40B4-BE49-F238E27FC236}">
                <a16:creationId xmlns:a16="http://schemas.microsoft.com/office/drawing/2014/main" id="{AE2057A7-67B3-483D-B629-13DC59AC5B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515" y="5794562"/>
            <a:ext cx="5236925" cy="3041615"/>
          </a:xfrm>
          <a:prstGeom prst="rect">
            <a:avLst/>
          </a:prstGeom>
        </p:spPr>
      </p:pic>
      <p:pic>
        <p:nvPicPr>
          <p:cNvPr id="14" name="Picture 13" descr="Icon&#10;&#10;Description automatically generated">
            <a:extLst>
              <a:ext uri="{FF2B5EF4-FFF2-40B4-BE49-F238E27FC236}">
                <a16:creationId xmlns:a16="http://schemas.microsoft.com/office/drawing/2014/main" id="{0E4D92F1-BD56-4E92-B4E4-A80A044A7873}"/>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1071" b="75000" l="16923" r="81154">
                        <a14:foregroundMark x1="66154" y1="49286" x2="65385" y2="35000"/>
                        <a14:foregroundMark x1="60769" y1="39286" x2="21923" y2="52500"/>
                        <a14:foregroundMark x1="21923" y1="52500" x2="79231" y2="52500"/>
                        <a14:foregroundMark x1="79231" y1="52500" x2="66923" y2="17500"/>
                        <a14:foregroundMark x1="66923" y1="17500" x2="66923" y2="17500"/>
                        <a14:foregroundMark x1="52692" y1="27500" x2="44615" y2="29286"/>
                        <a14:foregroundMark x1="74231" y1="80000" x2="31538" y2="74286"/>
                        <a14:foregroundMark x1="31538" y1="74286" x2="71538" y2="75000"/>
                      </a14:backgroundRemoval>
                    </a14:imgEffect>
                  </a14:imgLayer>
                </a14:imgProps>
              </a:ext>
              <a:ext uri="{28A0092B-C50C-407E-A947-70E740481C1C}">
                <a14:useLocalDpi xmlns:a14="http://schemas.microsoft.com/office/drawing/2010/main" val="0"/>
              </a:ext>
            </a:extLst>
          </a:blip>
          <a:srcRect l="9274" t="5468" r="10722" b="38105"/>
          <a:stretch/>
        </p:blipFill>
        <p:spPr>
          <a:xfrm>
            <a:off x="6569387" y="7418329"/>
            <a:ext cx="970240" cy="736952"/>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9BB27F69-8C7B-4A2C-8EA3-B4FFBB36916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2305" b="19434" l="34473" r="57520">
                        <a14:foregroundMark x1="35059" y1="18457" x2="34570" y2="15332"/>
                        <a14:foregroundMark x1="37598" y1="18066" x2="40723" y2="13281"/>
                        <a14:foregroundMark x1="41797" y1="17871" x2="41992" y2="16113"/>
                        <a14:foregroundMark x1="41211" y1="18359" x2="39258" y2="18652"/>
                        <a14:foregroundMark x1="45313" y1="18164" x2="45313" y2="14844"/>
                        <a14:foregroundMark x1="43750" y1="16309" x2="45996" y2="15820"/>
                        <a14:foregroundMark x1="46484" y1="15820" x2="48633" y2="16895"/>
                        <a14:foregroundMark x1="54688" y1="17578" x2="57520" y2="15918"/>
                        <a14:foregroundMark x1="37402" y1="18457" x2="36133" y2="14258"/>
                      </a14:backgroundRemoval>
                    </a14:imgEffect>
                  </a14:imgLayer>
                </a14:imgProps>
              </a:ext>
              <a:ext uri="{28A0092B-C50C-407E-A947-70E740481C1C}">
                <a14:useLocalDpi xmlns:a14="http://schemas.microsoft.com/office/drawing/2010/main" val="0"/>
              </a:ext>
            </a:extLst>
          </a:blip>
          <a:srcRect l="34010" t="11424" r="40626" b="79475"/>
          <a:stretch/>
        </p:blipFill>
        <p:spPr>
          <a:xfrm>
            <a:off x="10347598" y="5904899"/>
            <a:ext cx="1739344" cy="624090"/>
          </a:xfrm>
          <a:prstGeom prst="rect">
            <a:avLst/>
          </a:prstGeom>
        </p:spPr>
      </p:pic>
      <p:sp>
        <p:nvSpPr>
          <p:cNvPr id="94" name="Ellipse 22">
            <a:extLst>
              <a:ext uri="{FF2B5EF4-FFF2-40B4-BE49-F238E27FC236}">
                <a16:creationId xmlns:a16="http://schemas.microsoft.com/office/drawing/2014/main" id="{C5203B11-90AC-478D-A7D9-056DF1B93559}"/>
              </a:ext>
            </a:extLst>
          </p:cNvPr>
          <p:cNvSpPr/>
          <p:nvPr/>
        </p:nvSpPr>
        <p:spPr>
          <a:xfrm>
            <a:off x="3079156" y="2212294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69" name="Textfeld 173">
            <a:extLst>
              <a:ext uri="{FF2B5EF4-FFF2-40B4-BE49-F238E27FC236}">
                <a16:creationId xmlns:a16="http://schemas.microsoft.com/office/drawing/2014/main" id="{46891C70-6372-4EC2-BA32-7257F699CC6A}"/>
              </a:ext>
            </a:extLst>
          </p:cNvPr>
          <p:cNvSpPr txBox="1"/>
          <p:nvPr/>
        </p:nvSpPr>
        <p:spPr>
          <a:xfrm>
            <a:off x="-682711" y="23479510"/>
            <a:ext cx="2516121" cy="307777"/>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PM36: Camera Journal</a:t>
            </a:r>
          </a:p>
        </p:txBody>
      </p:sp>
      <p:sp>
        <p:nvSpPr>
          <p:cNvPr id="80" name="Textfeld 106">
            <a:extLst>
              <a:ext uri="{FF2B5EF4-FFF2-40B4-BE49-F238E27FC236}">
                <a16:creationId xmlns:a16="http://schemas.microsoft.com/office/drawing/2014/main" id="{1AB84E19-E01B-4E95-B9EC-D6F10C0EDBEB}"/>
              </a:ext>
            </a:extLst>
          </p:cNvPr>
          <p:cNvSpPr txBox="1"/>
          <p:nvPr/>
        </p:nvSpPr>
        <p:spPr>
          <a:xfrm>
            <a:off x="-723241" y="22730848"/>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4" name="Textfeld 110">
            <a:extLst>
              <a:ext uri="{FF2B5EF4-FFF2-40B4-BE49-F238E27FC236}">
                <a16:creationId xmlns:a16="http://schemas.microsoft.com/office/drawing/2014/main" id="{9FE55BBE-C221-49FE-87FE-282DED49916D}"/>
              </a:ext>
            </a:extLst>
          </p:cNvPr>
          <p:cNvSpPr txBox="1"/>
          <p:nvPr/>
        </p:nvSpPr>
        <p:spPr>
          <a:xfrm>
            <a:off x="-613626" y="2314011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6" name="Textfeld 112">
            <a:extLst>
              <a:ext uri="{FF2B5EF4-FFF2-40B4-BE49-F238E27FC236}">
                <a16:creationId xmlns:a16="http://schemas.microsoft.com/office/drawing/2014/main" id="{44CFB864-F851-4412-B8F2-4BEFE095611E}"/>
              </a:ext>
            </a:extLst>
          </p:cNvPr>
          <p:cNvSpPr txBox="1"/>
          <p:nvPr/>
        </p:nvSpPr>
        <p:spPr>
          <a:xfrm>
            <a:off x="2487948" y="2314011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5" name="Textfeld 173">
            <a:extLst>
              <a:ext uri="{FF2B5EF4-FFF2-40B4-BE49-F238E27FC236}">
                <a16:creationId xmlns:a16="http://schemas.microsoft.com/office/drawing/2014/main" id="{676F45B9-B086-476F-9FCD-1AD55E31ADD0}"/>
              </a:ext>
            </a:extLst>
          </p:cNvPr>
          <p:cNvSpPr txBox="1"/>
          <p:nvPr/>
        </p:nvSpPr>
        <p:spPr>
          <a:xfrm>
            <a:off x="6096000" y="23479510"/>
            <a:ext cx="2764013" cy="307777"/>
          </a:xfrm>
          <a:prstGeom prst="rect">
            <a:avLst/>
          </a:prstGeom>
          <a:noFill/>
        </p:spPr>
        <p:txBody>
          <a:bodyPr wrap="square" rtlCol="0">
            <a:spAutoFit/>
          </a:bodyPr>
          <a:lstStyle/>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VM04: Biometric Response</a:t>
            </a:r>
          </a:p>
        </p:txBody>
      </p:sp>
      <p:sp>
        <p:nvSpPr>
          <p:cNvPr id="101" name="Textfeld 105">
            <a:extLst>
              <a:ext uri="{FF2B5EF4-FFF2-40B4-BE49-F238E27FC236}">
                <a16:creationId xmlns:a16="http://schemas.microsoft.com/office/drawing/2014/main" id="{EBA60CED-E5EC-4F79-958A-136E187140C9}"/>
              </a:ext>
            </a:extLst>
          </p:cNvPr>
          <p:cNvSpPr txBox="1"/>
          <p:nvPr/>
        </p:nvSpPr>
        <p:spPr>
          <a:xfrm>
            <a:off x="6060613" y="22730961"/>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596996" y="22601822"/>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Gerader Verbinder 11">
            <a:extLst>
              <a:ext uri="{FF2B5EF4-FFF2-40B4-BE49-F238E27FC236}">
                <a16:creationId xmlns:a16="http://schemas.microsoft.com/office/drawing/2014/main" id="{55FDB356-8086-4552-8CAE-AC9B281EE066}"/>
              </a:ext>
            </a:extLst>
          </p:cNvPr>
          <p:cNvCxnSpPr/>
          <p:nvPr/>
        </p:nvCxnSpPr>
        <p:spPr bwMode="auto">
          <a:xfrm>
            <a:off x="5843096" y="23140111"/>
            <a:ext cx="0" cy="59364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Textfeld 173">
            <a:extLst>
              <a:ext uri="{FF2B5EF4-FFF2-40B4-BE49-F238E27FC236}">
                <a16:creationId xmlns:a16="http://schemas.microsoft.com/office/drawing/2014/main" id="{FEB99CC8-0C8B-4574-B513-E200090F748F}"/>
              </a:ext>
            </a:extLst>
          </p:cNvPr>
          <p:cNvSpPr txBox="1"/>
          <p:nvPr/>
        </p:nvSpPr>
        <p:spPr>
          <a:xfrm>
            <a:off x="2464252" y="23479510"/>
            <a:ext cx="251612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PM67: Diary</a:t>
            </a:r>
          </a:p>
        </p:txBody>
      </p:sp>
      <p:sp>
        <p:nvSpPr>
          <p:cNvPr id="110" name="Textfeld 173">
            <a:extLst>
              <a:ext uri="{FF2B5EF4-FFF2-40B4-BE49-F238E27FC236}">
                <a16:creationId xmlns:a16="http://schemas.microsoft.com/office/drawing/2014/main" id="{CE34AF33-601F-4B33-96F5-3874B26979B6}"/>
              </a:ext>
            </a:extLst>
          </p:cNvPr>
          <p:cNvSpPr txBox="1"/>
          <p:nvPr/>
        </p:nvSpPr>
        <p:spPr>
          <a:xfrm>
            <a:off x="9126672" y="23479510"/>
            <a:ext cx="2886413"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VM25: Mobile Ethnography</a:t>
            </a:r>
          </a:p>
        </p:txBody>
      </p: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a:off x="5852982" y="19829628"/>
            <a:ext cx="0" cy="26010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6" name="Table 23">
            <a:extLst>
              <a:ext uri="{FF2B5EF4-FFF2-40B4-BE49-F238E27FC236}">
                <a16:creationId xmlns:a16="http://schemas.microsoft.com/office/drawing/2014/main" id="{C8C0CC57-17C8-44F4-A9C6-A67859008652}"/>
              </a:ext>
            </a:extLst>
          </p:cNvPr>
          <p:cNvGraphicFramePr>
            <a:graphicFrameLocks noGrp="1"/>
          </p:cNvGraphicFramePr>
          <p:nvPr>
            <p:extLst>
              <p:ext uri="{D42A27DB-BD31-4B8C-83A1-F6EECF244321}">
                <p14:modId xmlns:p14="http://schemas.microsoft.com/office/powerpoint/2010/main" val="3704830726"/>
              </p:ext>
            </p:extLst>
          </p:nvPr>
        </p:nvGraphicFramePr>
        <p:xfrm>
          <a:off x="998" y="15349625"/>
          <a:ext cx="11817358" cy="3835565"/>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93981">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3" name="Picture 2" descr="Graphical user interface, text, application&#10;&#10;Description automatically generated">
            <a:extLst>
              <a:ext uri="{FF2B5EF4-FFF2-40B4-BE49-F238E27FC236}">
                <a16:creationId xmlns:a16="http://schemas.microsoft.com/office/drawing/2014/main" id="{50E11EDB-2CF4-4E86-8F39-4FFA14B0B1F0}"/>
              </a:ext>
            </a:extLst>
          </p:cNvPr>
          <p:cNvPicPr>
            <a:picLocks noChangeAspect="1"/>
          </p:cNvPicPr>
          <p:nvPr/>
        </p:nvPicPr>
        <p:blipFill rotWithShape="1">
          <a:blip r:embed="rId12">
            <a:extLst>
              <a:ext uri="{28A0092B-C50C-407E-A947-70E740481C1C}">
                <a14:useLocalDpi xmlns:a14="http://schemas.microsoft.com/office/drawing/2010/main" val="0"/>
              </a:ext>
            </a:extLst>
          </a:blip>
          <a:srcRect l="55061"/>
          <a:stretch/>
        </p:blipFill>
        <p:spPr>
          <a:xfrm>
            <a:off x="10603487" y="6620487"/>
            <a:ext cx="1210671" cy="1995554"/>
          </a:xfrm>
          <a:prstGeom prst="rect">
            <a:avLst/>
          </a:prstGeom>
        </p:spPr>
      </p:pic>
      <p:sp>
        <p:nvSpPr>
          <p:cNvPr id="76" name="Rectangle 75">
            <a:extLst>
              <a:ext uri="{FF2B5EF4-FFF2-40B4-BE49-F238E27FC236}">
                <a16:creationId xmlns:a16="http://schemas.microsoft.com/office/drawing/2014/main" id="{8A5A2C51-4EB7-4104-BB02-8987C5A8EDC0}"/>
              </a:ext>
            </a:extLst>
          </p:cNvPr>
          <p:cNvSpPr/>
          <p:nvPr/>
        </p:nvSpPr>
        <p:spPr>
          <a:xfrm>
            <a:off x="-1481562" y="24320928"/>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dirty="0">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629CCD80-9091-4774-A79B-2567BBFD61BD}"/>
              </a:ext>
            </a:extLst>
          </p:cNvPr>
          <p:cNvSpPr/>
          <p:nvPr/>
        </p:nvSpPr>
        <p:spPr>
          <a:xfrm>
            <a:off x="12626706" y="255746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A7E9361E-A046-4919-AFB2-8C0B17CA4628}"/>
              </a:ext>
            </a:extLst>
          </p:cNvPr>
          <p:cNvSpPr/>
          <p:nvPr/>
        </p:nvSpPr>
        <p:spPr>
          <a:xfrm>
            <a:off x="-901143" y="121668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3" name="Textfeld 74">
            <a:extLst>
              <a:ext uri="{FF2B5EF4-FFF2-40B4-BE49-F238E27FC236}">
                <a16:creationId xmlns:a16="http://schemas.microsoft.com/office/drawing/2014/main" id="{00674DF7-F893-47BD-8BE0-D336CF30E123}"/>
              </a:ext>
            </a:extLst>
          </p:cNvPr>
          <p:cNvSpPr txBox="1"/>
          <p:nvPr/>
        </p:nvSpPr>
        <p:spPr>
          <a:xfrm>
            <a:off x="-723241" y="1492527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4" name="Gerader Verbinder 168">
            <a:extLst>
              <a:ext uri="{FF2B5EF4-FFF2-40B4-BE49-F238E27FC236}">
                <a16:creationId xmlns:a16="http://schemas.microsoft.com/office/drawing/2014/main" id="{17398C01-F1A4-47DF-A1FD-EEE1E95F8910}"/>
              </a:ext>
            </a:extLst>
          </p:cNvPr>
          <p:cNvCxnSpPr/>
          <p:nvPr/>
        </p:nvCxnSpPr>
        <p:spPr bwMode="auto">
          <a:xfrm flipV="1">
            <a:off x="6111387" y="19351862"/>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 name="Textfeld 76">
            <a:extLst>
              <a:ext uri="{FF2B5EF4-FFF2-40B4-BE49-F238E27FC236}">
                <a16:creationId xmlns:a16="http://schemas.microsoft.com/office/drawing/2014/main" id="{1A6680C3-CEFC-4625-A42B-B26F2D3150CB}"/>
              </a:ext>
            </a:extLst>
          </p:cNvPr>
          <p:cNvSpPr txBox="1"/>
          <p:nvPr/>
        </p:nvSpPr>
        <p:spPr>
          <a:xfrm>
            <a:off x="6060613" y="1948017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7" name="Textfeld 110">
            <a:extLst>
              <a:ext uri="{FF2B5EF4-FFF2-40B4-BE49-F238E27FC236}">
                <a16:creationId xmlns:a16="http://schemas.microsoft.com/office/drawing/2014/main" id="{D79C4860-F334-4DEC-9DDE-D533B45771B2}"/>
              </a:ext>
            </a:extLst>
          </p:cNvPr>
          <p:cNvSpPr txBox="1"/>
          <p:nvPr/>
        </p:nvSpPr>
        <p:spPr>
          <a:xfrm>
            <a:off x="6164302" y="2314011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8" name="Textfeld 112">
            <a:extLst>
              <a:ext uri="{FF2B5EF4-FFF2-40B4-BE49-F238E27FC236}">
                <a16:creationId xmlns:a16="http://schemas.microsoft.com/office/drawing/2014/main" id="{CA4C09DF-CCCC-4138-967D-49E21BC65FFF}"/>
              </a:ext>
            </a:extLst>
          </p:cNvPr>
          <p:cNvSpPr txBox="1"/>
          <p:nvPr/>
        </p:nvSpPr>
        <p:spPr>
          <a:xfrm>
            <a:off x="9265876" y="2314011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456B16F-BB55-407E-84D8-231686F30A8A}"/>
              </a:ext>
            </a:extLst>
          </p:cNvPr>
          <p:cNvSpPr/>
          <p:nvPr/>
        </p:nvSpPr>
        <p:spPr>
          <a:xfrm>
            <a:off x="-1991837" y="93053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362A81A2-6F60-4B38-BDD7-E65773716232}"/>
              </a:ext>
            </a:extLst>
          </p:cNvPr>
          <p:cNvSpPr/>
          <p:nvPr/>
        </p:nvSpPr>
        <p:spPr>
          <a:xfrm>
            <a:off x="-1884383" y="883302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251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133664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VM29: </a:t>
            </a:r>
            <a:r>
              <a:rPr kumimoji="0" lang="en-GB" sz="2200" b="1" kern="1200" cap="none" spc="0" normalizeH="0" noProof="0" dirty="0" err="1">
                <a:ln>
                  <a:noFill/>
                </a:ln>
                <a:solidFill>
                  <a:schemeClr val="bg1"/>
                </a:solidFill>
                <a:effectLst/>
                <a:uLnTx/>
                <a:uFillTx/>
                <a:latin typeface="Arial" panose="020B0604020202020204" pitchFamily="34" charset="0"/>
                <a:cs typeface="Arial" panose="020B0604020202020204" pitchFamily="34" charset="0"/>
              </a:rPr>
              <a:t>Werbekampagnen</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dirty="0" err="1">
                <a:solidFill>
                  <a:schemeClr val="bg1"/>
                </a:solidFill>
                <a:latin typeface="Arial" panose="020B0604020202020204" pitchFamily="34" charset="0"/>
                <a:cs typeface="Arial" panose="020B0604020202020204" pitchFamily="34" charset="0"/>
              </a:rPr>
              <a:t>Befragung</a:t>
            </a:r>
            <a:endParaRPr lang="en-BZ" sz="2200" kern="1200" noProof="0" dirty="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74161"/>
            <a:ext cx="13824823" cy="29790367"/>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31402" y="-61315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81114" y="-92784"/>
            <a:ext cx="7190" cy="253070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07783" y="-196260"/>
            <a:ext cx="6247589" cy="1179594"/>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Werbekampagnen sind eine Reihe von Anzeigen, die sich auf eine einzelne Botschaft konzentrieren. Sie sollen ein bestimmtes Geschäftsziel erreichen und zu Conversions führen. Einige Geschäftsziele, auf die Werbekampagnen abzielen können, sind die Schaffung von Markenbekanntheit für ein neues Produkt oder eine neue Dienstleistung, die Steigerung des Umsatzes für ein bestimmtes Produkt oder eine bestimmte Dienstleistung und die Generierung von Leads, indem potenzielle Kunden befragt werden.</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500927093"/>
              </p:ext>
            </p:extLst>
          </p:nvPr>
        </p:nvGraphicFramePr>
        <p:xfrm>
          <a:off x="6542055" y="20601414"/>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312488" y="21200221"/>
            <a:ext cx="417974" cy="4160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730462" y="22012883"/>
            <a:ext cx="417976" cy="42298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20827" y="265953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30953" y="-608949"/>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27822" y="-196260"/>
            <a:ext cx="6339726" cy="1179594"/>
          </a:xfrm>
          <a:prstGeom prst="rect">
            <a:avLst/>
          </a:prstGeom>
        </p:spPr>
        <p:txBody>
          <a:bodyPr wrap="square" lIns="0" tIns="0" rIns="0" bIns="0" rtlCol="0">
            <a:noAutofit/>
          </a:bodyPr>
          <a:lstStyle/>
          <a:p>
            <a:pPr marR="0" lvl="0" algn="just" defTabSz="914400" rtl="0" eaLnBrk="1" fontAlgn="auto" latinLnBrk="0" hangingPunct="1">
              <a:lnSpc>
                <a:spcPct val="100000"/>
              </a:lnSpc>
              <a:spcBef>
                <a:spcPts val="0"/>
              </a:spcBef>
              <a:spcAft>
                <a:spcPts val="0"/>
              </a:spcAft>
              <a:buClrTx/>
              <a:buSzTx/>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Dies sind einige der häufigsten Werbemittel:</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Sozialen Medien Werbung in sozialen Medien ist nützlich, wenn Ihre demografische Gruppe aus Teenagern, jungen Erwachsenen, Erwachsenen, Eltern und jungen Berufstätigen besteht.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Email Werbung per E-Mail oder E-Mail-Marketing ist eine nützliche Methode, um neue Leads zu gewinnen und möglicherweise Conversions zu erzielen.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SEO und SEM Suchmaschinenoptimierung und Suchmaschinenmarketing ist, wenn Sie Ihre Website und den Inhalt Ihres Unternehmensblogs optimieren, damit sie in der organischen Suche einen höheren Rang einnehmen.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31402" y="276614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31402" y="496805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52830" y="4972258"/>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6112970" y="5383629"/>
            <a:ext cx="5679" cy="263024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20827" y="1319020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20827" y="1547104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1835201045"/>
              </p:ext>
            </p:extLst>
          </p:nvPr>
        </p:nvGraphicFramePr>
        <p:xfrm>
          <a:off x="0" y="20459085"/>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79351" y="2225754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60974" y="2225754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20827" y="488169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flipH="1">
            <a:off x="8961502" y="5637418"/>
            <a:ext cx="8426" cy="213339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 name="Textfeld 124">
            <a:extLst>
              <a:ext uri="{FF2B5EF4-FFF2-40B4-BE49-F238E27FC236}">
                <a16:creationId xmlns:a16="http://schemas.microsoft.com/office/drawing/2014/main" id="{A2BBA838-BD3B-433C-AE2F-48A382C5B84A}"/>
              </a:ext>
            </a:extLst>
          </p:cNvPr>
          <p:cNvSpPr txBox="1"/>
          <p:nvPr/>
        </p:nvSpPr>
        <p:spPr>
          <a:xfrm>
            <a:off x="7575661" y="6387031"/>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Smartphone/ Tab</a:t>
            </a:r>
          </a:p>
        </p:txBody>
      </p: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2353109772"/>
              </p:ext>
            </p:extLst>
          </p:nvPr>
        </p:nvGraphicFramePr>
        <p:xfrm>
          <a:off x="-616544" y="8871237"/>
          <a:ext cx="13129836" cy="414973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1992827">
                  <a:extLst>
                    <a:ext uri="{9D8B030D-6E8A-4147-A177-3AD203B41FA5}">
                      <a16:colId xmlns:a16="http://schemas.microsoft.com/office/drawing/2014/main" val="3149760030"/>
                    </a:ext>
                  </a:extLst>
                </a:gridCol>
                <a:gridCol w="1977573">
                  <a:extLst>
                    <a:ext uri="{9D8B030D-6E8A-4147-A177-3AD203B41FA5}">
                      <a16:colId xmlns:a16="http://schemas.microsoft.com/office/drawing/2014/main" val="2115851003"/>
                    </a:ext>
                  </a:extLst>
                </a:gridCol>
                <a:gridCol w="1770000">
                  <a:extLst>
                    <a:ext uri="{9D8B030D-6E8A-4147-A177-3AD203B41FA5}">
                      <a16:colId xmlns:a16="http://schemas.microsoft.com/office/drawing/2014/main" val="974451925"/>
                    </a:ext>
                  </a:extLst>
                </a:gridCol>
                <a:gridCol w="2304884">
                  <a:extLst>
                    <a:ext uri="{9D8B030D-6E8A-4147-A177-3AD203B41FA5}">
                      <a16:colId xmlns:a16="http://schemas.microsoft.com/office/drawing/2014/main" val="1144659816"/>
                    </a:ext>
                  </a:extLst>
                </a:gridCol>
                <a:gridCol w="1741714">
                  <a:extLst>
                    <a:ext uri="{9D8B030D-6E8A-4147-A177-3AD203B41FA5}">
                      <a16:colId xmlns:a16="http://schemas.microsoft.com/office/drawing/2014/main" val="297790444"/>
                    </a:ext>
                  </a:extLst>
                </a:gridCol>
                <a:gridCol w="2008578">
                  <a:extLst>
                    <a:ext uri="{9D8B030D-6E8A-4147-A177-3AD203B41FA5}">
                      <a16:colId xmlns:a16="http://schemas.microsoft.com/office/drawing/2014/main" val="2341571255"/>
                    </a:ext>
                  </a:extLst>
                </a:gridCol>
              </a:tblGrid>
              <a:tr h="23364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9631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Neuheit</a:t>
                      </a:r>
                      <a:endParaRPr lang="de-DE" sz="1400">
                        <a:solidFill>
                          <a:srgbClr val="000000">
                            <a:lumMod val="75000"/>
                            <a:lumOff val="25000"/>
                          </a:srgbClr>
                        </a:solidFill>
                        <a:latin typeface="Arial"/>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46166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73096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Marktgröße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LOI-Akzeptanzrate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p>
                      <a:pPr marL="285750" indent="-285750">
                        <a:buFont typeface="Arial" panose="020B0604020202020204" pitchFamily="34" charset="0"/>
                        <a:buChar char="•"/>
                      </a:pPr>
                      <a:r>
                        <a:rPr lang="de-DE" sz="1400">
                          <a:solidFill>
                            <a:srgbClr val="000000">
                              <a:lumMod val="75000"/>
                              <a:lumOff val="25000"/>
                            </a:srgbClr>
                          </a:solidFill>
                          <a:latin typeface="Arial"/>
                        </a:rPr>
                        <a:t>Erwerbs- und Aufbewahrungsnachweise</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a:rPr>
                        <a:t>Click Through Rate</a:t>
                      </a:r>
                    </a:p>
                    <a:p>
                      <a:pPr marL="285750" indent="-285750">
                        <a:buFont typeface="Arial" panose="020B0604020202020204" pitchFamily="34" charset="0"/>
                        <a:buChar char="•"/>
                      </a:pPr>
                      <a:r>
                        <a:rPr lang="en-US" sz="1400" dirty="0" err="1">
                          <a:solidFill>
                            <a:srgbClr val="000000">
                              <a:lumMod val="75000"/>
                              <a:lumOff val="25000"/>
                            </a:srgbClr>
                          </a:solidFill>
                          <a:latin typeface="Arial"/>
                        </a:rPr>
                        <a:t>Öffnungsrate</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err="1">
                          <a:solidFill>
                            <a:srgbClr val="000000">
                              <a:lumMod val="75000"/>
                              <a:lumOff val="25000"/>
                            </a:srgbClr>
                          </a:solidFill>
                          <a:latin typeface="Arial"/>
                        </a:rPr>
                        <a:t>Interaktionen</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err="1">
                          <a:solidFill>
                            <a:srgbClr val="000000">
                              <a:lumMod val="75000"/>
                              <a:lumOff val="25000"/>
                            </a:srgbClr>
                          </a:solidFill>
                          <a:latin typeface="Arial"/>
                        </a:rPr>
                        <a:t>Anmeldungen</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a:solidFill>
                            <a:srgbClr val="000000">
                              <a:lumMod val="75000"/>
                              <a:lumOff val="25000"/>
                            </a:srgbClr>
                          </a:solidFill>
                          <a:latin typeface="Arial"/>
                        </a:rPr>
                        <a:t>Downloads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59631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Umsatz</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Finanzielle Beweise</a:t>
                      </a:r>
                    </a:p>
                    <a:p>
                      <a:pPr marL="285750" indent="-285750">
                        <a:buFont typeface="Arial" panose="020B0604020202020204" pitchFamily="34" charset="0"/>
                        <a:buChar char="•"/>
                      </a:pPr>
                      <a:r>
                        <a:rPr lang="de-DE" sz="1400" dirty="0">
                          <a:solidFill>
                            <a:srgbClr val="000000">
                              <a:lumMod val="75000"/>
                              <a:lumOff val="25000"/>
                            </a:srgbClr>
                          </a:solidFill>
                          <a:latin typeface="Arial"/>
                        </a:rPr>
                        <a:t>Belege für das Wertversprechen</a:t>
                      </a:r>
                      <a:endParaRPr lang="en-US" sz="1400" dirty="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Arial"/>
                        </a:rPr>
                        <a:t>Conversion 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31402" y="8420175"/>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V="1">
            <a:off x="10312488" y="22435869"/>
            <a:ext cx="835949" cy="457020"/>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1" name="Graphic 80" descr="Smart Phone with solid fill">
            <a:extLst>
              <a:ext uri="{FF2B5EF4-FFF2-40B4-BE49-F238E27FC236}">
                <a16:creationId xmlns:a16="http://schemas.microsoft.com/office/drawing/2014/main" id="{4CC05E4C-BB02-4430-860B-308C45DBA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5897" y="5401379"/>
            <a:ext cx="914400" cy="914400"/>
          </a:xfrm>
          <a:prstGeom prst="rect">
            <a:avLst/>
          </a:prstGeom>
        </p:spPr>
      </p:pic>
      <p:sp>
        <p:nvSpPr>
          <p:cNvPr id="82" name="Pfeil: Chevron 130">
            <a:extLst>
              <a:ext uri="{FF2B5EF4-FFF2-40B4-BE49-F238E27FC236}">
                <a16:creationId xmlns:a16="http://schemas.microsoft.com/office/drawing/2014/main" id="{87520CC3-65BE-4D8C-BDBA-1FDA93B0AFF4}"/>
              </a:ext>
            </a:extLst>
          </p:cNvPr>
          <p:cNvSpPr/>
          <p:nvPr/>
        </p:nvSpPr>
        <p:spPr>
          <a:xfrm>
            <a:off x="-549959" y="324366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Festlegen eines Kampagnenziels</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492923" y="3816596"/>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Identifizieren Sie Ziele wie die Verbesserung der allgemeinen Markenbekanntheit.</a:t>
            </a:r>
          </a:p>
        </p:txBody>
      </p:sp>
      <p:sp>
        <p:nvSpPr>
          <p:cNvPr id="89" name="Pfeil: Chevron 81">
            <a:extLst>
              <a:ext uri="{FF2B5EF4-FFF2-40B4-BE49-F238E27FC236}">
                <a16:creationId xmlns:a16="http://schemas.microsoft.com/office/drawing/2014/main" id="{89E7FF72-B8E6-4AA7-BF6D-AD62BC5A9A6F}"/>
              </a:ext>
            </a:extLst>
          </p:cNvPr>
          <p:cNvSpPr/>
          <p:nvPr/>
        </p:nvSpPr>
        <p:spPr>
          <a:xfrm>
            <a:off x="2079370" y="324366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Identifizieren des Ziels</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2140440" y="3816596"/>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Die Identifizierung der Zielgruppe und ihrer Bedürfnisse ist entscheidend für das Erreichen Ihrer Ziele.</a:t>
            </a:r>
          </a:p>
        </p:txBody>
      </p:sp>
      <p:sp>
        <p:nvSpPr>
          <p:cNvPr id="92" name="Pfeil: Chevron 86">
            <a:extLst>
              <a:ext uri="{FF2B5EF4-FFF2-40B4-BE49-F238E27FC236}">
                <a16:creationId xmlns:a16="http://schemas.microsoft.com/office/drawing/2014/main" id="{52A8A178-A6F9-4082-8784-38B48FE6FA1F}"/>
              </a:ext>
            </a:extLst>
          </p:cNvPr>
          <p:cNvSpPr/>
          <p:nvPr/>
        </p:nvSpPr>
        <p:spPr>
          <a:xfrm>
            <a:off x="4714836" y="324366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Segmentieren Sie Ihr Publikum</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767935" y="3816596"/>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Segmentieren Sie Ihr Publikum basierend auf seinem Verhalten in verschiedene Gruppen.</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20827" y="830367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1" name="Graphic 70" descr="Laptop with solid fill">
            <a:extLst>
              <a:ext uri="{FF2B5EF4-FFF2-40B4-BE49-F238E27FC236}">
                <a16:creationId xmlns:a16="http://schemas.microsoft.com/office/drawing/2014/main" id="{8932F6D2-A76F-4528-BCFF-F6B9E7627B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02140" y="5401379"/>
            <a:ext cx="914400" cy="914400"/>
          </a:xfrm>
          <a:prstGeom prst="rect">
            <a:avLst/>
          </a:prstGeom>
        </p:spPr>
      </p:pic>
      <p:sp>
        <p:nvSpPr>
          <p:cNvPr id="72" name="Textfeld 124">
            <a:extLst>
              <a:ext uri="{FF2B5EF4-FFF2-40B4-BE49-F238E27FC236}">
                <a16:creationId xmlns:a16="http://schemas.microsoft.com/office/drawing/2014/main" id="{FFC0B186-A8D1-42D8-8772-4ED63B89B4EF}"/>
              </a:ext>
            </a:extLst>
          </p:cNvPr>
          <p:cNvSpPr txBox="1"/>
          <p:nvPr/>
        </p:nvSpPr>
        <p:spPr>
          <a:xfrm>
            <a:off x="6084940" y="6387031"/>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Computer</a:t>
            </a:r>
          </a:p>
        </p:txBody>
      </p: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H="1" flipV="1">
            <a:off x="10312490" y="21612577"/>
            <a:ext cx="417972" cy="41309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Ellipse 22">
            <a:extLst>
              <a:ext uri="{FF2B5EF4-FFF2-40B4-BE49-F238E27FC236}">
                <a16:creationId xmlns:a16="http://schemas.microsoft.com/office/drawing/2014/main" id="{B2E61AB8-B248-4EF9-84CA-4EBDC137B334}"/>
              </a:ext>
            </a:extLst>
          </p:cNvPr>
          <p:cNvSpPr/>
          <p:nvPr/>
        </p:nvSpPr>
        <p:spPr>
          <a:xfrm>
            <a:off x="3548447" y="2225754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94" name="Ellipse 22">
            <a:extLst>
              <a:ext uri="{FF2B5EF4-FFF2-40B4-BE49-F238E27FC236}">
                <a16:creationId xmlns:a16="http://schemas.microsoft.com/office/drawing/2014/main" id="{C5203B11-90AC-478D-A7D9-056DF1B93559}"/>
              </a:ext>
            </a:extLst>
          </p:cNvPr>
          <p:cNvSpPr/>
          <p:nvPr/>
        </p:nvSpPr>
        <p:spPr>
          <a:xfrm>
            <a:off x="3060974" y="2276446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3" name="Textfeld 113">
            <a:extLst>
              <a:ext uri="{FF2B5EF4-FFF2-40B4-BE49-F238E27FC236}">
                <a16:creationId xmlns:a16="http://schemas.microsoft.com/office/drawing/2014/main" id="{F2F6328A-8634-4691-836F-1D9AE3515EB9}"/>
              </a:ext>
            </a:extLst>
          </p:cNvPr>
          <p:cNvSpPr txBox="1"/>
          <p:nvPr/>
        </p:nvSpPr>
        <p:spPr>
          <a:xfrm>
            <a:off x="7263499" y="2376892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8" name="Textfeld 114">
            <a:extLst>
              <a:ext uri="{FF2B5EF4-FFF2-40B4-BE49-F238E27FC236}">
                <a16:creationId xmlns:a16="http://schemas.microsoft.com/office/drawing/2014/main" id="{33CCC3FC-3651-4EF2-9CA0-2FEEA7F7C770}"/>
              </a:ext>
            </a:extLst>
          </p:cNvPr>
          <p:cNvSpPr txBox="1"/>
          <p:nvPr/>
        </p:nvSpPr>
        <p:spPr>
          <a:xfrm>
            <a:off x="9570940" y="2383436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06">
            <a:extLst>
              <a:ext uri="{FF2B5EF4-FFF2-40B4-BE49-F238E27FC236}">
                <a16:creationId xmlns:a16="http://schemas.microsoft.com/office/drawing/2014/main" id="{1AB84E19-E01B-4E95-B9EC-D6F10C0EDBEB}"/>
              </a:ext>
            </a:extLst>
          </p:cNvPr>
          <p:cNvSpPr txBox="1"/>
          <p:nvPr/>
        </p:nvSpPr>
        <p:spPr>
          <a:xfrm>
            <a:off x="-731402" y="23369362"/>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1" name="Textfeld 105">
            <a:extLst>
              <a:ext uri="{FF2B5EF4-FFF2-40B4-BE49-F238E27FC236}">
                <a16:creationId xmlns:a16="http://schemas.microsoft.com/office/drawing/2014/main" id="{EBA60CED-E5EC-4F79-958A-136E187140C9}"/>
              </a:ext>
            </a:extLst>
          </p:cNvPr>
          <p:cNvSpPr txBox="1"/>
          <p:nvPr/>
        </p:nvSpPr>
        <p:spPr>
          <a:xfrm>
            <a:off x="6032040" y="23374517"/>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602814" y="23299884"/>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a:off x="5841220" y="20354639"/>
            <a:ext cx="0" cy="277293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Pfeil: Chevron 86">
            <a:extLst>
              <a:ext uri="{FF2B5EF4-FFF2-40B4-BE49-F238E27FC236}">
                <a16:creationId xmlns:a16="http://schemas.microsoft.com/office/drawing/2014/main" id="{5AC35BB1-9006-4A88-A592-2144E3AE0698}"/>
              </a:ext>
            </a:extLst>
          </p:cNvPr>
          <p:cNvSpPr/>
          <p:nvPr/>
        </p:nvSpPr>
        <p:spPr>
          <a:xfrm>
            <a:off x="7351021" y="324366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Auswahl Ihrer besten Werbemittel</a:t>
            </a:r>
          </a:p>
        </p:txBody>
      </p:sp>
      <p:sp>
        <p:nvSpPr>
          <p:cNvPr id="107" name="Textfeld 88">
            <a:extLst>
              <a:ext uri="{FF2B5EF4-FFF2-40B4-BE49-F238E27FC236}">
                <a16:creationId xmlns:a16="http://schemas.microsoft.com/office/drawing/2014/main" id="{1F680E3F-E3A0-46B9-8DD6-00355E7887E3}"/>
              </a:ext>
            </a:extLst>
          </p:cNvPr>
          <p:cNvSpPr txBox="1"/>
          <p:nvPr/>
        </p:nvSpPr>
        <p:spPr>
          <a:xfrm>
            <a:off x="7442954" y="3816596"/>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Auswahl der richtigen Kampagnenmittel je nach Geschäftsziel.</a:t>
            </a:r>
          </a:p>
        </p:txBody>
      </p:sp>
      <p:pic>
        <p:nvPicPr>
          <p:cNvPr id="6" name="Picture 5">
            <a:extLst>
              <a:ext uri="{FF2B5EF4-FFF2-40B4-BE49-F238E27FC236}">
                <a16:creationId xmlns:a16="http://schemas.microsoft.com/office/drawing/2014/main" id="{2D037433-8149-4DB9-8535-7D5A7F442B58}"/>
              </a:ext>
            </a:extLst>
          </p:cNvPr>
          <p:cNvPicPr>
            <a:picLocks noChangeAspect="1"/>
          </p:cNvPicPr>
          <p:nvPr/>
        </p:nvPicPr>
        <p:blipFill>
          <a:blip r:embed="rId7"/>
          <a:stretch>
            <a:fillRect/>
          </a:stretch>
        </p:blipFill>
        <p:spPr>
          <a:xfrm>
            <a:off x="-190891" y="5285342"/>
            <a:ext cx="5850589" cy="2694663"/>
          </a:xfrm>
          <a:prstGeom prst="rect">
            <a:avLst/>
          </a:prstGeom>
        </p:spPr>
      </p:pic>
      <p:pic>
        <p:nvPicPr>
          <p:cNvPr id="1030" name="Picture 6" descr="How can a Facebook ad spy tool be helpful for your online promotion  business? - Quora">
            <a:extLst>
              <a:ext uri="{FF2B5EF4-FFF2-40B4-BE49-F238E27FC236}">
                <a16:creationId xmlns:a16="http://schemas.microsoft.com/office/drawing/2014/main" id="{F47E233A-23FF-471A-A875-630EF6D896A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7540" b="28492" l="13393" r="37009">
                        <a14:foregroundMark x1="14063" y1="24286" x2="14063" y2="24286"/>
                        <a14:foregroundMark x1="13393" y1="26429" x2="15446" y2="21190"/>
                        <a14:foregroundMark x1="17366" y1="27063" x2="19107" y2="26746"/>
                        <a14:foregroundMark x1="21875" y1="26111" x2="37009" y2="23333"/>
                        <a14:foregroundMark x1="23795" y1="22143" x2="32634" y2="22778"/>
                        <a14:foregroundMark x1="32634" y1="22778" x2="24018" y2="26984"/>
                        <a14:foregroundMark x1="24018" y1="26984" x2="16786" y2="21190"/>
                        <a14:foregroundMark x1="16786" y1="21190" x2="24509" y2="24841"/>
                        <a14:foregroundMark x1="24509" y1="24841" x2="22411" y2="21190"/>
                      </a14:backgroundRemoval>
                    </a14:imgEffect>
                  </a14:imgLayer>
                </a14:imgProps>
              </a:ext>
              <a:ext uri="{28A0092B-C50C-407E-A947-70E740481C1C}">
                <a14:useLocalDpi xmlns:a14="http://schemas.microsoft.com/office/drawing/2010/main" val="0"/>
              </a:ext>
            </a:extLst>
          </a:blip>
          <a:srcRect l="10727" t="16276" r="60307" b="70015"/>
          <a:stretch/>
        </p:blipFill>
        <p:spPr bwMode="auto">
          <a:xfrm>
            <a:off x="9184502" y="5541217"/>
            <a:ext cx="1816412" cy="4835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sta Ad Campaign Review-$24,700 BONUS &amp;amp;amp; DISCOUNT">
            <a:extLst>
              <a:ext uri="{FF2B5EF4-FFF2-40B4-BE49-F238E27FC236}">
                <a16:creationId xmlns:a16="http://schemas.microsoft.com/office/drawing/2014/main" id="{2EEFC838-B9A5-472F-997D-1B31F6AC9AD6}"/>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22969" b="33125" l="19596" r="70101">
                        <a14:foregroundMark x1="19596" y1="31719" x2="24848" y2="31719"/>
                        <a14:foregroundMark x1="34343" y1="27031" x2="51515" y2="27344"/>
                        <a14:foregroundMark x1="51515" y1="27344" x2="53939" y2="27031"/>
                        <a14:foregroundMark x1="61818" y1="27656" x2="69293" y2="28125"/>
                        <a14:foregroundMark x1="33535" y1="32500" x2="52323" y2="32188"/>
                        <a14:foregroundMark x1="52323" y1="32188" x2="70101" y2="32813"/>
                      </a14:backgroundRemoval>
                    </a14:imgEffect>
                  </a14:imgLayer>
                </a14:imgProps>
              </a:ext>
              <a:ext uri="{28A0092B-C50C-407E-A947-70E740481C1C}">
                <a14:useLocalDpi xmlns:a14="http://schemas.microsoft.com/office/drawing/2010/main" val="0"/>
              </a:ext>
            </a:extLst>
          </a:blip>
          <a:srcRect l="13913" t="21807" r="27623" b="65313"/>
          <a:stretch/>
        </p:blipFill>
        <p:spPr bwMode="auto">
          <a:xfrm>
            <a:off x="9239453" y="7381826"/>
            <a:ext cx="1689669" cy="4813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C6AF6C2-A9D0-4614-AE37-E379EB3F988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12987" y1="58621" x2="12987" y2="58621"/>
                        <a14:foregroundMark x1="28571" y1="55172" x2="28571" y2="55172"/>
                        <a14:foregroundMark x1="33766" y1="65517" x2="33766" y2="65517"/>
                        <a14:foregroundMark x1="42857" y1="55172" x2="42857" y2="55172"/>
                        <a14:foregroundMark x1="49351" y1="62069" x2="49351" y2="62069"/>
                        <a14:foregroundMark x1="55844" y1="55172" x2="55844" y2="55172"/>
                      </a14:backgroundRemoval>
                    </a14:imgEffect>
                  </a14:imgLayer>
                </a14:imgProps>
              </a:ext>
            </a:extLst>
          </a:blip>
          <a:stretch>
            <a:fillRect/>
          </a:stretch>
        </p:blipFill>
        <p:spPr>
          <a:xfrm>
            <a:off x="11266156" y="5792934"/>
            <a:ext cx="1311692" cy="494015"/>
          </a:xfrm>
          <a:prstGeom prst="rect">
            <a:avLst/>
          </a:prstGeom>
        </p:spPr>
      </p:pic>
      <p:pic>
        <p:nvPicPr>
          <p:cNvPr id="1036" name="Picture 12" descr="Ad, advertisement, creator, online, video icon - Download on Iconfinder">
            <a:extLst>
              <a:ext uri="{FF2B5EF4-FFF2-40B4-BE49-F238E27FC236}">
                <a16:creationId xmlns:a16="http://schemas.microsoft.com/office/drawing/2014/main" id="{7AF1D141-6040-4345-BB4B-DAECA3D732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5951" y="6827884"/>
            <a:ext cx="1073429" cy="1073429"/>
          </a:xfrm>
          <a:prstGeom prst="rect">
            <a:avLst/>
          </a:prstGeom>
          <a:noFill/>
          <a:extLst>
            <a:ext uri="{909E8E84-426E-40DD-AFC4-6F175D3DCCD1}">
              <a14:hiddenFill xmlns:a14="http://schemas.microsoft.com/office/drawing/2010/main">
                <a:solidFill>
                  <a:srgbClr val="FFFFFF"/>
                </a:solidFill>
              </a14:hiddenFill>
            </a:ext>
          </a:extLst>
        </p:spPr>
      </p:pic>
      <p:sp>
        <p:nvSpPr>
          <p:cNvPr id="117" name="Textfeld 124">
            <a:extLst>
              <a:ext uri="{FF2B5EF4-FFF2-40B4-BE49-F238E27FC236}">
                <a16:creationId xmlns:a16="http://schemas.microsoft.com/office/drawing/2014/main" id="{78A78203-6B02-415A-AD10-60EE94B77568}"/>
              </a:ext>
            </a:extLst>
          </p:cNvPr>
          <p:cNvSpPr txBox="1"/>
          <p:nvPr/>
        </p:nvSpPr>
        <p:spPr>
          <a:xfrm>
            <a:off x="6666239" y="7838546"/>
            <a:ext cx="174985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Anzeigenersteller</a:t>
            </a:r>
          </a:p>
        </p:txBody>
      </p:sp>
      <p:sp>
        <p:nvSpPr>
          <p:cNvPr id="118" name="Textfeld 157">
            <a:extLst>
              <a:ext uri="{FF2B5EF4-FFF2-40B4-BE49-F238E27FC236}">
                <a16:creationId xmlns:a16="http://schemas.microsoft.com/office/drawing/2014/main" id="{767D10E8-2B80-4FA0-A863-C5577E9732CA}"/>
              </a:ext>
            </a:extLst>
          </p:cNvPr>
          <p:cNvSpPr txBox="1"/>
          <p:nvPr/>
        </p:nvSpPr>
        <p:spPr>
          <a:xfrm>
            <a:off x="-731402" y="1331513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9" name="Rechteck 158">
            <a:extLst>
              <a:ext uri="{FF2B5EF4-FFF2-40B4-BE49-F238E27FC236}">
                <a16:creationId xmlns:a16="http://schemas.microsoft.com/office/drawing/2014/main" id="{D4B5BD83-DD98-45D6-95B4-A95345553506}"/>
              </a:ext>
            </a:extLst>
          </p:cNvPr>
          <p:cNvSpPr/>
          <p:nvPr/>
        </p:nvSpPr>
        <p:spPr>
          <a:xfrm>
            <a:off x="-535821" y="13797102"/>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20" name="Rechteck 159">
            <a:extLst>
              <a:ext uri="{FF2B5EF4-FFF2-40B4-BE49-F238E27FC236}">
                <a16:creationId xmlns:a16="http://schemas.microsoft.com/office/drawing/2014/main" id="{56C8FD0D-FC29-4A59-9C38-DACB49A7AB5B}"/>
              </a:ext>
            </a:extLst>
          </p:cNvPr>
          <p:cNvSpPr/>
          <p:nvPr/>
        </p:nvSpPr>
        <p:spPr>
          <a:xfrm>
            <a:off x="4089808" y="1379710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22" name="Rechteck 160">
            <a:extLst>
              <a:ext uri="{FF2B5EF4-FFF2-40B4-BE49-F238E27FC236}">
                <a16:creationId xmlns:a16="http://schemas.microsoft.com/office/drawing/2014/main" id="{ABF591AC-5A4F-4106-BCA8-2E64341A2784}"/>
              </a:ext>
            </a:extLst>
          </p:cNvPr>
          <p:cNvSpPr/>
          <p:nvPr/>
        </p:nvSpPr>
        <p:spPr>
          <a:xfrm>
            <a:off x="8715785" y="1379710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23" name="Textfeld 164">
            <a:extLst>
              <a:ext uri="{FF2B5EF4-FFF2-40B4-BE49-F238E27FC236}">
                <a16:creationId xmlns:a16="http://schemas.microsoft.com/office/drawing/2014/main" id="{4916597C-94CA-47AF-B162-1FFC92018E76}"/>
              </a:ext>
            </a:extLst>
          </p:cNvPr>
          <p:cNvSpPr txBox="1"/>
          <p:nvPr/>
        </p:nvSpPr>
        <p:spPr>
          <a:xfrm>
            <a:off x="-544340" y="14400844"/>
            <a:ext cx="2516121"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24" name="Textfeld 165">
            <a:extLst>
              <a:ext uri="{FF2B5EF4-FFF2-40B4-BE49-F238E27FC236}">
                <a16:creationId xmlns:a16="http://schemas.microsoft.com/office/drawing/2014/main" id="{8516A244-75DC-4289-9419-A13C7892D28C}"/>
              </a:ext>
            </a:extLst>
          </p:cNvPr>
          <p:cNvSpPr txBox="1"/>
          <p:nvPr/>
        </p:nvSpPr>
        <p:spPr>
          <a:xfrm>
            <a:off x="4100340" y="14400844"/>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Sean-Ellis-Test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p:txBody>
      </p:sp>
      <p:sp>
        <p:nvSpPr>
          <p:cNvPr id="125" name="Textfeld 165">
            <a:extLst>
              <a:ext uri="{FF2B5EF4-FFF2-40B4-BE49-F238E27FC236}">
                <a16:creationId xmlns:a16="http://schemas.microsoft.com/office/drawing/2014/main" id="{0C785804-D98C-4694-8D7C-A3C19CC2A568}"/>
              </a:ext>
            </a:extLst>
          </p:cNvPr>
          <p:cNvSpPr txBox="1"/>
          <p:nvPr/>
        </p:nvSpPr>
        <p:spPr>
          <a:xfrm>
            <a:off x="8722462" y="14400844"/>
            <a:ext cx="3549665"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Simulationsverkäufe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Vermarktungssimulation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127" name="Ellipse 22">
            <a:extLst>
              <a:ext uri="{FF2B5EF4-FFF2-40B4-BE49-F238E27FC236}">
                <a16:creationId xmlns:a16="http://schemas.microsoft.com/office/drawing/2014/main" id="{FEC98F18-DED7-4AA7-81B9-3C5A5540531B}"/>
              </a:ext>
            </a:extLst>
          </p:cNvPr>
          <p:cNvSpPr/>
          <p:nvPr/>
        </p:nvSpPr>
        <p:spPr>
          <a:xfrm>
            <a:off x="3548446" y="2276446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9" name="Textfeld 173">
            <a:extLst>
              <a:ext uri="{FF2B5EF4-FFF2-40B4-BE49-F238E27FC236}">
                <a16:creationId xmlns:a16="http://schemas.microsoft.com/office/drawing/2014/main" id="{B16A916B-DD0A-45A3-8A7E-AC16D6568D49}"/>
              </a:ext>
            </a:extLst>
          </p:cNvPr>
          <p:cNvSpPr txBox="1"/>
          <p:nvPr/>
        </p:nvSpPr>
        <p:spPr>
          <a:xfrm>
            <a:off x="2405566" y="24096818"/>
            <a:ext cx="3419724" cy="4401205"/>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PM46: </a:t>
            </a:r>
            <a:r>
              <a:rPr lang="en-GB" sz="1400" i="0" dirty="0" err="1">
                <a:effectLst/>
                <a:latin typeface="Arial" panose="020B0604020202020204" pitchFamily="34" charset="0"/>
                <a:cs typeface="Arial" panose="020B0604020202020204" pitchFamily="34" charset="0"/>
              </a:rPr>
              <a:t>Rabatt</a:t>
            </a:r>
            <a:r>
              <a:rPr lang="en-GB" sz="1400" i="0" dirty="0">
                <a:effectLst/>
                <a:latin typeface="Arial" panose="020B0604020202020204" pitchFamily="34" charset="0"/>
                <a:cs typeface="Arial" panose="020B0604020202020204" pitchFamily="34" charset="0"/>
              </a:rPr>
              <a:t> – Coupon </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PM76: Relabel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PM93: Alpha version</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PM94: Beta Version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PM47: Referral Program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PM40: </a:t>
            </a:r>
            <a:r>
              <a:rPr lang="en-GB" sz="1400" i="0" dirty="0" err="1">
                <a:effectLst/>
                <a:latin typeface="Arial" panose="020B0604020202020204" pitchFamily="34" charset="0"/>
                <a:cs typeface="Arial" panose="020B0604020202020204" pitchFamily="34" charset="0"/>
              </a:rPr>
              <a:t>Plakat</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Werbung</a:t>
            </a:r>
            <a:r>
              <a:rPr lang="en-GB" sz="1400" i="0" dirty="0">
                <a:effectLst/>
                <a:latin typeface="Arial" panose="020B0604020202020204" pitchFamily="34" charset="0"/>
                <a:cs typeface="Arial" panose="020B0604020202020204" pitchFamily="34" charset="0"/>
              </a:rPr>
              <a:t> – </a:t>
            </a:r>
            <a:r>
              <a:rPr lang="en-GB" sz="1400" i="0" dirty="0" err="1">
                <a:effectLst/>
                <a:latin typeface="Arial" panose="020B0604020202020204" pitchFamily="34" charset="0"/>
                <a:cs typeface="Arial" panose="020B0604020202020204" pitchFamily="34" charset="0"/>
              </a:rPr>
              <a:t>physisch</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PM56: Digital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PM37: CAS (Computer Aided Selling)</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PM42: Fake Landing Page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PM43: Landing Page – presale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PM48: Social Media Ad Description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PM49: </a:t>
            </a:r>
            <a:r>
              <a:rPr lang="en-GB" sz="1400" i="0" dirty="0" err="1">
                <a:effectLst/>
                <a:latin typeface="Arial" panose="020B0604020202020204" pitchFamily="34" charset="0"/>
                <a:cs typeface="Arial" panose="020B0604020202020204" pitchFamily="34" charset="0"/>
              </a:rPr>
              <a:t>Suchmaschinen</a:t>
            </a:r>
            <a:r>
              <a:rPr lang="en-GB" sz="1400" i="0" dirty="0">
                <a:effectLst/>
                <a:latin typeface="Arial" panose="020B0604020202020204" pitchFamily="34" charset="0"/>
                <a:cs typeface="Arial" panose="020B0604020202020204" pitchFamily="34" charset="0"/>
              </a:rPr>
              <a:t> Ad Description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PM50: Social Media Ad Video</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PM51: E-Mail ad description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PM52: Crowdfunding Video</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PM55: Solution image</a:t>
            </a:r>
            <a:endParaRPr lang="en-GB" sz="1400" i="0" dirty="0">
              <a:effectLst/>
              <a:latin typeface="Arial" panose="020B0604020202020204" pitchFamily="34" charset="0"/>
              <a:cs typeface="Arial" panose="020B0604020202020204" pitchFamily="34" charset="0"/>
            </a:endParaRPr>
          </a:p>
        </p:txBody>
      </p:sp>
      <p:sp>
        <p:nvSpPr>
          <p:cNvPr id="137" name="Textfeld 173">
            <a:extLst>
              <a:ext uri="{FF2B5EF4-FFF2-40B4-BE49-F238E27FC236}">
                <a16:creationId xmlns:a16="http://schemas.microsoft.com/office/drawing/2014/main" id="{6AACD334-E6C4-468C-9FDB-C36C92E27195}"/>
              </a:ext>
            </a:extLst>
          </p:cNvPr>
          <p:cNvSpPr txBox="1"/>
          <p:nvPr/>
        </p:nvSpPr>
        <p:spPr>
          <a:xfrm>
            <a:off x="-641521" y="24096818"/>
            <a:ext cx="2967276"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PM74: Wizard of Oz – digital </a:t>
            </a:r>
            <a:br>
              <a:rPr lang="en-GB" sz="1400" dirty="0">
                <a:latin typeface="Arial" panose="020B0604020202020204" pitchFamily="34" charset="0"/>
                <a:cs typeface="Arial" panose="020B0604020202020204" pitchFamily="34" charset="0"/>
              </a:rPr>
            </a:br>
            <a:r>
              <a:rPr lang="en-GB" sz="1400" i="0" dirty="0">
                <a:effectLst/>
                <a:latin typeface="Arial" panose="020B0604020202020204" pitchFamily="34" charset="0"/>
                <a:cs typeface="Arial" panose="020B0604020202020204" pitchFamily="34" charset="0"/>
              </a:rPr>
              <a:t>PM77: Concierge</a:t>
            </a:r>
          </a:p>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PM90: Wizard of Oz – </a:t>
            </a:r>
            <a:r>
              <a:rPr lang="en-US" sz="1400" i="0" dirty="0" err="1">
                <a:effectLst/>
                <a:latin typeface="Arial" panose="020B0604020202020204" pitchFamily="34" charset="0"/>
                <a:cs typeface="Arial" panose="020B0604020202020204" pitchFamily="34" charset="0"/>
              </a:rPr>
              <a:t>physisch</a:t>
            </a:r>
            <a:r>
              <a:rPr lang="en-US" sz="1400" i="0" dirty="0">
                <a:effectLst/>
                <a:latin typeface="Arial" panose="020B0604020202020204" pitchFamily="34" charset="0"/>
                <a:cs typeface="Arial" panose="020B0604020202020204" pitchFamily="34" charset="0"/>
              </a:rPr>
              <a:t> hardware</a:t>
            </a:r>
            <a:endParaRPr lang="de-DE"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PM58: Fake Brand Store (Mock sale)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PM66: 20 Second Pitch(voice)</a:t>
            </a:r>
          </a:p>
        </p:txBody>
      </p:sp>
      <p:sp>
        <p:nvSpPr>
          <p:cNvPr id="138" name="Textfeld 173">
            <a:extLst>
              <a:ext uri="{FF2B5EF4-FFF2-40B4-BE49-F238E27FC236}">
                <a16:creationId xmlns:a16="http://schemas.microsoft.com/office/drawing/2014/main" id="{A2851005-313B-4962-8978-DC6F00C39390}"/>
              </a:ext>
            </a:extLst>
          </p:cNvPr>
          <p:cNvSpPr txBox="1"/>
          <p:nvPr/>
        </p:nvSpPr>
        <p:spPr>
          <a:xfrm>
            <a:off x="6061730" y="24096818"/>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VM05: Conjoint Analyse</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VM36: </a:t>
            </a:r>
            <a:r>
              <a:rPr lang="en-GB" sz="1400" i="0" u="none" strike="noStrike" baseline="0" dirty="0">
                <a:latin typeface="Arial" panose="020B0604020202020204" pitchFamily="34" charset="0"/>
                <a:cs typeface="Arial" panose="020B0604020202020204" pitchFamily="34" charset="0"/>
              </a:rPr>
              <a:t>Messe </a:t>
            </a:r>
            <a:r>
              <a:rPr lang="en-GB" sz="1400" i="0" u="none" strike="noStrike" baseline="0" dirty="0" err="1">
                <a:latin typeface="Arial" panose="020B0604020202020204" pitchFamily="34" charset="0"/>
                <a:cs typeface="Arial" panose="020B0604020202020204" pitchFamily="34" charset="0"/>
              </a:rPr>
              <a:t>Auftritt</a:t>
            </a:r>
            <a:endParaRPr lang="de-DE" sz="1400" dirty="0">
              <a:latin typeface="Arial" panose="020B0604020202020204" pitchFamily="34" charset="0"/>
              <a:cs typeface="Arial" panose="020B0604020202020204" pitchFamily="34" charset="0"/>
            </a:endParaRPr>
          </a:p>
        </p:txBody>
      </p:sp>
      <p:sp>
        <p:nvSpPr>
          <p:cNvPr id="141" name="Textfeld 173">
            <a:extLst>
              <a:ext uri="{FF2B5EF4-FFF2-40B4-BE49-F238E27FC236}">
                <a16:creationId xmlns:a16="http://schemas.microsoft.com/office/drawing/2014/main" id="{74289FB0-B93D-4D43-89B7-CCDE9C65D28A}"/>
              </a:ext>
            </a:extLst>
          </p:cNvPr>
          <p:cNvSpPr txBox="1"/>
          <p:nvPr/>
        </p:nvSpPr>
        <p:spPr>
          <a:xfrm>
            <a:off x="9014922" y="24096818"/>
            <a:ext cx="3471549" cy="116955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1400" i="0" dirty="0">
                <a:effectLst/>
                <a:latin typeface="Arial"/>
                <a:cs typeface="Arial"/>
              </a:rPr>
              <a:t>VM11: </a:t>
            </a:r>
            <a:r>
              <a:rPr lang="en-GB" sz="1400" i="0" dirty="0" err="1">
                <a:effectLst/>
                <a:latin typeface="Arial"/>
                <a:cs typeface="Arial"/>
              </a:rPr>
              <a:t>Spontaninterviews</a:t>
            </a:r>
            <a:endParaRPr lang="en-GB" sz="1400" i="0" dirty="0">
              <a:effectLst/>
              <a:latin typeface="Arial"/>
              <a:cs typeface="Arial"/>
            </a:endParaRPr>
          </a:p>
          <a:p>
            <a:pPr marL="285750" indent="-285750">
              <a:buFont typeface="Arial" panose="020B0604020202020204" pitchFamily="34" charset="0"/>
              <a:buChar char="•"/>
            </a:pPr>
            <a:r>
              <a:rPr lang="en-GB" sz="1400" i="0" u="none" strike="noStrike" dirty="0">
                <a:effectLst/>
                <a:latin typeface="Arial"/>
                <a:cs typeface="Arial"/>
              </a:rPr>
              <a:t>VM14: Micro Surveys</a:t>
            </a:r>
            <a:r>
              <a:rPr lang="de-DE" sz="1400" dirty="0">
                <a:latin typeface="Arial"/>
                <a:cs typeface="Arial"/>
              </a:rPr>
              <a:t> </a:t>
            </a:r>
            <a:endParaRPr lang="de-DE" sz="1400" i="0" u="none" strike="noStrike"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baseline="0" dirty="0">
                <a:latin typeface="Arial"/>
                <a:cs typeface="Arial"/>
              </a:rPr>
              <a:t>VM18: </a:t>
            </a:r>
            <a:r>
              <a:rPr lang="en-GB" sz="1400" i="0" u="none" strike="noStrike" baseline="0" dirty="0" err="1">
                <a:latin typeface="Arial"/>
                <a:cs typeface="Arial"/>
              </a:rPr>
              <a:t>Testmärkte</a:t>
            </a:r>
            <a:endParaRPr lang="en-GB" sz="1400" i="0" u="none" strike="noStrike" baseline="0" dirty="0">
              <a:latin typeface="Arial"/>
              <a:cs typeface="Arial"/>
            </a:endParaRPr>
          </a:p>
          <a:p>
            <a:pPr marL="285750" indent="-285750">
              <a:buFont typeface="Arial" panose="020B0604020202020204" pitchFamily="34" charset="0"/>
              <a:buChar char="•"/>
            </a:pPr>
            <a:r>
              <a:rPr lang="de-DE" sz="1400" i="0" u="none" strike="noStrike" dirty="0">
                <a:effectLst/>
                <a:latin typeface="Arial" panose="020B0604020202020204" pitchFamily="34" charset="0"/>
              </a:rPr>
              <a:t> VM37: </a:t>
            </a:r>
            <a:r>
              <a:rPr lang="en-GB" sz="1400" i="0" u="none" strike="noStrike" dirty="0">
                <a:effectLst/>
                <a:latin typeface="Arial" panose="020B0604020202020204" pitchFamily="34" charset="0"/>
              </a:rPr>
              <a:t>Multi </a:t>
            </a:r>
            <a:r>
              <a:rPr lang="en-GB" sz="1400" i="0" u="none" strike="noStrike" dirty="0" err="1">
                <a:effectLst/>
                <a:latin typeface="Arial" panose="020B0604020202020204" pitchFamily="34" charset="0"/>
              </a:rPr>
              <a:t>Zentrische</a:t>
            </a:r>
            <a:r>
              <a:rPr lang="en-GB" sz="1400" i="0" u="none" strike="noStrike" dirty="0">
                <a:effectLst/>
                <a:latin typeface="Arial" panose="020B0604020202020204" pitchFamily="34" charset="0"/>
              </a:rPr>
              <a:t> </a:t>
            </a:r>
            <a:r>
              <a:rPr lang="en-GB" sz="1400" i="0" u="none" strike="noStrike" dirty="0" err="1">
                <a:effectLst/>
                <a:latin typeface="Arial" panose="020B0604020202020204" pitchFamily="34" charset="0"/>
              </a:rPr>
              <a:t>Studie</a:t>
            </a:r>
            <a:endParaRPr lang="en-GB" sz="1400" i="0" u="none" strike="noStrike" dirty="0">
              <a:effectLst/>
              <a:latin typeface="Arial" panose="020B0604020202020204" pitchFamily="34" charset="0"/>
            </a:endParaRP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VM39: </a:t>
            </a:r>
            <a:r>
              <a:rPr lang="en-GB" sz="1400" i="0" u="none" strike="noStrike" baseline="0" dirty="0">
                <a:latin typeface="Arial" panose="020B0604020202020204" pitchFamily="34" charset="0"/>
                <a:cs typeface="Arial" panose="020B0604020202020204" pitchFamily="34" charset="0"/>
              </a:rPr>
              <a:t>Crowdfunding</a:t>
            </a:r>
            <a:endParaRPr lang="en-GB" sz="1400" dirty="0">
              <a:latin typeface="Arial" panose="020B0604020202020204" pitchFamily="34" charset="0"/>
              <a:cs typeface="Arial" panose="020B0604020202020204" pitchFamily="34" charset="0"/>
            </a:endParaRPr>
          </a:p>
        </p:txBody>
      </p:sp>
      <p:cxnSp>
        <p:nvCxnSpPr>
          <p:cNvPr id="142" name="Gerader Verbinder 11">
            <a:extLst>
              <a:ext uri="{FF2B5EF4-FFF2-40B4-BE49-F238E27FC236}">
                <a16:creationId xmlns:a16="http://schemas.microsoft.com/office/drawing/2014/main" id="{FDB51E77-BB72-45BA-B877-2071DA87EBFB}"/>
              </a:ext>
            </a:extLst>
          </p:cNvPr>
          <p:cNvCxnSpPr/>
          <p:nvPr/>
        </p:nvCxnSpPr>
        <p:spPr bwMode="auto">
          <a:xfrm>
            <a:off x="5847131" y="23768726"/>
            <a:ext cx="33583" cy="4586766"/>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Textfeld 87">
            <a:extLst>
              <a:ext uri="{FF2B5EF4-FFF2-40B4-BE49-F238E27FC236}">
                <a16:creationId xmlns:a16="http://schemas.microsoft.com/office/drawing/2014/main" id="{18C9D8CB-ED05-442B-9BED-81451DCBC2AD}"/>
              </a:ext>
            </a:extLst>
          </p:cNvPr>
          <p:cNvSpPr txBox="1"/>
          <p:nvPr/>
        </p:nvSpPr>
        <p:spPr>
          <a:xfrm>
            <a:off x="-731402" y="2867857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44" name="Textfeld 108">
            <a:extLst>
              <a:ext uri="{FF2B5EF4-FFF2-40B4-BE49-F238E27FC236}">
                <a16:creationId xmlns:a16="http://schemas.microsoft.com/office/drawing/2014/main" id="{C3ABF63D-505C-4314-AD27-B975F5B881DC}"/>
              </a:ext>
            </a:extLst>
          </p:cNvPr>
          <p:cNvSpPr txBox="1"/>
          <p:nvPr/>
        </p:nvSpPr>
        <p:spPr>
          <a:xfrm>
            <a:off x="1571669" y="28613944"/>
            <a:ext cx="8380601" cy="478132"/>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[Dir]</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45" name="Gerader Verbinder 58">
            <a:extLst>
              <a:ext uri="{FF2B5EF4-FFF2-40B4-BE49-F238E27FC236}">
                <a16:creationId xmlns:a16="http://schemas.microsoft.com/office/drawing/2014/main" id="{FBECD934-6BBF-43D5-8E23-782C847870A5}"/>
              </a:ext>
            </a:extLst>
          </p:cNvPr>
          <p:cNvCxnSpPr/>
          <p:nvPr/>
        </p:nvCxnSpPr>
        <p:spPr bwMode="auto">
          <a:xfrm flipV="1">
            <a:off x="-602814" y="28588752"/>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4" name="Table 23">
            <a:extLst>
              <a:ext uri="{FF2B5EF4-FFF2-40B4-BE49-F238E27FC236}">
                <a16:creationId xmlns:a16="http://schemas.microsoft.com/office/drawing/2014/main" id="{16BF5A09-4D0F-4FCA-B525-AB906311D420}"/>
              </a:ext>
            </a:extLst>
          </p:cNvPr>
          <p:cNvGraphicFramePr>
            <a:graphicFrameLocks noGrp="1"/>
          </p:cNvGraphicFramePr>
          <p:nvPr>
            <p:extLst>
              <p:ext uri="{D42A27DB-BD31-4B8C-83A1-F6EECF244321}">
                <p14:modId xmlns:p14="http://schemas.microsoft.com/office/powerpoint/2010/main" val="2384086034"/>
              </p:ext>
            </p:extLst>
          </p:nvPr>
        </p:nvGraphicFramePr>
        <p:xfrm>
          <a:off x="-7408" y="16001751"/>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85" name="Textfeld 113">
            <a:extLst>
              <a:ext uri="{FF2B5EF4-FFF2-40B4-BE49-F238E27FC236}">
                <a16:creationId xmlns:a16="http://schemas.microsoft.com/office/drawing/2014/main" id="{1AEFF9B6-0E75-42FB-A278-2002E5DC2FCC}"/>
              </a:ext>
            </a:extLst>
          </p:cNvPr>
          <p:cNvSpPr txBox="1"/>
          <p:nvPr/>
        </p:nvSpPr>
        <p:spPr>
          <a:xfrm>
            <a:off x="6127685" y="2376892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6" name="Textfeld 110">
            <a:extLst>
              <a:ext uri="{FF2B5EF4-FFF2-40B4-BE49-F238E27FC236}">
                <a16:creationId xmlns:a16="http://schemas.microsoft.com/office/drawing/2014/main" id="{3663DB3C-FD57-487B-80DA-FDC6207A4292}"/>
              </a:ext>
            </a:extLst>
          </p:cNvPr>
          <p:cNvSpPr txBox="1"/>
          <p:nvPr/>
        </p:nvSpPr>
        <p:spPr>
          <a:xfrm>
            <a:off x="-641523" y="2376892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8" name="Textfeld 112">
            <a:extLst>
              <a:ext uri="{FF2B5EF4-FFF2-40B4-BE49-F238E27FC236}">
                <a16:creationId xmlns:a16="http://schemas.microsoft.com/office/drawing/2014/main" id="{83437EA4-A2E0-420C-A881-9121E9E4380F}"/>
              </a:ext>
            </a:extLst>
          </p:cNvPr>
          <p:cNvSpPr txBox="1"/>
          <p:nvPr/>
        </p:nvSpPr>
        <p:spPr>
          <a:xfrm>
            <a:off x="2464403" y="2376892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1" name="Textfeld 114">
            <a:extLst>
              <a:ext uri="{FF2B5EF4-FFF2-40B4-BE49-F238E27FC236}">
                <a16:creationId xmlns:a16="http://schemas.microsoft.com/office/drawing/2014/main" id="{2EE78EC5-160B-472A-B04A-943CDCA82791}"/>
              </a:ext>
            </a:extLst>
          </p:cNvPr>
          <p:cNvSpPr txBox="1"/>
          <p:nvPr/>
        </p:nvSpPr>
        <p:spPr>
          <a:xfrm>
            <a:off x="9004652" y="2376892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pic>
        <p:nvPicPr>
          <p:cNvPr id="95" name="Picture 94" descr="Logo&#10;&#10;Description automatically generated">
            <a:extLst>
              <a:ext uri="{FF2B5EF4-FFF2-40B4-BE49-F238E27FC236}">
                <a16:creationId xmlns:a16="http://schemas.microsoft.com/office/drawing/2014/main" id="{8FEE222C-5940-4DB7-8697-BF3C16C3A0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4775" y="6509793"/>
            <a:ext cx="1816412" cy="445020"/>
          </a:xfrm>
          <a:prstGeom prst="rect">
            <a:avLst/>
          </a:prstGeom>
        </p:spPr>
      </p:pic>
      <p:pic>
        <p:nvPicPr>
          <p:cNvPr id="105" name="Picture 104" descr="Graphical user interface, text&#10;&#10;Description automatically generated with medium confidence">
            <a:extLst>
              <a:ext uri="{FF2B5EF4-FFF2-40B4-BE49-F238E27FC236}">
                <a16:creationId xmlns:a16="http://schemas.microsoft.com/office/drawing/2014/main" id="{7BA3FA37-7505-4D55-9022-E3C0245EA1E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0382" y="6706680"/>
            <a:ext cx="1636310" cy="935035"/>
          </a:xfrm>
          <a:prstGeom prst="rect">
            <a:avLst/>
          </a:prstGeom>
        </p:spPr>
      </p:pic>
      <p:sp>
        <p:nvSpPr>
          <p:cNvPr id="79" name="Rectangle 78">
            <a:extLst>
              <a:ext uri="{FF2B5EF4-FFF2-40B4-BE49-F238E27FC236}">
                <a16:creationId xmlns:a16="http://schemas.microsoft.com/office/drawing/2014/main" id="{AA026384-2C2A-4D09-B0FA-9212E370DD27}"/>
              </a:ext>
            </a:extLst>
          </p:cNvPr>
          <p:cNvSpPr/>
          <p:nvPr/>
        </p:nvSpPr>
        <p:spPr>
          <a:xfrm>
            <a:off x="-1113489" y="2894340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dirty="0">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DFBC4849-6532-4DF5-9376-340466EFB6F7}"/>
              </a:ext>
            </a:extLst>
          </p:cNvPr>
          <p:cNvSpPr/>
          <p:nvPr/>
        </p:nvSpPr>
        <p:spPr>
          <a:xfrm>
            <a:off x="12626404" y="255746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159F34D7-D910-4550-AB75-1A46769EFB02}"/>
              </a:ext>
            </a:extLst>
          </p:cNvPr>
          <p:cNvSpPr/>
          <p:nvPr/>
        </p:nvSpPr>
        <p:spPr>
          <a:xfrm>
            <a:off x="-901143" y="121668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0" name="Textfeld 74">
            <a:extLst>
              <a:ext uri="{FF2B5EF4-FFF2-40B4-BE49-F238E27FC236}">
                <a16:creationId xmlns:a16="http://schemas.microsoft.com/office/drawing/2014/main" id="{179B5E39-B252-47A4-A3A4-06F8B34DA664}"/>
              </a:ext>
            </a:extLst>
          </p:cNvPr>
          <p:cNvSpPr txBox="1"/>
          <p:nvPr/>
        </p:nvSpPr>
        <p:spPr>
          <a:xfrm>
            <a:off x="-731402" y="1556306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1" name="Gerader Verbinder 168">
            <a:extLst>
              <a:ext uri="{FF2B5EF4-FFF2-40B4-BE49-F238E27FC236}">
                <a16:creationId xmlns:a16="http://schemas.microsoft.com/office/drawing/2014/main" id="{5BE15926-F5DB-4622-93F9-5510F27316A9}"/>
              </a:ext>
            </a:extLst>
          </p:cNvPr>
          <p:cNvCxnSpPr/>
          <p:nvPr/>
        </p:nvCxnSpPr>
        <p:spPr bwMode="auto">
          <a:xfrm flipV="1">
            <a:off x="6112970" y="20035188"/>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Textfeld 76">
            <a:extLst>
              <a:ext uri="{FF2B5EF4-FFF2-40B4-BE49-F238E27FC236}">
                <a16:creationId xmlns:a16="http://schemas.microsoft.com/office/drawing/2014/main" id="{E9515E93-BEDA-4E49-B97F-9CEAC91A4410}"/>
              </a:ext>
            </a:extLst>
          </p:cNvPr>
          <p:cNvSpPr txBox="1"/>
          <p:nvPr/>
        </p:nvSpPr>
        <p:spPr>
          <a:xfrm>
            <a:off x="6032040" y="2016403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28E6C2DF-12CD-4F19-A6C2-39845CD44D9B}"/>
              </a:ext>
            </a:extLst>
          </p:cNvPr>
          <p:cNvSpPr/>
          <p:nvPr/>
        </p:nvSpPr>
        <p:spPr>
          <a:xfrm>
            <a:off x="-1704768" y="307086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037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22132" y="-586314"/>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Tx/>
              <a:buNone/>
              <a:tabLst/>
              <a:defRPr/>
            </a:pP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VM03: Labor Beobachtung		</a:t>
            </a:r>
            <a:r>
              <a:rPr lang="de-DE" sz="2200" b="1" dirty="0">
                <a:solidFill>
                  <a:prstClr val="white"/>
                </a:solidFill>
                <a:latin typeface="Arial" panose="020B0604020202020204" pitchFamily="34" charset="0"/>
                <a:cs typeface="Arial" panose="020B0604020202020204" pitchFamily="34" charset="0"/>
              </a:rPr>
              <a:t>             	</a:t>
            </a:r>
            <a:r>
              <a:rPr lang="de-DE" sz="2200"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Beobachtung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22132" y="70492"/>
            <a:ext cx="13824823" cy="26236595"/>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17728" y="17059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75123" y="634961"/>
            <a:ext cx="0" cy="1690626"/>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38264" y="634961"/>
            <a:ext cx="6313628"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Laborbeobachtung bezieht sich im Gegensatz zur naturalistischen Beobachtung auf die Beobachtung des Verhaltens von Personen, die sich in einer kontrollierten Umgebung befinden. Die kontrollierte Umgebung bezieht sich auf künstlich geschaffene Situationen. Ein Vorteil gegenüber Laborbeobachtungen besteht darin, dass die Forscher, die den Test durchführen, bestimmte Aspekte kontrollieren können und über alle erforderlichen Spezialgeräte verfügen.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620795255"/>
              </p:ext>
            </p:extLst>
          </p:nvPr>
        </p:nvGraphicFramePr>
        <p:xfrm>
          <a:off x="6567108" y="19782684"/>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Personenanzahl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347407" y="20278710"/>
            <a:ext cx="438672" cy="46730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0346225" y="20753496"/>
            <a:ext cx="0" cy="45982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17728" y="25833853"/>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28888" y="25839478"/>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[Rah20]</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73313" y="250677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Gerader Verbinder 58">
            <a:extLst>
              <a:ext uri="{FF2B5EF4-FFF2-40B4-BE49-F238E27FC236}">
                <a16:creationId xmlns:a16="http://schemas.microsoft.com/office/drawing/2014/main" id="{D32DDE0D-6E2E-46C7-ACFD-CA8C3B8448C5}"/>
              </a:ext>
            </a:extLst>
          </p:cNvPr>
          <p:cNvCxnSpPr/>
          <p:nvPr/>
        </p:nvCxnSpPr>
        <p:spPr bwMode="auto">
          <a:xfrm>
            <a:off x="6001626" y="19281604"/>
            <a:ext cx="6537019" cy="2396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72207" y="170379"/>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9076" y="634961"/>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Wenn Sie zum Beispiel Kinder in einem Klassenzimmer beobachten, werden Sie Kinder haben, die sich hinsetzen, einem Lehrer zuhören oder Klassenaufgaben machen. Diese Beobachtung hilft bei der Untersuchung des Verhaltens von Kindern in einer kontrollierten Umgebung.</a:t>
            </a:r>
          </a:p>
        </p:txBody>
      </p:sp>
      <p:sp>
        <p:nvSpPr>
          <p:cNvPr id="131" name="Pfeil: Chevron 130">
            <a:extLst>
              <a:ext uri="{FF2B5EF4-FFF2-40B4-BE49-F238E27FC236}">
                <a16:creationId xmlns:a16="http://schemas.microsoft.com/office/drawing/2014/main" id="{BCF93BEB-481F-44C2-A311-684F8D6FA8DA}"/>
              </a:ext>
            </a:extLst>
          </p:cNvPr>
          <p:cNvSpPr/>
          <p:nvPr/>
        </p:nvSpPr>
        <p:spPr>
          <a:xfrm>
            <a:off x="-631469" y="309564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Formulierung</a:t>
            </a:r>
          </a:p>
        </p:txBody>
      </p:sp>
      <p:sp>
        <p:nvSpPr>
          <p:cNvPr id="62" name="Textfeld 61">
            <a:extLst>
              <a:ext uri="{FF2B5EF4-FFF2-40B4-BE49-F238E27FC236}">
                <a16:creationId xmlns:a16="http://schemas.microsoft.com/office/drawing/2014/main" id="{697AA170-680D-4B09-B2BB-FBA4D0098502}"/>
              </a:ext>
            </a:extLst>
          </p:cNvPr>
          <p:cNvSpPr txBox="1"/>
          <p:nvPr/>
        </p:nvSpPr>
        <p:spPr>
          <a:xfrm>
            <a:off x="-660498" y="3693662"/>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17728" y="262590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673313" y="496406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81">
            <a:extLst>
              <a:ext uri="{FF2B5EF4-FFF2-40B4-BE49-F238E27FC236}">
                <a16:creationId xmlns:a16="http://schemas.microsoft.com/office/drawing/2014/main" id="{DEBAD933-5852-428A-902C-ED80BD2F4252}"/>
              </a:ext>
            </a:extLst>
          </p:cNvPr>
          <p:cNvSpPr/>
          <p:nvPr/>
        </p:nvSpPr>
        <p:spPr>
          <a:xfrm>
            <a:off x="2010853" y="309564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Labor einrichten</a:t>
            </a:r>
          </a:p>
        </p:txBody>
      </p:sp>
      <p:sp>
        <p:nvSpPr>
          <p:cNvPr id="83" name="Textfeld 82">
            <a:extLst>
              <a:ext uri="{FF2B5EF4-FFF2-40B4-BE49-F238E27FC236}">
                <a16:creationId xmlns:a16="http://schemas.microsoft.com/office/drawing/2014/main" id="{4536E79A-210E-40C2-831E-F4ACB2F6A04F}"/>
              </a:ext>
            </a:extLst>
          </p:cNvPr>
          <p:cNvSpPr txBox="1"/>
          <p:nvPr/>
        </p:nvSpPr>
        <p:spPr>
          <a:xfrm>
            <a:off x="1968831" y="3693662"/>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Ein Labor einrichten, das eine klare Beobachtung ermöglicht.</a:t>
            </a:r>
          </a:p>
        </p:txBody>
      </p:sp>
      <p:sp>
        <p:nvSpPr>
          <p:cNvPr id="87" name="Pfeil: Chevron 86">
            <a:extLst>
              <a:ext uri="{FF2B5EF4-FFF2-40B4-BE49-F238E27FC236}">
                <a16:creationId xmlns:a16="http://schemas.microsoft.com/office/drawing/2014/main" id="{1E234C48-0979-4D8A-9061-8FBF01C33EEC}"/>
              </a:ext>
            </a:extLst>
          </p:cNvPr>
          <p:cNvSpPr/>
          <p:nvPr/>
        </p:nvSpPr>
        <p:spPr>
          <a:xfrm>
            <a:off x="4627189" y="309564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Kunden einladen</a:t>
            </a:r>
          </a:p>
        </p:txBody>
      </p:sp>
      <p:sp>
        <p:nvSpPr>
          <p:cNvPr id="89" name="Textfeld 88">
            <a:extLst>
              <a:ext uri="{FF2B5EF4-FFF2-40B4-BE49-F238E27FC236}">
                <a16:creationId xmlns:a16="http://schemas.microsoft.com/office/drawing/2014/main" id="{877DF413-0156-4249-B5F2-5F9FBC2B37ED}"/>
              </a:ext>
            </a:extLst>
          </p:cNvPr>
          <p:cNvSpPr txBox="1"/>
          <p:nvPr/>
        </p:nvSpPr>
        <p:spPr>
          <a:xfrm>
            <a:off x="4598160" y="3693662"/>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Teilnehmer ins Labor einladen und ihnen nicht mitteilen, dass sie beobachtet werden.</a:t>
            </a:r>
          </a:p>
        </p:txBody>
      </p:sp>
      <p:sp>
        <p:nvSpPr>
          <p:cNvPr id="91" name="Pfeil: Chevron 90">
            <a:extLst>
              <a:ext uri="{FF2B5EF4-FFF2-40B4-BE49-F238E27FC236}">
                <a16:creationId xmlns:a16="http://schemas.microsoft.com/office/drawing/2014/main" id="{05C01321-0681-4192-88EF-92A1841CFD4A}"/>
              </a:ext>
            </a:extLst>
          </p:cNvPr>
          <p:cNvSpPr/>
          <p:nvPr/>
        </p:nvSpPr>
        <p:spPr>
          <a:xfrm>
            <a:off x="7256518" y="309564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Beobachtung durchführen</a:t>
            </a:r>
          </a:p>
        </p:txBody>
      </p:sp>
      <p:sp>
        <p:nvSpPr>
          <p:cNvPr id="92" name="Textfeld 91">
            <a:extLst>
              <a:ext uri="{FF2B5EF4-FFF2-40B4-BE49-F238E27FC236}">
                <a16:creationId xmlns:a16="http://schemas.microsoft.com/office/drawing/2014/main" id="{1723AEF8-A5D5-48B2-A90F-CA4E4FED9C8F}"/>
              </a:ext>
            </a:extLst>
          </p:cNvPr>
          <p:cNvSpPr txBox="1"/>
          <p:nvPr/>
        </p:nvSpPr>
        <p:spPr>
          <a:xfrm>
            <a:off x="7240482" y="3693662"/>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Laborbeobachtung durch den Geräteaufbau durchführen.</a:t>
            </a:r>
          </a:p>
        </p:txBody>
      </p:sp>
      <p:sp>
        <p:nvSpPr>
          <p:cNvPr id="94" name="Pfeil: Chevron 93">
            <a:extLst>
              <a:ext uri="{FF2B5EF4-FFF2-40B4-BE49-F238E27FC236}">
                <a16:creationId xmlns:a16="http://schemas.microsoft.com/office/drawing/2014/main" id="{60690EE1-53F2-4A6B-A464-8F1697366941}"/>
              </a:ext>
            </a:extLst>
          </p:cNvPr>
          <p:cNvSpPr/>
          <p:nvPr/>
        </p:nvSpPr>
        <p:spPr>
          <a:xfrm>
            <a:off x="9885847" y="309564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Aufnahmeinform-ationen</a:t>
            </a:r>
          </a:p>
        </p:txBody>
      </p:sp>
      <p:sp>
        <p:nvSpPr>
          <p:cNvPr id="95" name="Textfeld 94">
            <a:extLst>
              <a:ext uri="{FF2B5EF4-FFF2-40B4-BE49-F238E27FC236}">
                <a16:creationId xmlns:a16="http://schemas.microsoft.com/office/drawing/2014/main" id="{8B4B865B-0FB9-4C77-B79A-128F7055F07B}"/>
              </a:ext>
            </a:extLst>
          </p:cNvPr>
          <p:cNvSpPr txBox="1"/>
          <p:nvPr/>
        </p:nvSpPr>
        <p:spPr>
          <a:xfrm>
            <a:off x="9856818" y="3693662"/>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Aufzeichnen der Informationen in Notizen oder Audio-Recorder oder einer Kamera.</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717728" y="506571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73313" y="821633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73313" y="1254652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17728" y="1265071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28376" y="13104062"/>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97253" y="1310406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723230" y="13104062"/>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28376" y="13706862"/>
            <a:ext cx="2516121" cy="738664"/>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Unternehmensdaten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Kano-Modell</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97253" y="13706151"/>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p:txBody>
      </p:sp>
      <p:sp>
        <p:nvSpPr>
          <p:cNvPr id="167" name="Textfeld 166">
            <a:extLst>
              <a:ext uri="{FF2B5EF4-FFF2-40B4-BE49-F238E27FC236}">
                <a16:creationId xmlns:a16="http://schemas.microsoft.com/office/drawing/2014/main" id="{346ECD14-08D9-41BE-ABA4-F274967E5D50}"/>
              </a:ext>
            </a:extLst>
          </p:cNvPr>
          <p:cNvSpPr txBox="1"/>
          <p:nvPr/>
        </p:nvSpPr>
        <p:spPr>
          <a:xfrm>
            <a:off x="8723230" y="13714048"/>
            <a:ext cx="3588714"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Thematische Inhaltsanalyse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Narrative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Clusteranalyse oder Segmentierung</a:t>
            </a:r>
            <a:endParaRPr lang="en-US" sz="1400">
              <a:solidFill>
                <a:srgbClr val="000000">
                  <a:lumMod val="75000"/>
                  <a:lumOff val="25000"/>
                </a:srgbClr>
              </a:solidFill>
              <a:latin typeface="Arial" panose="020B0604020202020204" pitchFamily="34" charset="0"/>
              <a:cs typeface="Arial" panose="020B0604020202020204" pitchFamily="34" charset="0"/>
            </a:endParaRP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73313" y="1476912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4068490119"/>
              </p:ext>
            </p:extLst>
          </p:nvPr>
        </p:nvGraphicFramePr>
        <p:xfrm>
          <a:off x="17645" y="19622612"/>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96996" y="2142934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10327047" y="21213318"/>
            <a:ext cx="4725" cy="4344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V="1">
            <a:off x="10324039" y="21647801"/>
            <a:ext cx="0" cy="43042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655300" y="25711355"/>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Ellipse 22">
            <a:extLst>
              <a:ext uri="{FF2B5EF4-FFF2-40B4-BE49-F238E27FC236}">
                <a16:creationId xmlns:a16="http://schemas.microsoft.com/office/drawing/2014/main" id="{782C87E9-4CDD-48A4-8535-76F8BF229786}"/>
              </a:ext>
            </a:extLst>
          </p:cNvPr>
          <p:cNvSpPr/>
          <p:nvPr/>
        </p:nvSpPr>
        <p:spPr>
          <a:xfrm>
            <a:off x="2605005" y="2142934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0" name="Ellipse 22">
            <a:extLst>
              <a:ext uri="{FF2B5EF4-FFF2-40B4-BE49-F238E27FC236}">
                <a16:creationId xmlns:a16="http://schemas.microsoft.com/office/drawing/2014/main" id="{9453EA7E-7045-4FEB-A457-E3086DCB132D}"/>
              </a:ext>
            </a:extLst>
          </p:cNvPr>
          <p:cNvSpPr/>
          <p:nvPr/>
        </p:nvSpPr>
        <p:spPr>
          <a:xfrm>
            <a:off x="2096996" y="2192786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87272" y="2142934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3087272" y="2192786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52232" y="2142934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100" name="Picture 99">
            <a:extLst>
              <a:ext uri="{FF2B5EF4-FFF2-40B4-BE49-F238E27FC236}">
                <a16:creationId xmlns:a16="http://schemas.microsoft.com/office/drawing/2014/main" id="{284CB07C-81F1-4F03-B9B9-F749D844A828}"/>
              </a:ext>
            </a:extLst>
          </p:cNvPr>
          <p:cNvPicPr>
            <a:picLocks noChangeAspect="1"/>
          </p:cNvPicPr>
          <p:nvPr/>
        </p:nvPicPr>
        <p:blipFill>
          <a:blip r:embed="rId3"/>
          <a:stretch>
            <a:fillRect/>
          </a:stretch>
        </p:blipFill>
        <p:spPr>
          <a:xfrm>
            <a:off x="-121344" y="5339015"/>
            <a:ext cx="4426618" cy="2752904"/>
          </a:xfrm>
          <a:prstGeom prst="rect">
            <a:avLst/>
          </a:prstGeom>
        </p:spPr>
      </p:pic>
      <p:graphicFrame>
        <p:nvGraphicFramePr>
          <p:cNvPr id="133" name="Table 142">
            <a:extLst>
              <a:ext uri="{FF2B5EF4-FFF2-40B4-BE49-F238E27FC236}">
                <a16:creationId xmlns:a16="http://schemas.microsoft.com/office/drawing/2014/main" id="{A629A5D2-2EA6-4CD2-9BB6-880368CED32C}"/>
              </a:ext>
            </a:extLst>
          </p:cNvPr>
          <p:cNvGraphicFramePr>
            <a:graphicFrameLocks noGrp="1"/>
          </p:cNvGraphicFramePr>
          <p:nvPr>
            <p:extLst>
              <p:ext uri="{D42A27DB-BD31-4B8C-83A1-F6EECF244321}">
                <p14:modId xmlns:p14="http://schemas.microsoft.com/office/powerpoint/2010/main" val="751008675"/>
              </p:ext>
            </p:extLst>
          </p:nvPr>
        </p:nvGraphicFramePr>
        <p:xfrm>
          <a:off x="-541521" y="8762894"/>
          <a:ext cx="13129836" cy="3588373"/>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1939828">
                  <a:extLst>
                    <a:ext uri="{9D8B030D-6E8A-4147-A177-3AD203B41FA5}">
                      <a16:colId xmlns:a16="http://schemas.microsoft.com/office/drawing/2014/main" val="3149760030"/>
                    </a:ext>
                  </a:extLst>
                </a:gridCol>
                <a:gridCol w="1844772">
                  <a:extLst>
                    <a:ext uri="{9D8B030D-6E8A-4147-A177-3AD203B41FA5}">
                      <a16:colId xmlns:a16="http://schemas.microsoft.com/office/drawing/2014/main" val="2115851003"/>
                    </a:ext>
                  </a:extLst>
                </a:gridCol>
                <a:gridCol w="1955800">
                  <a:extLst>
                    <a:ext uri="{9D8B030D-6E8A-4147-A177-3AD203B41FA5}">
                      <a16:colId xmlns:a16="http://schemas.microsoft.com/office/drawing/2014/main" val="974451925"/>
                    </a:ext>
                  </a:extLst>
                </a:gridCol>
                <a:gridCol w="2174875">
                  <a:extLst>
                    <a:ext uri="{9D8B030D-6E8A-4147-A177-3AD203B41FA5}">
                      <a16:colId xmlns:a16="http://schemas.microsoft.com/office/drawing/2014/main" val="1144659816"/>
                    </a:ext>
                  </a:extLst>
                </a:gridCol>
                <a:gridCol w="1775688">
                  <a:extLst>
                    <a:ext uri="{9D8B030D-6E8A-4147-A177-3AD203B41FA5}">
                      <a16:colId xmlns:a16="http://schemas.microsoft.com/office/drawing/2014/main" val="297790444"/>
                    </a:ext>
                  </a:extLst>
                </a:gridCol>
                <a:gridCol w="2104613">
                  <a:extLst>
                    <a:ext uri="{9D8B030D-6E8A-4147-A177-3AD203B41FA5}">
                      <a16:colId xmlns:a16="http://schemas.microsoft.com/office/drawing/2014/main" val="2341571255"/>
                    </a:ext>
                  </a:extLst>
                </a:gridCol>
              </a:tblGrid>
              <a:tr h="34542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48345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88159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Benutzer-freundlichkeit</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108066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Nachfrage nach dem Produkt</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Verlangen</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Impressionen</a:t>
                      </a:r>
                    </a:p>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Engagement</a:t>
                      </a:r>
                    </a:p>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Aufmerksamkeit</a:t>
                      </a:r>
                    </a:p>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Vertrauen und Respekt</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a:rPr>
                        <a:t>Click Through Rate</a:t>
                      </a:r>
                    </a:p>
                    <a:p>
                      <a:pPr marL="285750" indent="-285750">
                        <a:buFont typeface="Arial" panose="020B0604020202020204" pitchFamily="34" charset="0"/>
                        <a:buChar char="•"/>
                      </a:pPr>
                      <a:r>
                        <a:rPr lang="en-US" sz="1400" dirty="0" err="1">
                          <a:solidFill>
                            <a:srgbClr val="000000">
                              <a:lumMod val="75000"/>
                              <a:lumOff val="25000"/>
                            </a:srgbClr>
                          </a:solidFill>
                          <a:latin typeface="Arial"/>
                        </a:rPr>
                        <a:t>Öffnungsrate</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err="1">
                          <a:solidFill>
                            <a:srgbClr val="000000">
                              <a:lumMod val="75000"/>
                              <a:lumOff val="25000"/>
                            </a:srgbClr>
                          </a:solidFill>
                          <a:latin typeface="Arial"/>
                        </a:rPr>
                        <a:t>Interaktionen</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err="1">
                          <a:solidFill>
                            <a:srgbClr val="000000">
                              <a:lumMod val="75000"/>
                              <a:lumOff val="25000"/>
                            </a:srgbClr>
                          </a:solidFill>
                          <a:latin typeface="Arial"/>
                        </a:rPr>
                        <a:t>Anmeldungen</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a:solidFill>
                            <a:srgbClr val="000000">
                              <a:lumMod val="75000"/>
                              <a:lumOff val="25000"/>
                            </a:srgbClr>
                          </a:solidFill>
                          <a:latin typeface="Arial"/>
                        </a:rPr>
                        <a:t>Downloads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59687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Markenbe-kanntheit</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Preis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134" name="Textfeld 83">
            <a:extLst>
              <a:ext uri="{FF2B5EF4-FFF2-40B4-BE49-F238E27FC236}">
                <a16:creationId xmlns:a16="http://schemas.microsoft.com/office/drawing/2014/main" id="{D4761A50-7988-4BFB-B198-1A1A3546EBA0}"/>
              </a:ext>
            </a:extLst>
          </p:cNvPr>
          <p:cNvSpPr txBox="1"/>
          <p:nvPr/>
        </p:nvSpPr>
        <p:spPr>
          <a:xfrm>
            <a:off x="-717728" y="8332535"/>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86" name="Gerader Verbinder 11">
            <a:extLst>
              <a:ext uri="{FF2B5EF4-FFF2-40B4-BE49-F238E27FC236}">
                <a16:creationId xmlns:a16="http://schemas.microsoft.com/office/drawing/2014/main" id="{4CD665CA-D6A1-4D38-ACC0-C70447FADC13}"/>
              </a:ext>
            </a:extLst>
          </p:cNvPr>
          <p:cNvCxnSpPr/>
          <p:nvPr/>
        </p:nvCxnSpPr>
        <p:spPr bwMode="auto">
          <a:xfrm>
            <a:off x="5898217" y="23039615"/>
            <a:ext cx="0" cy="243994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Textfeld 105">
            <a:extLst>
              <a:ext uri="{FF2B5EF4-FFF2-40B4-BE49-F238E27FC236}">
                <a16:creationId xmlns:a16="http://schemas.microsoft.com/office/drawing/2014/main" id="{A3AECF52-FB6D-4746-8B4C-FBCA21B08809}"/>
              </a:ext>
            </a:extLst>
          </p:cNvPr>
          <p:cNvSpPr txBox="1"/>
          <p:nvPr/>
        </p:nvSpPr>
        <p:spPr>
          <a:xfrm>
            <a:off x="6056971" y="22566868"/>
            <a:ext cx="353187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3" name="Textfeld 106">
            <a:extLst>
              <a:ext uri="{FF2B5EF4-FFF2-40B4-BE49-F238E27FC236}">
                <a16:creationId xmlns:a16="http://schemas.microsoft.com/office/drawing/2014/main" id="{007AF9E6-55BF-4998-A225-3343C765CC72}"/>
              </a:ext>
            </a:extLst>
          </p:cNvPr>
          <p:cNvSpPr txBox="1"/>
          <p:nvPr/>
        </p:nvSpPr>
        <p:spPr>
          <a:xfrm>
            <a:off x="-717728" y="22585385"/>
            <a:ext cx="318050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110">
            <a:extLst>
              <a:ext uri="{FF2B5EF4-FFF2-40B4-BE49-F238E27FC236}">
                <a16:creationId xmlns:a16="http://schemas.microsoft.com/office/drawing/2014/main" id="{CE29A112-6134-4585-AE98-5A5B7872DDFA}"/>
              </a:ext>
            </a:extLst>
          </p:cNvPr>
          <p:cNvSpPr txBox="1"/>
          <p:nvPr/>
        </p:nvSpPr>
        <p:spPr>
          <a:xfrm>
            <a:off x="-619656" y="2300862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8" name="Textfeld 112">
            <a:extLst>
              <a:ext uri="{FF2B5EF4-FFF2-40B4-BE49-F238E27FC236}">
                <a16:creationId xmlns:a16="http://schemas.microsoft.com/office/drawing/2014/main" id="{B3A7EB27-4110-4C3D-B078-88D067C4B87C}"/>
              </a:ext>
            </a:extLst>
          </p:cNvPr>
          <p:cNvSpPr txBox="1"/>
          <p:nvPr/>
        </p:nvSpPr>
        <p:spPr>
          <a:xfrm>
            <a:off x="2951515" y="2300862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1" name="Textfeld 113">
            <a:extLst>
              <a:ext uri="{FF2B5EF4-FFF2-40B4-BE49-F238E27FC236}">
                <a16:creationId xmlns:a16="http://schemas.microsoft.com/office/drawing/2014/main" id="{B881B1DD-E9B1-49AB-B9AD-0FF6986C99CE}"/>
              </a:ext>
            </a:extLst>
          </p:cNvPr>
          <p:cNvSpPr txBox="1"/>
          <p:nvPr/>
        </p:nvSpPr>
        <p:spPr>
          <a:xfrm>
            <a:off x="6140852" y="2300862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2" name="Textfeld 114">
            <a:extLst>
              <a:ext uri="{FF2B5EF4-FFF2-40B4-BE49-F238E27FC236}">
                <a16:creationId xmlns:a16="http://schemas.microsoft.com/office/drawing/2014/main" id="{89BD2FA6-0622-48FB-8323-0F3749F19466}"/>
              </a:ext>
            </a:extLst>
          </p:cNvPr>
          <p:cNvSpPr txBox="1"/>
          <p:nvPr/>
        </p:nvSpPr>
        <p:spPr>
          <a:xfrm>
            <a:off x="9717012" y="2300862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3" name="Textfeld 173">
            <a:extLst>
              <a:ext uri="{FF2B5EF4-FFF2-40B4-BE49-F238E27FC236}">
                <a16:creationId xmlns:a16="http://schemas.microsoft.com/office/drawing/2014/main" id="{25A2823E-EA4D-4B8A-B5BB-8242D4B74F81}"/>
              </a:ext>
            </a:extLst>
          </p:cNvPr>
          <p:cNvSpPr txBox="1"/>
          <p:nvPr/>
        </p:nvSpPr>
        <p:spPr>
          <a:xfrm>
            <a:off x="-605158" y="23343306"/>
            <a:ext cx="3013810" cy="1384995"/>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PM04: UI - Mock-up (Clickable prototype/ Click dummy)</a:t>
            </a:r>
          </a:p>
          <a:p>
            <a:pPr marL="285750" indent="-285750">
              <a:buFont typeface="Arial" panose="020B0604020202020204" pitchFamily="34" charset="0"/>
              <a:buChar char="•"/>
            </a:pPr>
            <a:r>
              <a:rPr lang="en-US" sz="1400" i="0">
                <a:effectLst/>
                <a:latin typeface="Arial" panose="020B0604020202020204" pitchFamily="34" charset="0"/>
                <a:cs typeface="Arial" panose="020B0604020202020204" pitchFamily="34" charset="0"/>
              </a:rPr>
              <a:t>PM19: </a:t>
            </a:r>
            <a:r>
              <a:rPr lang="en-GB" sz="1400">
                <a:effectLst/>
                <a:latin typeface="Arial" panose="020B0604020202020204" pitchFamily="34" charset="0"/>
                <a:cs typeface="Arial" panose="020B0604020202020204" pitchFamily="34" charset="0"/>
              </a:rPr>
              <a:t>Life sized 2D prototype</a:t>
            </a:r>
          </a:p>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PM55: Solution image</a:t>
            </a:r>
          </a:p>
          <a:p>
            <a:pPr marL="285750" indent="-285750">
              <a:buFont typeface="Arial" panose="020B0604020202020204" pitchFamily="34" charset="0"/>
              <a:buChar char="•"/>
            </a:pPr>
            <a:r>
              <a:rPr kumimoji="0" lang="de-DE" sz="1400" i="0" u="none" strike="noStrike" kern="1200" cap="none" spc="0" normalizeH="0" baseline="0" noProof="0">
                <a:ln>
                  <a:noFill/>
                </a:ln>
                <a:effectLst/>
                <a:uLnTx/>
                <a:uFillTx/>
                <a:latin typeface="Arial" panose="020B0604020202020204" pitchFamily="34" charset="0"/>
                <a:cs typeface="Arial" panose="020B0604020202020204" pitchFamily="34" charset="0"/>
              </a:rPr>
              <a:t>PA05: Digital Wireframe</a:t>
            </a:r>
            <a:endParaRPr lang="en-GB" sz="1400" i="0">
              <a:effectLst/>
              <a:latin typeface="Arial" panose="020B0604020202020204" pitchFamily="34" charset="0"/>
              <a:cs typeface="Arial" panose="020B0604020202020204" pitchFamily="34" charset="0"/>
            </a:endParaRPr>
          </a:p>
        </p:txBody>
      </p:sp>
      <p:sp>
        <p:nvSpPr>
          <p:cNvPr id="104" name="Textfeld 173">
            <a:extLst>
              <a:ext uri="{FF2B5EF4-FFF2-40B4-BE49-F238E27FC236}">
                <a16:creationId xmlns:a16="http://schemas.microsoft.com/office/drawing/2014/main" id="{37B5FAC0-FEF5-4D0B-9F71-51E2083610E5}"/>
              </a:ext>
            </a:extLst>
          </p:cNvPr>
          <p:cNvSpPr txBox="1"/>
          <p:nvPr/>
        </p:nvSpPr>
        <p:spPr>
          <a:xfrm>
            <a:off x="2925526" y="23343306"/>
            <a:ext cx="2896801" cy="2246769"/>
          </a:xfrm>
          <a:prstGeom prst="rect">
            <a:avLst/>
          </a:prstGeom>
          <a:noFill/>
        </p:spPr>
        <p:txBody>
          <a:bodyPr wrap="square" rtlCol="0">
            <a:spAutoFit/>
          </a:bodyPr>
          <a:lstStyle/>
          <a:p>
            <a:pPr marL="285750" indent="-285750">
              <a:buFont typeface="Arial" panose="020B0604020202020204" pitchFamily="34" charset="0"/>
              <a:buChar char="•"/>
            </a:pPr>
            <a:r>
              <a:rPr lang="en-US" sz="1400">
                <a:effectLst/>
                <a:latin typeface="Arial" panose="020B0604020202020204" pitchFamily="34" charset="0"/>
                <a:cs typeface="Arial" panose="020B0604020202020204" pitchFamily="34" charset="0"/>
              </a:rPr>
              <a:t>PM13: Detailed 3D printed Prototype</a:t>
            </a:r>
            <a:endParaRPr lang="en-GB" sz="140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PM01: Mixed </a:t>
            </a:r>
            <a:r>
              <a:rPr lang="en-GB" sz="1400" err="1">
                <a:effectLst/>
                <a:latin typeface="Arial" panose="020B0604020202020204" pitchFamily="34" charset="0"/>
                <a:cs typeface="Arial" panose="020B0604020202020204" pitchFamily="34" charset="0"/>
              </a:rPr>
              <a:t>mockup</a:t>
            </a:r>
            <a:r>
              <a:rPr lang="en-GB" sz="1400">
                <a:effectLst/>
                <a:latin typeface="Arial" panose="020B0604020202020204" pitchFamily="34" charset="0"/>
                <a:cs typeface="Arial" panose="020B0604020202020204" pitchFamily="34" charset="0"/>
              </a:rPr>
              <a:t> (</a:t>
            </a:r>
            <a:r>
              <a:rPr lang="en-GB" sz="1400" err="1">
                <a:effectLst/>
                <a:latin typeface="Arial" panose="020B0604020202020204" pitchFamily="34" charset="0"/>
                <a:cs typeface="Arial" panose="020B0604020202020204" pitchFamily="34" charset="0"/>
              </a:rPr>
              <a:t>halb</a:t>
            </a:r>
            <a:r>
              <a:rPr lang="en-GB" sz="1400">
                <a:effectLst/>
                <a:latin typeface="Arial" panose="020B0604020202020204" pitchFamily="34" charset="0"/>
                <a:cs typeface="Arial" panose="020B0604020202020204" pitchFamily="34" charset="0"/>
              </a:rPr>
              <a:t> AR </a:t>
            </a:r>
            <a:r>
              <a:rPr lang="en-GB" sz="1400" err="1">
                <a:effectLst/>
                <a:latin typeface="Arial" panose="020B0604020202020204" pitchFamily="34" charset="0"/>
                <a:cs typeface="Arial" panose="020B0604020202020204" pitchFamily="34" charset="0"/>
              </a:rPr>
              <a:t>halb</a:t>
            </a:r>
            <a:r>
              <a:rPr lang="en-GB" sz="1400">
                <a:effectLst/>
                <a:latin typeface="Arial" panose="020B0604020202020204" pitchFamily="34" charset="0"/>
                <a:cs typeface="Arial" panose="020B0604020202020204" pitchFamily="34" charset="0"/>
              </a:rPr>
              <a:t> </a:t>
            </a:r>
            <a:r>
              <a:rPr lang="en-GB" sz="1400" err="1">
                <a:effectLst/>
                <a:latin typeface="Arial" panose="020B0604020202020204" pitchFamily="34" charset="0"/>
                <a:cs typeface="Arial" panose="020B0604020202020204" pitchFamily="34" charset="0"/>
              </a:rPr>
              <a:t>physisch</a:t>
            </a:r>
            <a:r>
              <a:rPr lang="en-GB" sz="1400">
                <a:effectLst/>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PM12: Blended Prototype (Paper UI - </a:t>
            </a:r>
            <a:r>
              <a:rPr lang="en-GB" sz="1400" i="0" err="1">
                <a:effectLst/>
                <a:latin typeface="Arial" panose="020B0604020202020204" pitchFamily="34" charset="0"/>
                <a:cs typeface="Arial" panose="020B0604020202020204" pitchFamily="34" charset="0"/>
              </a:rPr>
              <a:t>Interaktiv</a:t>
            </a:r>
            <a:r>
              <a:rPr lang="en-GB" sz="1400" i="0">
                <a:effectLst/>
                <a:latin typeface="Arial" panose="020B0604020202020204" pitchFamily="34" charset="0"/>
                <a:cs typeface="Arial" panose="020B0604020202020204" pitchFamily="34" charset="0"/>
              </a:rPr>
              <a:t>)</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PM15: 3D </a:t>
            </a:r>
            <a:r>
              <a:rPr lang="en-GB" sz="1400" i="0" err="1">
                <a:effectLst/>
                <a:latin typeface="Arial" panose="020B0604020202020204" pitchFamily="34" charset="0"/>
                <a:cs typeface="Arial" panose="020B0604020202020204" pitchFamily="34" charset="0"/>
              </a:rPr>
              <a:t>gedrucktes</a:t>
            </a:r>
            <a:r>
              <a:rPr lang="en-GB" sz="1400" i="0">
                <a:effectLst/>
                <a:latin typeface="Arial" panose="020B0604020202020204" pitchFamily="34" charset="0"/>
                <a:cs typeface="Arial" panose="020B0604020202020204" pitchFamily="34" charset="0"/>
              </a:rPr>
              <a:t> </a:t>
            </a:r>
            <a:r>
              <a:rPr lang="en-GB" sz="1400" i="0" err="1">
                <a:effectLst/>
                <a:latin typeface="Arial" panose="020B0604020202020204" pitchFamily="34" charset="0"/>
                <a:cs typeface="Arial" panose="020B0604020202020204" pitchFamily="34" charset="0"/>
              </a:rPr>
              <a:t>Mockup</a:t>
            </a:r>
            <a:endParaRPr lang="en-GB" sz="140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PM18: Rough 3D prototype</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PM53: Fake Product Box</a:t>
            </a:r>
            <a:endParaRPr lang="en-GB" sz="1400">
              <a:latin typeface="Arial" panose="020B0604020202020204" pitchFamily="34" charset="0"/>
              <a:cs typeface="Arial" panose="020B0604020202020204" pitchFamily="34" charset="0"/>
            </a:endParaRPr>
          </a:p>
        </p:txBody>
      </p:sp>
      <p:sp>
        <p:nvSpPr>
          <p:cNvPr id="105" name="Textfeld 173">
            <a:extLst>
              <a:ext uri="{FF2B5EF4-FFF2-40B4-BE49-F238E27FC236}">
                <a16:creationId xmlns:a16="http://schemas.microsoft.com/office/drawing/2014/main" id="{0357EC80-EC54-4E1C-82DA-88CB0CD3B3C2}"/>
              </a:ext>
            </a:extLst>
          </p:cNvPr>
          <p:cNvSpPr txBox="1"/>
          <p:nvPr/>
        </p:nvSpPr>
        <p:spPr>
          <a:xfrm>
            <a:off x="6096000" y="23343306"/>
            <a:ext cx="2753015" cy="523220"/>
          </a:xfrm>
          <a:prstGeom prst="rect">
            <a:avLst/>
          </a:prstGeom>
          <a:noFill/>
        </p:spPr>
        <p:txBody>
          <a:bodyPr wrap="square" rtlCol="0">
            <a:spAutoFit/>
          </a:bodyPr>
          <a:lstStyle/>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VM04: Biometric Response</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VM08: Laddering Technik</a:t>
            </a:r>
            <a:endParaRPr lang="de-DE" sz="1400" i="0" u="none" strike="noStrike">
              <a:effectLst/>
              <a:latin typeface="Arial" panose="020B0604020202020204" pitchFamily="34" charset="0"/>
              <a:cs typeface="Arial" panose="020B0604020202020204" pitchFamily="34" charset="0"/>
            </a:endParaRPr>
          </a:p>
        </p:txBody>
      </p:sp>
      <p:cxnSp>
        <p:nvCxnSpPr>
          <p:cNvPr id="106" name="Gerader Verbinder 58">
            <a:extLst>
              <a:ext uri="{FF2B5EF4-FFF2-40B4-BE49-F238E27FC236}">
                <a16:creationId xmlns:a16="http://schemas.microsoft.com/office/drawing/2014/main" id="{137C9AEF-A45F-41D0-A15F-E223DEB37909}"/>
              </a:ext>
            </a:extLst>
          </p:cNvPr>
          <p:cNvCxnSpPr/>
          <p:nvPr/>
        </p:nvCxnSpPr>
        <p:spPr bwMode="auto">
          <a:xfrm flipV="1">
            <a:off x="-655300" y="22479724"/>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Gerader Verbinder 11">
            <a:extLst>
              <a:ext uri="{FF2B5EF4-FFF2-40B4-BE49-F238E27FC236}">
                <a16:creationId xmlns:a16="http://schemas.microsoft.com/office/drawing/2014/main" id="{6BFE8784-2B09-41EE-AC19-C7E17E9C7A5B}"/>
              </a:ext>
            </a:extLst>
          </p:cNvPr>
          <p:cNvCxnSpPr/>
          <p:nvPr/>
        </p:nvCxnSpPr>
        <p:spPr bwMode="auto">
          <a:xfrm>
            <a:off x="5924929" y="19411062"/>
            <a:ext cx="0" cy="289586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0" name="Textfeld 173">
            <a:extLst>
              <a:ext uri="{FF2B5EF4-FFF2-40B4-BE49-F238E27FC236}">
                <a16:creationId xmlns:a16="http://schemas.microsoft.com/office/drawing/2014/main" id="{3DEBFB9F-4E1C-454B-8D27-E7641193D7F5}"/>
              </a:ext>
            </a:extLst>
          </p:cNvPr>
          <p:cNvSpPr txBox="1"/>
          <p:nvPr/>
        </p:nvSpPr>
        <p:spPr>
          <a:xfrm>
            <a:off x="9731011" y="23343306"/>
            <a:ext cx="2733824" cy="160043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VM10: Projektionstechnik</a:t>
            </a:r>
            <a:endParaRPr lang="de-DE"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VM11: </a:t>
            </a:r>
            <a:r>
              <a:rPr lang="en-GB" sz="1400" i="0" u="none" strike="noStrike" err="1">
                <a:effectLst/>
                <a:latin typeface="Arial" panose="020B0604020202020204" pitchFamily="34" charset="0"/>
                <a:cs typeface="Arial" panose="020B0604020202020204" pitchFamily="34" charset="0"/>
              </a:rPr>
              <a:t>Spontaninterviews</a:t>
            </a:r>
            <a:endParaRPr lang="de-DE" sz="1400" u="none" strike="noStrike">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VM17: </a:t>
            </a:r>
            <a:r>
              <a:rPr lang="en-GB" sz="1400" i="0" u="none" strike="noStrike" err="1">
                <a:effectLst/>
                <a:latin typeface="Arial" panose="020B0604020202020204" pitchFamily="34" charset="0"/>
                <a:cs typeface="Arial" panose="020B0604020202020204" pitchFamily="34" charset="0"/>
              </a:rPr>
              <a:t>Labor</a:t>
            </a:r>
            <a:r>
              <a:rPr lang="en-GB" sz="1400">
                <a:latin typeface="Arial" panose="020B0604020202020204" pitchFamily="34" charset="0"/>
                <a:cs typeface="Arial" panose="020B0604020202020204" pitchFamily="34" charset="0"/>
              </a:rPr>
              <a:t> </a:t>
            </a:r>
            <a:r>
              <a:rPr lang="en-GB" sz="1400" i="0" u="none" strike="noStrike" err="1">
                <a:effectLst/>
                <a:latin typeface="Arial" panose="020B0604020202020204" pitchFamily="34" charset="0"/>
                <a:cs typeface="Arial" panose="020B0604020202020204" pitchFamily="34" charset="0"/>
              </a:rPr>
              <a:t>Experimente</a:t>
            </a:r>
            <a:endParaRPr lang="en-GB" sz="1400" i="0" u="none" strike="noStrike">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VM19: Gruppen-</a:t>
            </a:r>
            <a:r>
              <a:rPr lang="en-GB" sz="1400" i="0" u="none" strike="noStrike" err="1">
                <a:effectLst/>
                <a:latin typeface="Arial" panose="020B0604020202020204" pitchFamily="34" charset="0"/>
                <a:cs typeface="Arial" panose="020B0604020202020204" pitchFamily="34" charset="0"/>
              </a:rPr>
              <a:t>diskussion</a:t>
            </a:r>
            <a:endParaRPr lang="en-GB" sz="1400" i="0" u="none" strike="noStrike">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VM09: </a:t>
            </a:r>
            <a:r>
              <a:rPr lang="en-GB" sz="1400" err="1">
                <a:latin typeface="Arial" panose="020B0604020202020204" pitchFamily="34" charset="0"/>
                <a:cs typeface="Arial" panose="020B0604020202020204" pitchFamily="34" charset="0"/>
              </a:rPr>
              <a:t>LautesDenken</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VM30 Randomized Controlled Trail</a:t>
            </a:r>
            <a:endParaRPr lang="en-GB" sz="1400">
              <a:latin typeface="Arial" panose="020B0604020202020204" pitchFamily="34" charset="0"/>
              <a:cs typeface="Arial" panose="020B0604020202020204" pitchFamily="34" charset="0"/>
            </a:endParaRPr>
          </a:p>
        </p:txBody>
      </p:sp>
      <p:graphicFrame>
        <p:nvGraphicFramePr>
          <p:cNvPr id="85" name="Table 23">
            <a:extLst>
              <a:ext uri="{FF2B5EF4-FFF2-40B4-BE49-F238E27FC236}">
                <a16:creationId xmlns:a16="http://schemas.microsoft.com/office/drawing/2014/main" id="{9FAFE35F-9C21-48A9-B601-12D3378C9B13}"/>
              </a:ext>
            </a:extLst>
          </p:cNvPr>
          <p:cNvGraphicFramePr>
            <a:graphicFrameLocks noGrp="1"/>
          </p:cNvGraphicFramePr>
          <p:nvPr>
            <p:extLst>
              <p:ext uri="{D42A27DB-BD31-4B8C-83A1-F6EECF244321}">
                <p14:modId xmlns:p14="http://schemas.microsoft.com/office/powerpoint/2010/main" val="1682575827"/>
              </p:ext>
            </p:extLst>
          </p:nvPr>
        </p:nvGraphicFramePr>
        <p:xfrm>
          <a:off x="0" y="15302786"/>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60880">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116" name="Textfeld 96">
            <a:extLst>
              <a:ext uri="{FF2B5EF4-FFF2-40B4-BE49-F238E27FC236}">
                <a16:creationId xmlns:a16="http://schemas.microsoft.com/office/drawing/2014/main" id="{B2EE3DF8-986D-4B23-9188-8506D3AB2D7A}"/>
              </a:ext>
            </a:extLst>
          </p:cNvPr>
          <p:cNvSpPr txBox="1"/>
          <p:nvPr/>
        </p:nvSpPr>
        <p:spPr>
          <a:xfrm>
            <a:off x="5008584" y="5055435"/>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117" name="Gerader Verbinder 97">
            <a:extLst>
              <a:ext uri="{FF2B5EF4-FFF2-40B4-BE49-F238E27FC236}">
                <a16:creationId xmlns:a16="http://schemas.microsoft.com/office/drawing/2014/main" id="{EAA1D638-95A5-4D83-97AD-E8732F1DB704}"/>
              </a:ext>
            </a:extLst>
          </p:cNvPr>
          <p:cNvCxnSpPr/>
          <p:nvPr/>
        </p:nvCxnSpPr>
        <p:spPr bwMode="auto">
          <a:xfrm>
            <a:off x="4677259" y="5338384"/>
            <a:ext cx="14449" cy="263255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Gerader Verbinder 118">
            <a:extLst>
              <a:ext uri="{FF2B5EF4-FFF2-40B4-BE49-F238E27FC236}">
                <a16:creationId xmlns:a16="http://schemas.microsoft.com/office/drawing/2014/main" id="{4C1C349D-5921-46BD-9853-04AD2CCDA0A5}"/>
              </a:ext>
            </a:extLst>
          </p:cNvPr>
          <p:cNvCxnSpPr/>
          <p:nvPr/>
        </p:nvCxnSpPr>
        <p:spPr bwMode="auto">
          <a:xfrm>
            <a:off x="7919550" y="5538948"/>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Textfeld 121">
            <a:extLst>
              <a:ext uri="{FF2B5EF4-FFF2-40B4-BE49-F238E27FC236}">
                <a16:creationId xmlns:a16="http://schemas.microsoft.com/office/drawing/2014/main" id="{8511EFE9-241C-44D9-AC3E-717E7C22A89D}"/>
              </a:ext>
            </a:extLst>
          </p:cNvPr>
          <p:cNvSpPr txBox="1"/>
          <p:nvPr/>
        </p:nvSpPr>
        <p:spPr>
          <a:xfrm>
            <a:off x="4825836" y="6202733"/>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12" name="Textfeld 122">
            <a:extLst>
              <a:ext uri="{FF2B5EF4-FFF2-40B4-BE49-F238E27FC236}">
                <a16:creationId xmlns:a16="http://schemas.microsoft.com/office/drawing/2014/main" id="{DA4CDAD1-9C11-4EB1-BFF5-40EFBA208F20}"/>
              </a:ext>
            </a:extLst>
          </p:cNvPr>
          <p:cNvSpPr txBox="1"/>
          <p:nvPr/>
        </p:nvSpPr>
        <p:spPr>
          <a:xfrm>
            <a:off x="6279895" y="6202733"/>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3" name="Textfeld 124">
            <a:extLst>
              <a:ext uri="{FF2B5EF4-FFF2-40B4-BE49-F238E27FC236}">
                <a16:creationId xmlns:a16="http://schemas.microsoft.com/office/drawing/2014/main" id="{E2A2281B-3FD5-4E0E-8E8D-AC62F774ADFF}"/>
              </a:ext>
            </a:extLst>
          </p:cNvPr>
          <p:cNvSpPr txBox="1"/>
          <p:nvPr/>
        </p:nvSpPr>
        <p:spPr>
          <a:xfrm>
            <a:off x="4917746" y="7535185"/>
            <a:ext cx="115740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Audio recorder</a:t>
            </a:r>
          </a:p>
        </p:txBody>
      </p:sp>
      <p:pic>
        <p:nvPicPr>
          <p:cNvPr id="114" name="Graphic 113" descr="Blueprint with solid fill">
            <a:extLst>
              <a:ext uri="{FF2B5EF4-FFF2-40B4-BE49-F238E27FC236}">
                <a16:creationId xmlns:a16="http://schemas.microsoft.com/office/drawing/2014/main" id="{361011C9-97AE-48FA-912E-C7CF7F1E18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4929" y="5368978"/>
            <a:ext cx="900000" cy="900000"/>
          </a:xfrm>
          <a:prstGeom prst="rect">
            <a:avLst/>
          </a:prstGeom>
        </p:spPr>
      </p:pic>
      <p:pic>
        <p:nvPicPr>
          <p:cNvPr id="115" name="Graphic 114" descr="Camera with solid fill">
            <a:extLst>
              <a:ext uri="{FF2B5EF4-FFF2-40B4-BE49-F238E27FC236}">
                <a16:creationId xmlns:a16="http://schemas.microsoft.com/office/drawing/2014/main" id="{DB78FCEB-43B6-4FCF-8DAB-14C3DAF4BE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63346" y="5368978"/>
            <a:ext cx="914400" cy="914400"/>
          </a:xfrm>
          <a:prstGeom prst="rect">
            <a:avLst/>
          </a:prstGeom>
        </p:spPr>
      </p:pic>
      <p:pic>
        <p:nvPicPr>
          <p:cNvPr id="126" name="Graphic 125" descr="Podcast with solid fill">
            <a:extLst>
              <a:ext uri="{FF2B5EF4-FFF2-40B4-BE49-F238E27FC236}">
                <a16:creationId xmlns:a16="http://schemas.microsoft.com/office/drawing/2014/main" id="{81109A9B-B31B-4213-B5BE-FAC6E9168C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24929" y="6618634"/>
            <a:ext cx="900000" cy="900000"/>
          </a:xfrm>
          <a:prstGeom prst="rect">
            <a:avLst/>
          </a:prstGeom>
        </p:spPr>
      </p:pic>
      <p:pic>
        <p:nvPicPr>
          <p:cNvPr id="137" name="Graphic 136" descr="Smart Phone with solid fill">
            <a:extLst>
              <a:ext uri="{FF2B5EF4-FFF2-40B4-BE49-F238E27FC236}">
                <a16:creationId xmlns:a16="http://schemas.microsoft.com/office/drawing/2014/main" id="{AA199C32-D17C-4B13-AB5E-753E831092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92665" y="6618634"/>
            <a:ext cx="900000" cy="900000"/>
          </a:xfrm>
          <a:prstGeom prst="rect">
            <a:avLst/>
          </a:prstGeom>
        </p:spPr>
      </p:pic>
      <p:sp>
        <p:nvSpPr>
          <p:cNvPr id="138" name="Textfeld 124">
            <a:extLst>
              <a:ext uri="{FF2B5EF4-FFF2-40B4-BE49-F238E27FC236}">
                <a16:creationId xmlns:a16="http://schemas.microsoft.com/office/drawing/2014/main" id="{4DDA42C1-4C2B-4BB2-8D89-E609915EAE7E}"/>
              </a:ext>
            </a:extLst>
          </p:cNvPr>
          <p:cNvSpPr txBox="1"/>
          <p:nvPr/>
        </p:nvSpPr>
        <p:spPr>
          <a:xfrm>
            <a:off x="6478100" y="7535185"/>
            <a:ext cx="127800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Tab/ Laptop</a:t>
            </a:r>
          </a:p>
        </p:txBody>
      </p:sp>
      <p:pic>
        <p:nvPicPr>
          <p:cNvPr id="141" name="Picture 140" descr="A picture containing text, clipart&#10;&#10;Description automatically generated">
            <a:extLst>
              <a:ext uri="{FF2B5EF4-FFF2-40B4-BE49-F238E27FC236}">
                <a16:creationId xmlns:a16="http://schemas.microsoft.com/office/drawing/2014/main" id="{EA2A6D39-4364-4722-9EBF-F20DAABF4951}"/>
              </a:ext>
            </a:extLst>
          </p:cNvPr>
          <p:cNvPicPr>
            <a:picLocks noChangeAspect="1"/>
          </p:cNvPicPr>
          <p:nvPr/>
        </p:nvPicPr>
        <p:blipFill rotWithShape="1">
          <a:blip r:embed="rId12">
            <a:extLst>
              <a:ext uri="{28A0092B-C50C-407E-A947-70E740481C1C}">
                <a14:useLocalDpi xmlns:a14="http://schemas.microsoft.com/office/drawing/2010/main" val="0"/>
              </a:ext>
            </a:extLst>
          </a:blip>
          <a:srcRect b="24429"/>
          <a:stretch/>
        </p:blipFill>
        <p:spPr>
          <a:xfrm>
            <a:off x="8240695" y="6986492"/>
            <a:ext cx="2061256" cy="804818"/>
          </a:xfrm>
          <a:prstGeom prst="rect">
            <a:avLst/>
          </a:prstGeom>
        </p:spPr>
      </p:pic>
      <p:pic>
        <p:nvPicPr>
          <p:cNvPr id="142" name="Picture 141" descr="Graphical user interface, text&#10;&#10;Description automatically generated with medium confidence">
            <a:extLst>
              <a:ext uri="{FF2B5EF4-FFF2-40B4-BE49-F238E27FC236}">
                <a16:creationId xmlns:a16="http://schemas.microsoft.com/office/drawing/2014/main" id="{C5F5BC22-F2A2-4230-A266-CCFC4DCAB2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06524" y="5368978"/>
            <a:ext cx="1865342" cy="1065910"/>
          </a:xfrm>
          <a:prstGeom prst="rect">
            <a:avLst/>
          </a:prstGeom>
        </p:spPr>
      </p:pic>
      <p:pic>
        <p:nvPicPr>
          <p:cNvPr id="143" name="Picture 142" descr="A picture containing logo&#10;&#10;Description automatically generated">
            <a:extLst>
              <a:ext uri="{FF2B5EF4-FFF2-40B4-BE49-F238E27FC236}">
                <a16:creationId xmlns:a16="http://schemas.microsoft.com/office/drawing/2014/main" id="{DFB6A284-9152-4D4D-9EC2-193E3A187B2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68128" y="5339270"/>
            <a:ext cx="2406390" cy="972896"/>
          </a:xfrm>
          <a:prstGeom prst="rect">
            <a:avLst/>
          </a:prstGeom>
        </p:spPr>
      </p:pic>
      <p:pic>
        <p:nvPicPr>
          <p:cNvPr id="144" name="Picture 143" descr="A picture containing logo&#10;&#10;Description automatically generated">
            <a:extLst>
              <a:ext uri="{FF2B5EF4-FFF2-40B4-BE49-F238E27FC236}">
                <a16:creationId xmlns:a16="http://schemas.microsoft.com/office/drawing/2014/main" id="{C2E90D18-CC7A-4699-8FB1-1250B435C683}"/>
              </a:ext>
            </a:extLst>
          </p:cNvPr>
          <p:cNvPicPr>
            <a:picLocks noChangeAspect="1"/>
          </p:cNvPicPr>
          <p:nvPr/>
        </p:nvPicPr>
        <p:blipFill>
          <a:blip r:embed="rId1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555733" y="7079765"/>
            <a:ext cx="1966924" cy="720574"/>
          </a:xfrm>
          <a:prstGeom prst="rect">
            <a:avLst/>
          </a:prstGeom>
        </p:spPr>
      </p:pic>
      <p:pic>
        <p:nvPicPr>
          <p:cNvPr id="149" name="Picture 148" descr="Logo&#10;&#10;Description automatically generated">
            <a:extLst>
              <a:ext uri="{FF2B5EF4-FFF2-40B4-BE49-F238E27FC236}">
                <a16:creationId xmlns:a16="http://schemas.microsoft.com/office/drawing/2014/main" id="{D83F8F1C-A022-4353-AE44-75ED46BA84EF}"/>
              </a:ext>
            </a:extLst>
          </p:cNvPr>
          <p:cNvPicPr>
            <a:picLocks noChangeAspect="1"/>
          </p:cNvPicPr>
          <p:nvPr/>
        </p:nvPicPr>
        <p:blipFill rotWithShape="1">
          <a:blip r:embed="rId16">
            <a:extLst>
              <a:ext uri="{28A0092B-C50C-407E-A947-70E740481C1C}">
                <a14:useLocalDpi xmlns:a14="http://schemas.microsoft.com/office/drawing/2010/main" val="0"/>
              </a:ext>
            </a:extLst>
          </a:blip>
          <a:srcRect t="32494" b="35906"/>
          <a:stretch/>
        </p:blipFill>
        <p:spPr>
          <a:xfrm>
            <a:off x="8247101" y="6277047"/>
            <a:ext cx="2048444" cy="647305"/>
          </a:xfrm>
          <a:prstGeom prst="rect">
            <a:avLst/>
          </a:prstGeom>
        </p:spPr>
      </p:pic>
      <p:sp>
        <p:nvSpPr>
          <p:cNvPr id="150" name="Textfeld 74">
            <a:extLst>
              <a:ext uri="{FF2B5EF4-FFF2-40B4-BE49-F238E27FC236}">
                <a16:creationId xmlns:a16="http://schemas.microsoft.com/office/drawing/2014/main" id="{372F7F8F-97D1-4120-A870-CB1567BD93E0}"/>
              </a:ext>
            </a:extLst>
          </p:cNvPr>
          <p:cNvSpPr txBox="1"/>
          <p:nvPr/>
        </p:nvSpPr>
        <p:spPr>
          <a:xfrm>
            <a:off x="-717728" y="1488293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2" name="Textfeld 76">
            <a:extLst>
              <a:ext uri="{FF2B5EF4-FFF2-40B4-BE49-F238E27FC236}">
                <a16:creationId xmlns:a16="http://schemas.microsoft.com/office/drawing/2014/main" id="{A8ABC9F7-0516-4D60-AE31-DBB04C44C18F}"/>
              </a:ext>
            </a:extLst>
          </p:cNvPr>
          <p:cNvSpPr txBox="1"/>
          <p:nvPr/>
        </p:nvSpPr>
        <p:spPr>
          <a:xfrm>
            <a:off x="6056971" y="19388975"/>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DE1DC5C3-8471-4410-B0E1-1FFB4E5F801A}"/>
              </a:ext>
            </a:extLst>
          </p:cNvPr>
          <p:cNvSpPr/>
          <p:nvPr/>
        </p:nvSpPr>
        <p:spPr>
          <a:xfrm>
            <a:off x="12620266" y="219554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2" name="Rectangle 121">
            <a:extLst>
              <a:ext uri="{FF2B5EF4-FFF2-40B4-BE49-F238E27FC236}">
                <a16:creationId xmlns:a16="http://schemas.microsoft.com/office/drawing/2014/main" id="{62F39F96-6E27-406E-855C-3E40ACA97C90}"/>
              </a:ext>
            </a:extLst>
          </p:cNvPr>
          <p:cNvSpPr/>
          <p:nvPr/>
        </p:nvSpPr>
        <p:spPr>
          <a:xfrm>
            <a:off x="2339544" y="2230692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3" name="Rectangle 122">
            <a:extLst>
              <a:ext uri="{FF2B5EF4-FFF2-40B4-BE49-F238E27FC236}">
                <a16:creationId xmlns:a16="http://schemas.microsoft.com/office/drawing/2014/main" id="{9C9BE8E5-4C9C-4F69-9C6D-7D064DE0F7F4}"/>
              </a:ext>
            </a:extLst>
          </p:cNvPr>
          <p:cNvSpPr/>
          <p:nvPr/>
        </p:nvSpPr>
        <p:spPr>
          <a:xfrm>
            <a:off x="-914370" y="2538845"/>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425DBD79-54C8-4314-B57F-6A94318ACCA7}"/>
              </a:ext>
            </a:extLst>
          </p:cNvPr>
          <p:cNvSpPr/>
          <p:nvPr/>
        </p:nvSpPr>
        <p:spPr>
          <a:xfrm>
            <a:off x="-1816903" y="6717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ED44FBCA-2CCF-4973-9456-C4DE88079E37}"/>
              </a:ext>
            </a:extLst>
          </p:cNvPr>
          <p:cNvSpPr/>
          <p:nvPr/>
        </p:nvSpPr>
        <p:spPr>
          <a:xfrm>
            <a:off x="-3289717" y="2000730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4FAAE29F-E66D-41EF-A12A-FF0536CB94B8}"/>
              </a:ext>
            </a:extLst>
          </p:cNvPr>
          <p:cNvSpPr/>
          <p:nvPr/>
        </p:nvSpPr>
        <p:spPr>
          <a:xfrm>
            <a:off x="-2543293" y="2571135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25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133664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VM30: </a:t>
            </a:r>
            <a:r>
              <a:rPr kumimoji="0" lang="en-GB" sz="2200" b="1" kern="1200" cap="none" spc="0" normalizeH="0" noProof="0">
                <a:ln>
                  <a:noFill/>
                </a:ln>
                <a:solidFill>
                  <a:schemeClr val="bg1"/>
                </a:solidFill>
                <a:effectLst/>
                <a:uLnTx/>
                <a:uFillTx/>
                <a:latin typeface="Arial" panose="020B0604020202020204" pitchFamily="34" charset="0"/>
                <a:cs typeface="Arial" panose="020B0604020202020204" pitchFamily="34" charset="0"/>
              </a:rPr>
              <a:t>Randomized </a:t>
            </a:r>
            <a:r>
              <a:rPr lang="en-GB" sz="2200" b="1">
                <a:solidFill>
                  <a:schemeClr val="bg1"/>
                </a:solidFill>
                <a:latin typeface="Arial" panose="020B0604020202020204" pitchFamily="34" charset="0"/>
                <a:cs typeface="Arial" panose="020B0604020202020204" pitchFamily="34" charset="0"/>
              </a:rPr>
              <a:t>C</a:t>
            </a:r>
            <a:r>
              <a:rPr kumimoji="0" lang="en-GB" sz="2200" b="1" kern="1200" cap="none" spc="0" normalizeH="0" noProof="0" err="1">
                <a:ln>
                  <a:noFill/>
                </a:ln>
                <a:solidFill>
                  <a:schemeClr val="bg1"/>
                </a:solidFill>
                <a:effectLst/>
                <a:uLnTx/>
                <a:uFillTx/>
                <a:latin typeface="Arial" panose="020B0604020202020204" pitchFamily="34" charset="0"/>
                <a:cs typeface="Arial" panose="020B0604020202020204" pitchFamily="34" charset="0"/>
              </a:rPr>
              <a:t>ontrolled</a:t>
            </a:r>
            <a:r>
              <a:rPr kumimoji="0" lang="en-GB" sz="2200" b="1" kern="1200" cap="none" spc="0" normalizeH="0" noProof="0">
                <a:ln>
                  <a:noFill/>
                </a:ln>
                <a:solidFill>
                  <a:schemeClr val="bg1"/>
                </a:solidFill>
                <a:effectLst/>
                <a:uLnTx/>
                <a:uFillTx/>
                <a:latin typeface="Arial" panose="020B0604020202020204" pitchFamily="34" charset="0"/>
                <a:cs typeface="Arial" panose="020B0604020202020204" pitchFamily="34" charset="0"/>
              </a:rPr>
              <a:t> Trail</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a:solidFill>
                  <a:schemeClr val="bg1"/>
                </a:solidFill>
                <a:latin typeface="Arial" panose="020B0604020202020204" pitchFamily="34" charset="0"/>
                <a:cs typeface="Arial" panose="020B0604020202020204" pitchFamily="34" charset="0"/>
              </a:rPr>
              <a:t>Experiment</a:t>
            </a:r>
            <a:endParaRPr lang="en-BZ" sz="2200" kern="1200" noProof="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74161"/>
            <a:ext cx="13824823" cy="27722041"/>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7192" y="-55493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56113" y="-89386"/>
            <a:ext cx="1692" cy="286729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19808" y="-120604"/>
            <a:ext cx="6259614" cy="1264991"/>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Eine randomisierte kontrollierte Studie (RCT) ist eine experimentelle Form der Wirkungsbewertung, bei der die Bevölkerung, die das Programm oder die politische Intervention erhält, zufällig aus der in Frage kommenden Bevölkerung ausgewählt wird, und eine Kontrollgruppe ebenfalls nach dem Zufallsprinzip aus derselben in Frage kommenden Bevölkerung ausgewählt wird. Es prüft, inwieweit bestimmte, geplante Wirkungen erreicht werden. Das Unterscheidungsmerkmal eines RCT ist die zufällige Zuordnung von Einheiten (z. B. Personen, Schulen, Dörfer etc.) zu den Interventions- oder Kontrollgruppen.</a:t>
            </a:r>
            <a:endParaRPr lang="de-DE" sz="1600" dirty="0">
              <a:solidFill>
                <a:srgbClr val="000000">
                  <a:lumMod val="75000"/>
                  <a:lumOff val="25000"/>
                </a:srgbClr>
              </a:solidFill>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17761415"/>
              </p:ext>
            </p:extLst>
          </p:nvPr>
        </p:nvGraphicFramePr>
        <p:xfrm>
          <a:off x="6556765" y="21591512"/>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327199" y="22181471"/>
            <a:ext cx="855227" cy="42493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1163147" y="23029062"/>
            <a:ext cx="0" cy="396906"/>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14586" y="297967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30953" y="-554939"/>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27822" y="-120604"/>
            <a:ext cx="6339726" cy="1179594"/>
          </a:xfrm>
          <a:prstGeom prst="rect">
            <a:avLst/>
          </a:prstGeom>
        </p:spPr>
        <p:txBody>
          <a:bodyPr wrap="square" lIns="0" tIns="0" rIns="0" bIns="0" rtlCol="0">
            <a:no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Statistische Aussagekraft maximieren: Besonders in Subgruppenanalysen. Im Allgemeinen maximieren gleiche Gruppengrößen die statistische Aussagekraft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Auswahlverzerrung minimieren: Ein gutes Randomisierungsverfahren ist unvorhersehbar, sodass die Ermittler die Gruppenzuordnung des nächsten Probanden nicht erraten können.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Minimieren Sie die Zuordnungsverzerrung (oder Konfundierung): Wenn das Randomisierungsverfahren ein Ungleichgewicht der Kovariaten in Bezug auf das Ergebnis zwischen den Gruppen verursacht, können die Schätzungen des Effekts verzerrt sein, wenn sie nicht um die Kovariaten angepasst.</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7192" y="308357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7192" y="530596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52830" y="5302214"/>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892962" y="5553517"/>
            <a:ext cx="0" cy="3121786"/>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4586" y="1384832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14586" y="1650351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2045546398"/>
              </p:ext>
            </p:extLst>
          </p:nvPr>
        </p:nvGraphicFramePr>
        <p:xfrm>
          <a:off x="0" y="21432621"/>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79351" y="2323289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60974" y="2323289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4586" y="521574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flipH="1">
            <a:off x="9062810" y="6073753"/>
            <a:ext cx="8426" cy="213339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 name="Textfeld 124">
            <a:extLst>
              <a:ext uri="{FF2B5EF4-FFF2-40B4-BE49-F238E27FC236}">
                <a16:creationId xmlns:a16="http://schemas.microsoft.com/office/drawing/2014/main" id="{A2BBA838-BD3B-433C-AE2F-48A382C5B84A}"/>
              </a:ext>
            </a:extLst>
          </p:cNvPr>
          <p:cNvSpPr txBox="1"/>
          <p:nvPr/>
        </p:nvSpPr>
        <p:spPr>
          <a:xfrm>
            <a:off x="7567225" y="6921363"/>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Smartphone</a:t>
            </a:r>
          </a:p>
        </p:txBody>
      </p: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299593747"/>
              </p:ext>
            </p:extLst>
          </p:nvPr>
        </p:nvGraphicFramePr>
        <p:xfrm>
          <a:off x="-618331" y="9484760"/>
          <a:ext cx="13129836" cy="414973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2023687">
                  <a:extLst>
                    <a:ext uri="{9D8B030D-6E8A-4147-A177-3AD203B41FA5}">
                      <a16:colId xmlns:a16="http://schemas.microsoft.com/office/drawing/2014/main" val="2115851003"/>
                    </a:ext>
                  </a:extLst>
                </a:gridCol>
                <a:gridCol w="1693608">
                  <a:extLst>
                    <a:ext uri="{9D8B030D-6E8A-4147-A177-3AD203B41FA5}">
                      <a16:colId xmlns:a16="http://schemas.microsoft.com/office/drawing/2014/main" val="974451925"/>
                    </a:ext>
                  </a:extLst>
                </a:gridCol>
                <a:gridCol w="2051780">
                  <a:extLst>
                    <a:ext uri="{9D8B030D-6E8A-4147-A177-3AD203B41FA5}">
                      <a16:colId xmlns:a16="http://schemas.microsoft.com/office/drawing/2014/main" val="1144659816"/>
                    </a:ext>
                  </a:extLst>
                </a:gridCol>
                <a:gridCol w="2132898">
                  <a:extLst>
                    <a:ext uri="{9D8B030D-6E8A-4147-A177-3AD203B41FA5}">
                      <a16:colId xmlns:a16="http://schemas.microsoft.com/office/drawing/2014/main" val="297790444"/>
                    </a:ext>
                  </a:extLst>
                </a:gridCol>
                <a:gridCol w="1747403">
                  <a:extLst>
                    <a:ext uri="{9D8B030D-6E8A-4147-A177-3AD203B41FA5}">
                      <a16:colId xmlns:a16="http://schemas.microsoft.com/office/drawing/2014/main" val="2341571255"/>
                    </a:ext>
                  </a:extLst>
                </a:gridCol>
              </a:tblGrid>
              <a:tr h="33925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40415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22034">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Benutzer-freundlichkeit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639912">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LOI-Akzeptanzrate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Sean Ellis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Abgaben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p>
                      <a:pPr marL="285750" indent="-285750">
                        <a:buFont typeface="Arial" panose="020B0604020202020204" pitchFamily="34" charset="0"/>
                        <a:buChar char="•"/>
                      </a:pPr>
                      <a:r>
                        <a:rPr lang="de-DE" sz="1400">
                          <a:solidFill>
                            <a:srgbClr val="000000">
                              <a:lumMod val="75000"/>
                              <a:lumOff val="25000"/>
                            </a:srgbClr>
                          </a:solidFill>
                          <a:latin typeface="Arial"/>
                        </a:rPr>
                        <a:t>Erwerbs- und Aufbewahrungsnachweise</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Verlangen</a:t>
                      </a:r>
                    </a:p>
                    <a:p>
                      <a:pPr marL="285750" indent="-285750">
                        <a:buFont typeface="Arial" panose="020B0604020202020204" pitchFamily="34" charset="0"/>
                        <a:buChar char="•"/>
                      </a:pPr>
                      <a:r>
                        <a:rPr lang="en-US" sz="1400">
                          <a:solidFill>
                            <a:srgbClr val="000000">
                              <a:lumMod val="75000"/>
                              <a:lumOff val="25000"/>
                            </a:srgbClr>
                          </a:solidFill>
                          <a:latin typeface="Arial"/>
                        </a:rPr>
                        <a:t>Feedback</a:t>
                      </a:r>
                    </a:p>
                    <a:p>
                      <a:pPr marL="285750" indent="-285750">
                        <a:buFont typeface="Arial" panose="020B0604020202020204" pitchFamily="34" charset="0"/>
                        <a:buChar char="•"/>
                      </a:pPr>
                      <a:r>
                        <a:rPr lang="en-US" sz="1400">
                          <a:solidFill>
                            <a:srgbClr val="000000">
                              <a:lumMod val="75000"/>
                              <a:lumOff val="25000"/>
                            </a:srgbClr>
                          </a:solidFill>
                          <a:latin typeface="Arial"/>
                        </a:rPr>
                        <a:t>Net sentiment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Engagement</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err="1">
                          <a:solidFill>
                            <a:srgbClr val="000000">
                              <a:lumMod val="75000"/>
                              <a:lumOff val="25000"/>
                            </a:srgbClr>
                          </a:solidFill>
                          <a:latin typeface="Arial"/>
                        </a:rPr>
                        <a:t>Interaktionen</a:t>
                      </a:r>
                      <a:endParaRPr lang="en-US" sz="1400">
                        <a:solidFill>
                          <a:srgbClr val="000000">
                            <a:lumMod val="75000"/>
                            <a:lumOff val="25000"/>
                          </a:srgbClr>
                        </a:solidFill>
                        <a:latin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Heatmap-Daten</a:t>
                      </a:r>
                      <a:endParaRPr lang="en-US" sz="1400">
                        <a:solidFill>
                          <a:srgbClr val="000000">
                            <a:lumMod val="75000"/>
                            <a:lumOff val="25000"/>
                          </a:srgbClr>
                        </a:solidFill>
                        <a:latin typeface="Arial"/>
                      </a:endParaRPr>
                    </a:p>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522034">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Finanzielle Beweise</a:t>
                      </a:r>
                    </a:p>
                    <a:p>
                      <a:pPr marL="285750" indent="-285750">
                        <a:buFont typeface="Arial" panose="020B0604020202020204" pitchFamily="34" charset="0"/>
                        <a:buChar char="•"/>
                      </a:pPr>
                      <a:r>
                        <a:rPr lang="de-DE" sz="1400">
                          <a:solidFill>
                            <a:srgbClr val="000000">
                              <a:lumMod val="75000"/>
                              <a:lumOff val="25000"/>
                            </a:srgbClr>
                          </a:solidFill>
                          <a:latin typeface="Arial"/>
                        </a:rPr>
                        <a:t>Belege für das Wertversprechen</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Arial"/>
                        </a:rPr>
                        <a:t>Conversion 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27192" y="9020453"/>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H="1" flipV="1">
            <a:off x="11163147" y="23425968"/>
            <a:ext cx="458452" cy="47581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1" name="Graphic 80" descr="Smart Phone with solid fill">
            <a:extLst>
              <a:ext uri="{FF2B5EF4-FFF2-40B4-BE49-F238E27FC236}">
                <a16:creationId xmlns:a16="http://schemas.microsoft.com/office/drawing/2014/main" id="{4CC05E4C-BB02-4430-860B-308C45DBA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7461" y="5954272"/>
            <a:ext cx="914400" cy="914400"/>
          </a:xfrm>
          <a:prstGeom prst="rect">
            <a:avLst/>
          </a:prstGeom>
        </p:spPr>
      </p:pic>
      <p:sp>
        <p:nvSpPr>
          <p:cNvPr id="82" name="Pfeil: Chevron 130">
            <a:extLst>
              <a:ext uri="{FF2B5EF4-FFF2-40B4-BE49-F238E27FC236}">
                <a16:creationId xmlns:a16="http://schemas.microsoft.com/office/drawing/2014/main" id="{87520CC3-65BE-4D8C-BDBA-1FDA93B0AFF4}"/>
              </a:ext>
            </a:extLst>
          </p:cNvPr>
          <p:cNvSpPr/>
          <p:nvPr/>
        </p:nvSpPr>
        <p:spPr>
          <a:xfrm>
            <a:off x="-482362" y="3552143"/>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Auswahl der Populationen</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478136" y="413595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Auswahl von Referenz- und Versuchspopulationen und Angabe des Ziels und der Ziele der Studie.</a:t>
            </a:r>
          </a:p>
        </p:txBody>
      </p:sp>
      <p:sp>
        <p:nvSpPr>
          <p:cNvPr id="89" name="Pfeil: Chevron 81">
            <a:extLst>
              <a:ext uri="{FF2B5EF4-FFF2-40B4-BE49-F238E27FC236}">
                <a16:creationId xmlns:a16="http://schemas.microsoft.com/office/drawing/2014/main" id="{89E7FF72-B8E6-4AA7-BF6D-AD62BC5A9A6F}"/>
              </a:ext>
            </a:extLst>
          </p:cNvPr>
          <p:cNvSpPr/>
          <p:nvPr/>
        </p:nvSpPr>
        <p:spPr>
          <a:xfrm>
            <a:off x="2146967" y="3552143"/>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Intervenieren der Gruppen</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2149359" y="413595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Eingreifen oder Manipulieren der Studiengruppen, indem sie absichtlich Experimenten unterzogen werden.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4782433" y="3552143"/>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Nachverfolgung der Teilnehmer</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776854" y="413595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Untersuchung der Probanden der Versuchs- und Kontrollgruppe in definierten Zeitabständen,</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14586" y="892074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1" name="Graphic 70" descr="Laptop with solid fill">
            <a:extLst>
              <a:ext uri="{FF2B5EF4-FFF2-40B4-BE49-F238E27FC236}">
                <a16:creationId xmlns:a16="http://schemas.microsoft.com/office/drawing/2014/main" id="{8932F6D2-A76F-4528-BCFF-F6B9E7627B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6085" y="5954272"/>
            <a:ext cx="914400" cy="914400"/>
          </a:xfrm>
          <a:prstGeom prst="rect">
            <a:avLst/>
          </a:prstGeom>
        </p:spPr>
      </p:pic>
      <p:sp>
        <p:nvSpPr>
          <p:cNvPr id="72" name="Textfeld 124">
            <a:extLst>
              <a:ext uri="{FF2B5EF4-FFF2-40B4-BE49-F238E27FC236}">
                <a16:creationId xmlns:a16="http://schemas.microsoft.com/office/drawing/2014/main" id="{FFC0B186-A8D1-42D8-8772-4ED63B89B4EF}"/>
              </a:ext>
            </a:extLst>
          </p:cNvPr>
          <p:cNvSpPr txBox="1"/>
          <p:nvPr/>
        </p:nvSpPr>
        <p:spPr>
          <a:xfrm>
            <a:off x="6076504" y="6921363"/>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Computer</a:t>
            </a:r>
          </a:p>
        </p:txBody>
      </p: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H="1" flipV="1">
            <a:off x="10327200" y="22602676"/>
            <a:ext cx="835947" cy="426386"/>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Ellipse 22">
            <a:extLst>
              <a:ext uri="{FF2B5EF4-FFF2-40B4-BE49-F238E27FC236}">
                <a16:creationId xmlns:a16="http://schemas.microsoft.com/office/drawing/2014/main" id="{C5203B11-90AC-478D-A7D9-056DF1B93559}"/>
              </a:ext>
            </a:extLst>
          </p:cNvPr>
          <p:cNvSpPr/>
          <p:nvPr/>
        </p:nvSpPr>
        <p:spPr>
          <a:xfrm>
            <a:off x="3060974" y="2373683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3" name="Textfeld 113">
            <a:extLst>
              <a:ext uri="{FF2B5EF4-FFF2-40B4-BE49-F238E27FC236}">
                <a16:creationId xmlns:a16="http://schemas.microsoft.com/office/drawing/2014/main" id="{F2F6328A-8634-4691-836F-1D9AE3515EB9}"/>
              </a:ext>
            </a:extLst>
          </p:cNvPr>
          <p:cNvSpPr txBox="1"/>
          <p:nvPr/>
        </p:nvSpPr>
        <p:spPr>
          <a:xfrm>
            <a:off x="7340869" y="2437979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8" name="Textfeld 114">
            <a:extLst>
              <a:ext uri="{FF2B5EF4-FFF2-40B4-BE49-F238E27FC236}">
                <a16:creationId xmlns:a16="http://schemas.microsoft.com/office/drawing/2014/main" id="{33CCC3FC-3651-4EF2-9CA0-2FEEA7F7C770}"/>
              </a:ext>
            </a:extLst>
          </p:cNvPr>
          <p:cNvSpPr txBox="1"/>
          <p:nvPr/>
        </p:nvSpPr>
        <p:spPr>
          <a:xfrm>
            <a:off x="9648310" y="24445223"/>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06">
            <a:extLst>
              <a:ext uri="{FF2B5EF4-FFF2-40B4-BE49-F238E27FC236}">
                <a16:creationId xmlns:a16="http://schemas.microsoft.com/office/drawing/2014/main" id="{1AB84E19-E01B-4E95-B9EC-D6F10C0EDBEB}"/>
              </a:ext>
            </a:extLst>
          </p:cNvPr>
          <p:cNvSpPr txBox="1"/>
          <p:nvPr/>
        </p:nvSpPr>
        <p:spPr>
          <a:xfrm>
            <a:off x="-727192" y="24391021"/>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1" name="Textfeld 105">
            <a:extLst>
              <a:ext uri="{FF2B5EF4-FFF2-40B4-BE49-F238E27FC236}">
                <a16:creationId xmlns:a16="http://schemas.microsoft.com/office/drawing/2014/main" id="{EBA60CED-E5EC-4F79-958A-136E187140C9}"/>
              </a:ext>
            </a:extLst>
          </p:cNvPr>
          <p:cNvSpPr txBox="1"/>
          <p:nvPr/>
        </p:nvSpPr>
        <p:spPr>
          <a:xfrm>
            <a:off x="6033319" y="24387266"/>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596573" y="24281277"/>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flipH="1">
            <a:off x="5837409" y="21328912"/>
            <a:ext cx="6474" cy="278842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Pfeil: Chevron 86">
            <a:extLst>
              <a:ext uri="{FF2B5EF4-FFF2-40B4-BE49-F238E27FC236}">
                <a16:creationId xmlns:a16="http://schemas.microsoft.com/office/drawing/2014/main" id="{5AC35BB1-9006-4A88-A592-2144E3AE0698}"/>
              </a:ext>
            </a:extLst>
          </p:cNvPr>
          <p:cNvSpPr/>
          <p:nvPr/>
        </p:nvSpPr>
        <p:spPr>
          <a:xfrm>
            <a:off x="7418618" y="3552143"/>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Bewertung der Ergebnisse</a:t>
            </a:r>
          </a:p>
        </p:txBody>
      </p:sp>
      <p:sp>
        <p:nvSpPr>
          <p:cNvPr id="107" name="Textfeld 88">
            <a:extLst>
              <a:ext uri="{FF2B5EF4-FFF2-40B4-BE49-F238E27FC236}">
                <a16:creationId xmlns:a16="http://schemas.microsoft.com/office/drawing/2014/main" id="{1F680E3F-E3A0-46B9-8DD6-00355E7887E3}"/>
              </a:ext>
            </a:extLst>
          </p:cNvPr>
          <p:cNvSpPr txBox="1"/>
          <p:nvPr/>
        </p:nvSpPr>
        <p:spPr>
          <a:xfrm>
            <a:off x="7443346" y="413595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Bewertung des Ergebnisses der Studie anhand der aufgezeichneten Ergebnisse.</a:t>
            </a:r>
          </a:p>
        </p:txBody>
      </p:sp>
      <p:sp>
        <p:nvSpPr>
          <p:cNvPr id="118" name="Textfeld 157">
            <a:extLst>
              <a:ext uri="{FF2B5EF4-FFF2-40B4-BE49-F238E27FC236}">
                <a16:creationId xmlns:a16="http://schemas.microsoft.com/office/drawing/2014/main" id="{767D10E8-2B80-4FA0-A863-C5577E9732CA}"/>
              </a:ext>
            </a:extLst>
          </p:cNvPr>
          <p:cNvSpPr txBox="1"/>
          <p:nvPr/>
        </p:nvSpPr>
        <p:spPr>
          <a:xfrm>
            <a:off x="-727192" y="1393233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9" name="Rechteck 158">
            <a:extLst>
              <a:ext uri="{FF2B5EF4-FFF2-40B4-BE49-F238E27FC236}">
                <a16:creationId xmlns:a16="http://schemas.microsoft.com/office/drawing/2014/main" id="{D4B5BD83-DD98-45D6-95B4-A95345553506}"/>
              </a:ext>
            </a:extLst>
          </p:cNvPr>
          <p:cNvSpPr/>
          <p:nvPr/>
        </p:nvSpPr>
        <p:spPr>
          <a:xfrm>
            <a:off x="-539977" y="14407028"/>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20" name="Rechteck 159">
            <a:extLst>
              <a:ext uri="{FF2B5EF4-FFF2-40B4-BE49-F238E27FC236}">
                <a16:creationId xmlns:a16="http://schemas.microsoft.com/office/drawing/2014/main" id="{56C8FD0D-FC29-4A59-9C38-DACB49A7AB5B}"/>
              </a:ext>
            </a:extLst>
          </p:cNvPr>
          <p:cNvSpPr/>
          <p:nvPr/>
        </p:nvSpPr>
        <p:spPr>
          <a:xfrm>
            <a:off x="4085652" y="14407028"/>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22" name="Rechteck 160">
            <a:extLst>
              <a:ext uri="{FF2B5EF4-FFF2-40B4-BE49-F238E27FC236}">
                <a16:creationId xmlns:a16="http://schemas.microsoft.com/office/drawing/2014/main" id="{ABF591AC-5A4F-4106-BCA8-2E64341A2784}"/>
              </a:ext>
            </a:extLst>
          </p:cNvPr>
          <p:cNvSpPr/>
          <p:nvPr/>
        </p:nvSpPr>
        <p:spPr>
          <a:xfrm>
            <a:off x="8711629" y="14407028"/>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23" name="Textfeld 164">
            <a:extLst>
              <a:ext uri="{FF2B5EF4-FFF2-40B4-BE49-F238E27FC236}">
                <a16:creationId xmlns:a16="http://schemas.microsoft.com/office/drawing/2014/main" id="{4916597C-94CA-47AF-B162-1FFC92018E76}"/>
              </a:ext>
            </a:extLst>
          </p:cNvPr>
          <p:cNvSpPr txBox="1"/>
          <p:nvPr/>
        </p:nvSpPr>
        <p:spPr>
          <a:xfrm>
            <a:off x="-598307" y="15013310"/>
            <a:ext cx="2516121"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24" name="Textfeld 165">
            <a:extLst>
              <a:ext uri="{FF2B5EF4-FFF2-40B4-BE49-F238E27FC236}">
                <a16:creationId xmlns:a16="http://schemas.microsoft.com/office/drawing/2014/main" id="{8516A244-75DC-4289-9419-A13C7892D28C}"/>
              </a:ext>
            </a:extLst>
          </p:cNvPr>
          <p:cNvSpPr txBox="1"/>
          <p:nvPr/>
        </p:nvSpPr>
        <p:spPr>
          <a:xfrm>
            <a:off x="4046373" y="15013310"/>
            <a:ext cx="3205834" cy="1384995"/>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Sean-Ellis-Test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analysis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p:txBody>
      </p:sp>
      <p:sp>
        <p:nvSpPr>
          <p:cNvPr id="125" name="Textfeld 165">
            <a:extLst>
              <a:ext uri="{FF2B5EF4-FFF2-40B4-BE49-F238E27FC236}">
                <a16:creationId xmlns:a16="http://schemas.microsoft.com/office/drawing/2014/main" id="{0C785804-D98C-4694-8D7C-A3C19CC2A568}"/>
              </a:ext>
            </a:extLst>
          </p:cNvPr>
          <p:cNvSpPr txBox="1"/>
          <p:nvPr/>
        </p:nvSpPr>
        <p:spPr>
          <a:xfrm>
            <a:off x="8668495" y="15013310"/>
            <a:ext cx="3444669"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Vermarktungssimulation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127" name="Ellipse 22">
            <a:extLst>
              <a:ext uri="{FF2B5EF4-FFF2-40B4-BE49-F238E27FC236}">
                <a16:creationId xmlns:a16="http://schemas.microsoft.com/office/drawing/2014/main" id="{FEC98F18-DED7-4AA7-81B9-3C5A5540531B}"/>
              </a:ext>
            </a:extLst>
          </p:cNvPr>
          <p:cNvSpPr/>
          <p:nvPr/>
        </p:nvSpPr>
        <p:spPr>
          <a:xfrm>
            <a:off x="4004855" y="2323289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9" name="Textfeld 173">
            <a:extLst>
              <a:ext uri="{FF2B5EF4-FFF2-40B4-BE49-F238E27FC236}">
                <a16:creationId xmlns:a16="http://schemas.microsoft.com/office/drawing/2014/main" id="{B16A916B-DD0A-45A3-8A7E-AC16D6568D49}"/>
              </a:ext>
            </a:extLst>
          </p:cNvPr>
          <p:cNvSpPr txBox="1"/>
          <p:nvPr/>
        </p:nvSpPr>
        <p:spPr>
          <a:xfrm>
            <a:off x="2693334" y="25183668"/>
            <a:ext cx="2516121"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PM76: Relabel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PM93: Alpha version</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PM94: Beta Version</a:t>
            </a:r>
            <a:endParaRPr lang="en-GB" sz="1400" i="0" dirty="0">
              <a:effectLst/>
              <a:latin typeface="Arial" panose="020B0604020202020204" pitchFamily="34" charset="0"/>
              <a:cs typeface="Arial" panose="020B0604020202020204" pitchFamily="34" charset="0"/>
            </a:endParaRPr>
          </a:p>
        </p:txBody>
      </p:sp>
      <p:sp>
        <p:nvSpPr>
          <p:cNvPr id="137" name="Textfeld 173">
            <a:extLst>
              <a:ext uri="{FF2B5EF4-FFF2-40B4-BE49-F238E27FC236}">
                <a16:creationId xmlns:a16="http://schemas.microsoft.com/office/drawing/2014/main" id="{6AACD334-E6C4-468C-9FDB-C36C92E27195}"/>
              </a:ext>
            </a:extLst>
          </p:cNvPr>
          <p:cNvSpPr txBox="1"/>
          <p:nvPr/>
        </p:nvSpPr>
        <p:spPr>
          <a:xfrm>
            <a:off x="-691725" y="25183668"/>
            <a:ext cx="287181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PM74: Wizard of Oz – digital </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PM77: Concierge</a:t>
            </a:r>
          </a:p>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PM90: Wizard of Oz – </a:t>
            </a:r>
            <a:r>
              <a:rPr lang="en-US" sz="1400" i="0" dirty="0" err="1">
                <a:effectLst/>
                <a:latin typeface="Arial" panose="020B0604020202020204" pitchFamily="34" charset="0"/>
                <a:cs typeface="Arial" panose="020B0604020202020204" pitchFamily="34" charset="0"/>
              </a:rPr>
              <a:t>physisch</a:t>
            </a:r>
            <a:r>
              <a:rPr lang="en-US" sz="1400" i="0" dirty="0">
                <a:effectLst/>
                <a:latin typeface="Arial" panose="020B0604020202020204" pitchFamily="34" charset="0"/>
                <a:cs typeface="Arial" panose="020B0604020202020204" pitchFamily="34" charset="0"/>
              </a:rPr>
              <a:t> hardware</a:t>
            </a:r>
            <a:endParaRPr lang="de-DE" sz="1400" i="0" dirty="0">
              <a:effectLst/>
              <a:latin typeface="Arial" panose="020B0604020202020204" pitchFamily="34" charset="0"/>
              <a:cs typeface="Arial" panose="020B0604020202020204" pitchFamily="34" charset="0"/>
            </a:endParaRPr>
          </a:p>
        </p:txBody>
      </p:sp>
      <p:sp>
        <p:nvSpPr>
          <p:cNvPr id="138" name="Textfeld 173">
            <a:extLst>
              <a:ext uri="{FF2B5EF4-FFF2-40B4-BE49-F238E27FC236}">
                <a16:creationId xmlns:a16="http://schemas.microsoft.com/office/drawing/2014/main" id="{A2851005-313B-4962-8978-DC6F00C39390}"/>
              </a:ext>
            </a:extLst>
          </p:cNvPr>
          <p:cNvSpPr txBox="1"/>
          <p:nvPr/>
        </p:nvSpPr>
        <p:spPr>
          <a:xfrm>
            <a:off x="6060148" y="25183668"/>
            <a:ext cx="251612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VM05: Conjoint Analyse</a:t>
            </a:r>
            <a:endParaRPr lang="de-DE" sz="1400">
              <a:latin typeface="Arial" panose="020B0604020202020204" pitchFamily="34" charset="0"/>
              <a:cs typeface="Arial" panose="020B0604020202020204" pitchFamily="34" charset="0"/>
            </a:endParaRPr>
          </a:p>
        </p:txBody>
      </p:sp>
      <p:sp>
        <p:nvSpPr>
          <p:cNvPr id="141" name="Textfeld 173">
            <a:extLst>
              <a:ext uri="{FF2B5EF4-FFF2-40B4-BE49-F238E27FC236}">
                <a16:creationId xmlns:a16="http://schemas.microsoft.com/office/drawing/2014/main" id="{74289FB0-B93D-4D43-89B7-CCDE9C65D28A}"/>
              </a:ext>
            </a:extLst>
          </p:cNvPr>
          <p:cNvSpPr txBox="1"/>
          <p:nvPr/>
        </p:nvSpPr>
        <p:spPr>
          <a:xfrm>
            <a:off x="9007313" y="25183668"/>
            <a:ext cx="3286548" cy="1169551"/>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VM14: Micro Surveys</a:t>
            </a:r>
            <a:r>
              <a:rPr lang="de-DE" sz="1400" i="0" u="none" strike="noStrike" dirty="0">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400" i="0" u="none" strike="noStrike" baseline="0" dirty="0">
                <a:latin typeface="Arial" panose="020B0604020202020204" pitchFamily="34" charset="0"/>
                <a:cs typeface="Arial" panose="020B0604020202020204" pitchFamily="34" charset="0"/>
              </a:rPr>
              <a:t>VM18: </a:t>
            </a:r>
            <a:r>
              <a:rPr lang="en-GB" sz="1400" i="0" u="none" strike="noStrike" baseline="0" dirty="0" err="1">
                <a:latin typeface="Arial" panose="020B0604020202020204" pitchFamily="34" charset="0"/>
                <a:cs typeface="Arial" panose="020B0604020202020204" pitchFamily="34" charset="0"/>
              </a:rPr>
              <a:t>Testmärkte</a:t>
            </a:r>
            <a:endParaRPr lang="en-GB" sz="1400" i="0" u="none" strike="noStrike"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VM03: Labor Beobachtung</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VM06: </a:t>
            </a:r>
            <a:r>
              <a:rPr lang="en-GB" sz="1400" dirty="0" err="1">
                <a:latin typeface="Arial" panose="020B0604020202020204" pitchFamily="34" charset="0"/>
                <a:cs typeface="Arial" panose="020B0604020202020204" pitchFamily="34" charset="0"/>
              </a:rPr>
              <a:t>Erfolgsfaktoren</a:t>
            </a:r>
            <a:r>
              <a:rPr lang="en-GB" sz="1400" dirty="0">
                <a:latin typeface="Arial" panose="020B0604020202020204" pitchFamily="34" charset="0"/>
                <a:cs typeface="Arial" panose="020B0604020202020204" pitchFamily="34" charset="0"/>
              </a:rPr>
              <a:t> Analyse</a:t>
            </a:r>
          </a:p>
          <a:p>
            <a:pPr marL="285750" indent="-285750">
              <a:buFont typeface="Arial" panose="020B0604020202020204" pitchFamily="34" charset="0"/>
              <a:buChar char="•"/>
            </a:pPr>
            <a:r>
              <a:rPr lang="en-GB" sz="1400" i="0" u="none" strike="noStrike" baseline="0" dirty="0">
                <a:latin typeface="Arial" panose="020B0604020202020204" pitchFamily="34" charset="0"/>
                <a:cs typeface="Arial" panose="020B0604020202020204" pitchFamily="34" charset="0"/>
              </a:rPr>
              <a:t>VM21: </a:t>
            </a:r>
            <a:r>
              <a:rPr lang="en-GB" sz="1400" i="0" u="none" strike="noStrike" baseline="0" dirty="0" err="1">
                <a:latin typeface="Arial" panose="020B0604020202020204" pitchFamily="34" charset="0"/>
                <a:cs typeface="Arial" panose="020B0604020202020204" pitchFamily="34" charset="0"/>
              </a:rPr>
              <a:t>Panelerhebung</a:t>
            </a:r>
            <a:endParaRPr lang="en-GB" sz="1400" i="0" dirty="0">
              <a:effectLst/>
              <a:latin typeface="Arial" panose="020B0604020202020204" pitchFamily="34" charset="0"/>
              <a:cs typeface="Arial" panose="020B0604020202020204" pitchFamily="34" charset="0"/>
            </a:endParaRPr>
          </a:p>
        </p:txBody>
      </p:sp>
      <p:cxnSp>
        <p:nvCxnSpPr>
          <p:cNvPr id="142" name="Gerader Verbinder 11">
            <a:extLst>
              <a:ext uri="{FF2B5EF4-FFF2-40B4-BE49-F238E27FC236}">
                <a16:creationId xmlns:a16="http://schemas.microsoft.com/office/drawing/2014/main" id="{FDB51E77-BB72-45BA-B877-2071DA87EBFB}"/>
              </a:ext>
            </a:extLst>
          </p:cNvPr>
          <p:cNvCxnSpPr/>
          <p:nvPr/>
        </p:nvCxnSpPr>
        <p:spPr bwMode="auto">
          <a:xfrm>
            <a:off x="5843883" y="24911033"/>
            <a:ext cx="0" cy="136764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Textfeld 87">
            <a:extLst>
              <a:ext uri="{FF2B5EF4-FFF2-40B4-BE49-F238E27FC236}">
                <a16:creationId xmlns:a16="http://schemas.microsoft.com/office/drawing/2014/main" id="{18C9D8CB-ED05-442B-9BED-81451DCBC2AD}"/>
              </a:ext>
            </a:extLst>
          </p:cNvPr>
          <p:cNvSpPr txBox="1"/>
          <p:nvPr/>
        </p:nvSpPr>
        <p:spPr>
          <a:xfrm>
            <a:off x="-727192" y="2659408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44" name="Textfeld 108">
            <a:extLst>
              <a:ext uri="{FF2B5EF4-FFF2-40B4-BE49-F238E27FC236}">
                <a16:creationId xmlns:a16="http://schemas.microsoft.com/office/drawing/2014/main" id="{C3ABF63D-505C-4314-AD27-B975F5B881DC}"/>
              </a:ext>
            </a:extLst>
          </p:cNvPr>
          <p:cNvSpPr txBox="1"/>
          <p:nvPr/>
        </p:nvSpPr>
        <p:spPr>
          <a:xfrm>
            <a:off x="1608003" y="26596168"/>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rPr>
              <a:t>[SG02], [Ros12], [Hoo14]</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45" name="Gerader Verbinder 58">
            <a:extLst>
              <a:ext uri="{FF2B5EF4-FFF2-40B4-BE49-F238E27FC236}">
                <a16:creationId xmlns:a16="http://schemas.microsoft.com/office/drawing/2014/main" id="{FBECD934-6BBF-43D5-8E23-782C847870A5}"/>
              </a:ext>
            </a:extLst>
          </p:cNvPr>
          <p:cNvCxnSpPr/>
          <p:nvPr/>
        </p:nvCxnSpPr>
        <p:spPr bwMode="auto">
          <a:xfrm flipV="1">
            <a:off x="-596573" y="26485104"/>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Picture 13">
            <a:extLst>
              <a:ext uri="{FF2B5EF4-FFF2-40B4-BE49-F238E27FC236}">
                <a16:creationId xmlns:a16="http://schemas.microsoft.com/office/drawing/2014/main" id="{89C85162-EAE4-4F98-AD4F-A87AD9838ADA}"/>
              </a:ext>
            </a:extLst>
          </p:cNvPr>
          <p:cNvPicPr>
            <a:picLocks noChangeAspect="1"/>
          </p:cNvPicPr>
          <p:nvPr/>
        </p:nvPicPr>
        <p:blipFill>
          <a:blip r:embed="rId7"/>
          <a:stretch>
            <a:fillRect/>
          </a:stretch>
        </p:blipFill>
        <p:spPr>
          <a:xfrm>
            <a:off x="-102433" y="5503076"/>
            <a:ext cx="5605357" cy="3153014"/>
          </a:xfrm>
          <a:prstGeom prst="rect">
            <a:avLst/>
          </a:prstGeom>
        </p:spPr>
      </p:pic>
      <p:sp>
        <p:nvSpPr>
          <p:cNvPr id="109" name="Textfeld 121">
            <a:extLst>
              <a:ext uri="{FF2B5EF4-FFF2-40B4-BE49-F238E27FC236}">
                <a16:creationId xmlns:a16="http://schemas.microsoft.com/office/drawing/2014/main" id="{BBE68750-60E4-4665-AB62-1758FDCEBFAC}"/>
              </a:ext>
            </a:extLst>
          </p:cNvPr>
          <p:cNvSpPr txBox="1"/>
          <p:nvPr/>
        </p:nvSpPr>
        <p:spPr>
          <a:xfrm>
            <a:off x="6095465" y="8069371"/>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Bleistiftnotizbuch</a:t>
            </a:r>
          </a:p>
        </p:txBody>
      </p:sp>
      <p:sp>
        <p:nvSpPr>
          <p:cNvPr id="110" name="Textfeld 122">
            <a:extLst>
              <a:ext uri="{FF2B5EF4-FFF2-40B4-BE49-F238E27FC236}">
                <a16:creationId xmlns:a16="http://schemas.microsoft.com/office/drawing/2014/main" id="{E43E0860-1D6C-44E0-BDC6-77E5F6D403A5}"/>
              </a:ext>
            </a:extLst>
          </p:cNvPr>
          <p:cNvSpPr txBox="1"/>
          <p:nvPr/>
        </p:nvSpPr>
        <p:spPr>
          <a:xfrm>
            <a:off x="7433622" y="8069371"/>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12" name="Graphic 111" descr="Blueprint with solid fill">
            <a:extLst>
              <a:ext uri="{FF2B5EF4-FFF2-40B4-BE49-F238E27FC236}">
                <a16:creationId xmlns:a16="http://schemas.microsoft.com/office/drawing/2014/main" id="{26D0EAF5-36EB-4447-9931-D4D53AFBC4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96361" y="7254239"/>
            <a:ext cx="914400" cy="914400"/>
          </a:xfrm>
          <a:prstGeom prst="rect">
            <a:avLst/>
          </a:prstGeom>
        </p:spPr>
      </p:pic>
      <p:pic>
        <p:nvPicPr>
          <p:cNvPr id="130" name="Graphic 129" descr="Camera with solid fill">
            <a:extLst>
              <a:ext uri="{FF2B5EF4-FFF2-40B4-BE49-F238E27FC236}">
                <a16:creationId xmlns:a16="http://schemas.microsoft.com/office/drawing/2014/main" id="{6F22F520-33B3-4B82-A3B9-F0D275469D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18812" y="7254239"/>
            <a:ext cx="914400" cy="914400"/>
          </a:xfrm>
          <a:prstGeom prst="rect">
            <a:avLst/>
          </a:prstGeom>
        </p:spPr>
      </p:pic>
      <p:pic>
        <p:nvPicPr>
          <p:cNvPr id="2050" name="Picture 2" descr="Apps Like Vision Board- Manifest dreams by Visualisation For Android -  MoreAppsLike">
            <a:extLst>
              <a:ext uri="{FF2B5EF4-FFF2-40B4-BE49-F238E27FC236}">
                <a16:creationId xmlns:a16="http://schemas.microsoft.com/office/drawing/2014/main" id="{3280A080-5947-465E-95DC-96CDA7E53D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819" t="-137" r="8176" b="37666"/>
          <a:stretch/>
        </p:blipFill>
        <p:spPr bwMode="auto">
          <a:xfrm>
            <a:off x="10991927" y="6202306"/>
            <a:ext cx="1736232" cy="795687"/>
          </a:xfrm>
          <a:prstGeom prst="rect">
            <a:avLst/>
          </a:prstGeom>
          <a:noFill/>
          <a:extLst>
            <a:ext uri="{909E8E84-426E-40DD-AFC4-6F175D3DCCD1}">
              <a14:hiddenFill xmlns:a14="http://schemas.microsoft.com/office/drawing/2010/main">
                <a:solidFill>
                  <a:srgbClr val="FFFFFF"/>
                </a:solidFill>
              </a14:hiddenFill>
            </a:ext>
          </a:extLst>
        </p:spPr>
      </p:pic>
      <p:sp>
        <p:nvSpPr>
          <p:cNvPr id="152" name="Ellipse 22">
            <a:extLst>
              <a:ext uri="{FF2B5EF4-FFF2-40B4-BE49-F238E27FC236}">
                <a16:creationId xmlns:a16="http://schemas.microsoft.com/office/drawing/2014/main" id="{B71631A9-3B90-446F-99B7-562A516EEAA4}"/>
              </a:ext>
            </a:extLst>
          </p:cNvPr>
          <p:cNvSpPr/>
          <p:nvPr/>
        </p:nvSpPr>
        <p:spPr>
          <a:xfrm>
            <a:off x="2599043" y="2323289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53" name="Ellipse 22">
            <a:extLst>
              <a:ext uri="{FF2B5EF4-FFF2-40B4-BE49-F238E27FC236}">
                <a16:creationId xmlns:a16="http://schemas.microsoft.com/office/drawing/2014/main" id="{D206FB36-5AC6-433A-BE6E-8707E7E39DE7}"/>
              </a:ext>
            </a:extLst>
          </p:cNvPr>
          <p:cNvSpPr/>
          <p:nvPr/>
        </p:nvSpPr>
        <p:spPr>
          <a:xfrm>
            <a:off x="3542924" y="2323289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84" name="Table 23">
            <a:extLst>
              <a:ext uri="{FF2B5EF4-FFF2-40B4-BE49-F238E27FC236}">
                <a16:creationId xmlns:a16="http://schemas.microsoft.com/office/drawing/2014/main" id="{7A6DE662-1F0D-42D4-B314-1691B302EA0E}"/>
              </a:ext>
            </a:extLst>
          </p:cNvPr>
          <p:cNvGraphicFramePr>
            <a:graphicFrameLocks noGrp="1"/>
          </p:cNvGraphicFramePr>
          <p:nvPr>
            <p:extLst>
              <p:ext uri="{D42A27DB-BD31-4B8C-83A1-F6EECF244321}">
                <p14:modId xmlns:p14="http://schemas.microsoft.com/office/powerpoint/2010/main" val="329464386"/>
              </p:ext>
            </p:extLst>
          </p:nvPr>
        </p:nvGraphicFramePr>
        <p:xfrm>
          <a:off x="7302" y="17035034"/>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85" name="Picture 84" descr="A picture containing text, clipart&#10;&#10;Description automatically generated">
            <a:extLst>
              <a:ext uri="{FF2B5EF4-FFF2-40B4-BE49-F238E27FC236}">
                <a16:creationId xmlns:a16="http://schemas.microsoft.com/office/drawing/2014/main" id="{3FDA8198-21FF-4487-92E5-833A338650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21413" y="7357346"/>
            <a:ext cx="1779757" cy="868174"/>
          </a:xfrm>
          <a:prstGeom prst="rect">
            <a:avLst/>
          </a:prstGeom>
        </p:spPr>
      </p:pic>
      <p:pic>
        <p:nvPicPr>
          <p:cNvPr id="86" name="Picture 85" descr="Logo, company name&#10;&#10;Description automatically generated">
            <a:extLst>
              <a:ext uri="{FF2B5EF4-FFF2-40B4-BE49-F238E27FC236}">
                <a16:creationId xmlns:a16="http://schemas.microsoft.com/office/drawing/2014/main" id="{11AC076F-2FC4-4DA6-B95B-687AD0C167F8}"/>
              </a:ext>
            </a:extLst>
          </p:cNvPr>
          <p:cNvPicPr>
            <a:picLocks noChangeAspect="1"/>
          </p:cNvPicPr>
          <p:nvPr/>
        </p:nvPicPr>
        <p:blipFill rotWithShape="1">
          <a:blip r:embed="rId14">
            <a:extLst>
              <a:ext uri="{28A0092B-C50C-407E-A947-70E740481C1C}">
                <a14:useLocalDpi xmlns:a14="http://schemas.microsoft.com/office/drawing/2010/main" val="0"/>
              </a:ext>
            </a:extLst>
          </a:blip>
          <a:srcRect l="5369" t="35103" r="2688" b="35913"/>
          <a:stretch/>
        </p:blipFill>
        <p:spPr>
          <a:xfrm>
            <a:off x="11236770" y="7609140"/>
            <a:ext cx="1499515" cy="467627"/>
          </a:xfrm>
          <a:prstGeom prst="rect">
            <a:avLst/>
          </a:prstGeom>
        </p:spPr>
      </p:pic>
      <p:sp>
        <p:nvSpPr>
          <p:cNvPr id="87" name="Textfeld 113">
            <a:extLst>
              <a:ext uri="{FF2B5EF4-FFF2-40B4-BE49-F238E27FC236}">
                <a16:creationId xmlns:a16="http://schemas.microsoft.com/office/drawing/2014/main" id="{98444025-D705-4061-AAE8-5D5C11567F90}"/>
              </a:ext>
            </a:extLst>
          </p:cNvPr>
          <p:cNvSpPr txBox="1"/>
          <p:nvPr/>
        </p:nvSpPr>
        <p:spPr>
          <a:xfrm>
            <a:off x="6127848" y="24833877"/>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8" name="Textfeld 110">
            <a:extLst>
              <a:ext uri="{FF2B5EF4-FFF2-40B4-BE49-F238E27FC236}">
                <a16:creationId xmlns:a16="http://schemas.microsoft.com/office/drawing/2014/main" id="{5657907D-0B79-495B-A432-84732DEC3343}"/>
              </a:ext>
            </a:extLst>
          </p:cNvPr>
          <p:cNvSpPr txBox="1"/>
          <p:nvPr/>
        </p:nvSpPr>
        <p:spPr>
          <a:xfrm>
            <a:off x="-626540" y="24833877"/>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1" name="Textfeld 112">
            <a:extLst>
              <a:ext uri="{FF2B5EF4-FFF2-40B4-BE49-F238E27FC236}">
                <a16:creationId xmlns:a16="http://schemas.microsoft.com/office/drawing/2014/main" id="{C2F5C9E0-E13E-4827-976E-41FFA0D11012}"/>
              </a:ext>
            </a:extLst>
          </p:cNvPr>
          <p:cNvSpPr txBox="1"/>
          <p:nvPr/>
        </p:nvSpPr>
        <p:spPr>
          <a:xfrm>
            <a:off x="2771392" y="24833877"/>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5" name="Textfeld 114">
            <a:extLst>
              <a:ext uri="{FF2B5EF4-FFF2-40B4-BE49-F238E27FC236}">
                <a16:creationId xmlns:a16="http://schemas.microsoft.com/office/drawing/2014/main" id="{13CF8409-494C-4BCA-BC75-DF7E21416181}"/>
              </a:ext>
            </a:extLst>
          </p:cNvPr>
          <p:cNvSpPr txBox="1"/>
          <p:nvPr/>
        </p:nvSpPr>
        <p:spPr>
          <a:xfrm>
            <a:off x="9058343" y="24833877"/>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31A3E139-BC8A-43A6-B347-4904B5969DC6}"/>
              </a:ext>
            </a:extLst>
          </p:cNvPr>
          <p:cNvSpPr/>
          <p:nvPr/>
        </p:nvSpPr>
        <p:spPr>
          <a:xfrm>
            <a:off x="-1272509" y="2687508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DB936089-D055-49E3-8A81-EE2A8ED92C38}"/>
              </a:ext>
            </a:extLst>
          </p:cNvPr>
          <p:cNvSpPr/>
          <p:nvPr/>
        </p:nvSpPr>
        <p:spPr>
          <a:xfrm>
            <a:off x="12626404" y="255746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CA7204F1-3794-4FAE-A31F-C2155D7AAFC5}"/>
              </a:ext>
            </a:extLst>
          </p:cNvPr>
          <p:cNvSpPr/>
          <p:nvPr/>
        </p:nvSpPr>
        <p:spPr>
          <a:xfrm>
            <a:off x="-901143" y="121668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13" name="Picture 112" descr="A picture containing diagram&#10;&#10;Description automatically generated">
            <a:extLst>
              <a:ext uri="{FF2B5EF4-FFF2-40B4-BE49-F238E27FC236}">
                <a16:creationId xmlns:a16="http://schemas.microsoft.com/office/drawing/2014/main" id="{17C3D4CB-3676-4A9D-96C8-3C7ECA45E25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04534" y="6184305"/>
            <a:ext cx="1478557" cy="831688"/>
          </a:xfrm>
          <a:prstGeom prst="rect">
            <a:avLst/>
          </a:prstGeom>
        </p:spPr>
      </p:pic>
      <p:sp>
        <p:nvSpPr>
          <p:cNvPr id="114" name="Textfeld 74">
            <a:extLst>
              <a:ext uri="{FF2B5EF4-FFF2-40B4-BE49-F238E27FC236}">
                <a16:creationId xmlns:a16="http://schemas.microsoft.com/office/drawing/2014/main" id="{5C935401-8FE0-4C4C-BB3E-7DE9FDA0E3F9}"/>
              </a:ext>
            </a:extLst>
          </p:cNvPr>
          <p:cNvSpPr txBox="1"/>
          <p:nvPr/>
        </p:nvSpPr>
        <p:spPr>
          <a:xfrm>
            <a:off x="-727192" y="16618575"/>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5" name="Gerader Verbinder 168">
            <a:extLst>
              <a:ext uri="{FF2B5EF4-FFF2-40B4-BE49-F238E27FC236}">
                <a16:creationId xmlns:a16="http://schemas.microsoft.com/office/drawing/2014/main" id="{76C83BD6-6B0E-4FB1-8D4F-9019981DA933}"/>
              </a:ext>
            </a:extLst>
          </p:cNvPr>
          <p:cNvCxnSpPr/>
          <p:nvPr/>
        </p:nvCxnSpPr>
        <p:spPr bwMode="auto">
          <a:xfrm flipV="1">
            <a:off x="6114249" y="21048579"/>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Textfeld 76">
            <a:extLst>
              <a:ext uri="{FF2B5EF4-FFF2-40B4-BE49-F238E27FC236}">
                <a16:creationId xmlns:a16="http://schemas.microsoft.com/office/drawing/2014/main" id="{5D812BC3-2BF5-45DE-A4FE-E4E7D0E5EF77}"/>
              </a:ext>
            </a:extLst>
          </p:cNvPr>
          <p:cNvSpPr txBox="1"/>
          <p:nvPr/>
        </p:nvSpPr>
        <p:spPr>
          <a:xfrm>
            <a:off x="6033319" y="21177423"/>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B31310F4-D7B4-44C9-9264-840EE57AD40B}"/>
              </a:ext>
            </a:extLst>
          </p:cNvPr>
          <p:cNvSpPr/>
          <p:nvPr/>
        </p:nvSpPr>
        <p:spPr>
          <a:xfrm>
            <a:off x="-717984" y="874477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491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133664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VM31: </a:t>
            </a:r>
            <a:r>
              <a:rPr kumimoji="0" lang="en-GB" sz="2200" b="1" kern="1200" cap="none" spc="0" normalizeH="0" noProof="0">
                <a:ln>
                  <a:noFill/>
                </a:ln>
                <a:solidFill>
                  <a:schemeClr val="bg1"/>
                </a:solidFill>
                <a:effectLst/>
                <a:uLnTx/>
                <a:uFillTx/>
                <a:latin typeface="Arial" panose="020B0604020202020204" pitchFamily="34" charset="0"/>
                <a:cs typeface="Arial" panose="020B0604020202020204" pitchFamily="34" charset="0"/>
              </a:rPr>
              <a:t>Systematic Review</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err="1">
                <a:solidFill>
                  <a:schemeClr val="bg1"/>
                </a:solidFill>
                <a:latin typeface="Arial" panose="020B0604020202020204" pitchFamily="34" charset="0"/>
                <a:cs typeface="Arial" panose="020B0604020202020204" pitchFamily="34" charset="0"/>
              </a:rPr>
              <a:t>Verhaltensdaten</a:t>
            </a:r>
            <a:endParaRPr lang="en-BZ" sz="2200" kern="1200" noProof="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02268" y="-674161"/>
            <a:ext cx="13824823" cy="25926763"/>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2610" y="-57299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52186" y="-113456"/>
            <a:ext cx="0" cy="23194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19808" y="-136190"/>
            <a:ext cx="6259614" cy="1280577"/>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Eine systematische Übersichtsarbeit ist ein detailliertes, systematisches und transparentes Mittel zum Sammeln, Bewerten und Synthetisieren von Beweisen zur Beantwortung einer genau definierten Frage.</a:t>
            </a:r>
          </a:p>
          <a:p>
            <a:pPr algn="just"/>
            <a:r>
              <a:rPr lang="de-DE" sz="1600" b="0" i="0" u="none" strike="noStrike" baseline="0" dirty="0">
                <a:latin typeface="Arial" panose="020B0604020202020204" pitchFamily="34" charset="0"/>
                <a:cs typeface="Arial" panose="020B0604020202020204" pitchFamily="34" charset="0"/>
              </a:rPr>
              <a:t>Systematische Überprüfung ist die methodisch und transparent durchgeführte Literaturrecherche, die ein hohes Maß an synthetisierten Beweisen zu einem bestimmten Thema liefern kann. Eine systematische Übersichtsarbeit, die Daten aus verfügbaren relevanten Studien umfasst, kann Zeit sparen, um einzelne Studien zu finden und zu bewerten.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438295940"/>
              </p:ext>
            </p:extLst>
          </p:nvPr>
        </p:nvGraphicFramePr>
        <p:xfrm>
          <a:off x="6635340" y="19412181"/>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823748" y="20007259"/>
            <a:ext cx="0" cy="4160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9975054" y="20875093"/>
            <a:ext cx="848694" cy="44106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00980" y="243568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23133" y="-572991"/>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27822" y="-136190"/>
            <a:ext cx="6339726" cy="1179594"/>
          </a:xfrm>
          <a:prstGeom prst="rect">
            <a:avLst/>
          </a:prstGeom>
        </p:spPr>
        <p:txBody>
          <a:bodyPr wrap="square" lIns="0" tIns="0" rIns="0" bIns="0" rtlCol="0">
            <a:no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 hochwertige systematische Übersichtsarbeiten legen großen Wert darauf, alle relevanten Studien zu finden, jede Studie kritisch zu bewerten, die Ergebnisse einzelner Studien unvoreingenommen zusammenzufassen und eine ausgewogene, wichtige Zusammenfassung der Ergebnisse unter gebührender Berücksichtigung etwaiger Mängel in der Evidenz zu präsentieren.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Es ist wichtig, dass jede Überprüfung rigoros und mit viel Liebe zum Detail angegangen wird. Planen Sie sorgfältig und dokumentieren Sie alles.</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2610" y="254361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2610" y="497403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52830" y="4974032"/>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530769" y="5342148"/>
            <a:ext cx="0" cy="270740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00980" y="1205476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00980" y="1436839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1161859796"/>
              </p:ext>
            </p:extLst>
          </p:nvPr>
        </p:nvGraphicFramePr>
        <p:xfrm>
          <a:off x="85877" y="19280293"/>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165228" y="2108057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146851" y="2108057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00980" y="487032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flipH="1">
            <a:off x="8671884" y="5809402"/>
            <a:ext cx="8426" cy="213339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1606595730"/>
              </p:ext>
            </p:extLst>
          </p:nvPr>
        </p:nvGraphicFramePr>
        <p:xfrm>
          <a:off x="-629126" y="8796601"/>
          <a:ext cx="13129836" cy="308293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1820352">
                  <a:extLst>
                    <a:ext uri="{9D8B030D-6E8A-4147-A177-3AD203B41FA5}">
                      <a16:colId xmlns:a16="http://schemas.microsoft.com/office/drawing/2014/main" val="3149760030"/>
                    </a:ext>
                  </a:extLst>
                </a:gridCol>
                <a:gridCol w="2601685">
                  <a:extLst>
                    <a:ext uri="{9D8B030D-6E8A-4147-A177-3AD203B41FA5}">
                      <a16:colId xmlns:a16="http://schemas.microsoft.com/office/drawing/2014/main" val="2115851003"/>
                    </a:ext>
                  </a:extLst>
                </a:gridCol>
                <a:gridCol w="1632858">
                  <a:extLst>
                    <a:ext uri="{9D8B030D-6E8A-4147-A177-3AD203B41FA5}">
                      <a16:colId xmlns:a16="http://schemas.microsoft.com/office/drawing/2014/main" val="974451925"/>
                    </a:ext>
                  </a:extLst>
                </a:gridCol>
                <a:gridCol w="2024742">
                  <a:extLst>
                    <a:ext uri="{9D8B030D-6E8A-4147-A177-3AD203B41FA5}">
                      <a16:colId xmlns:a16="http://schemas.microsoft.com/office/drawing/2014/main" val="1144659816"/>
                    </a:ext>
                  </a:extLst>
                </a:gridCol>
                <a:gridCol w="1914967">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295583">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8404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Kritisch</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Machbarkeitsnachweis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Angefragte Features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24335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754394">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Quality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Erwerbs- und Aufbewahrungsnachweise</a:t>
                      </a: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Kundenbeweise</a:t>
                      </a: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Beweis für Trends</a:t>
                      </a: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err="1">
                          <a:solidFill>
                            <a:srgbClr val="000000">
                              <a:lumMod val="75000"/>
                              <a:lumOff val="25000"/>
                            </a:srgbClr>
                          </a:solidFill>
                          <a:latin typeface="Arial" panose="020B0604020202020204" pitchFamily="34" charset="0"/>
                          <a:cs typeface="Arial" panose="020B0604020202020204" pitchFamily="34" charset="0"/>
                        </a:rPr>
                        <a:t>Verständnis</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Heatmap-</a:t>
                      </a:r>
                      <a:r>
                        <a:rPr lang="en-US" sz="1400" err="1">
                          <a:solidFill>
                            <a:srgbClr val="000000">
                              <a:lumMod val="75000"/>
                              <a:lumOff val="25000"/>
                            </a:srgbClr>
                          </a:solidFill>
                          <a:latin typeface="Arial" panose="020B0604020202020204" pitchFamily="34" charset="0"/>
                          <a:cs typeface="Arial" panose="020B0604020202020204" pitchFamily="34" charset="0"/>
                        </a:rPr>
                        <a:t>Daten</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58404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Umsatz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Return on investment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Wertversprechen</a:t>
                      </a:r>
                    </a:p>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Beweis finanzielle Beweise</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22610" y="8336694"/>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H="1" flipV="1">
            <a:off x="9975054" y="21314128"/>
            <a:ext cx="1266668" cy="42548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130">
            <a:extLst>
              <a:ext uri="{FF2B5EF4-FFF2-40B4-BE49-F238E27FC236}">
                <a16:creationId xmlns:a16="http://schemas.microsoft.com/office/drawing/2014/main" id="{87520CC3-65BE-4D8C-BDBA-1FDA93B0AFF4}"/>
              </a:ext>
            </a:extLst>
          </p:cNvPr>
          <p:cNvSpPr/>
          <p:nvPr/>
        </p:nvSpPr>
        <p:spPr>
          <a:xfrm>
            <a:off x="-518578" y="299475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a:ea typeface="+mn-ea"/>
                <a:cs typeface="+mn-cs"/>
              </a:rPr>
              <a:t>Problem Formulierung</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591211" y="3613575"/>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a:rPr>
              <a:t>Definieren des Studienschwerpunkts durch Formulierung des Problems, über das Sie mehr erfahren möchten.</a:t>
            </a:r>
          </a:p>
        </p:txBody>
      </p:sp>
      <p:sp>
        <p:nvSpPr>
          <p:cNvPr id="89" name="Pfeil: Chevron 81">
            <a:extLst>
              <a:ext uri="{FF2B5EF4-FFF2-40B4-BE49-F238E27FC236}">
                <a16:creationId xmlns:a16="http://schemas.microsoft.com/office/drawing/2014/main" id="{89E7FF72-B8E6-4AA7-BF6D-AD62BC5A9A6F}"/>
              </a:ext>
            </a:extLst>
          </p:cNvPr>
          <p:cNvSpPr/>
          <p:nvPr/>
        </p:nvSpPr>
        <p:spPr>
          <a:xfrm>
            <a:off x="2110751" y="299475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Überprüfung der Literatur</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2036284" y="3613575"/>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Das Durchsuchen wissenschaftlicher Ressourcen wie elektronische Datenbanken.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4746217" y="299475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Beurteilung des Studiums</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663779" y="3613575"/>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Bewertung der Qualität von Studien zur Auswahl der relevanten Studien aus den Suchen.</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00980" y="823391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V="1">
            <a:off x="10823748" y="20423344"/>
            <a:ext cx="0" cy="45174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Ellipse 22">
            <a:extLst>
              <a:ext uri="{FF2B5EF4-FFF2-40B4-BE49-F238E27FC236}">
                <a16:creationId xmlns:a16="http://schemas.microsoft.com/office/drawing/2014/main" id="{C5203B11-90AC-478D-A7D9-056DF1B93559}"/>
              </a:ext>
            </a:extLst>
          </p:cNvPr>
          <p:cNvSpPr/>
          <p:nvPr/>
        </p:nvSpPr>
        <p:spPr>
          <a:xfrm>
            <a:off x="3146851" y="2158450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3" name="Textfeld 113">
            <a:extLst>
              <a:ext uri="{FF2B5EF4-FFF2-40B4-BE49-F238E27FC236}">
                <a16:creationId xmlns:a16="http://schemas.microsoft.com/office/drawing/2014/main" id="{F2F6328A-8634-4691-836F-1D9AE3515EB9}"/>
              </a:ext>
            </a:extLst>
          </p:cNvPr>
          <p:cNvSpPr txBox="1"/>
          <p:nvPr/>
        </p:nvSpPr>
        <p:spPr>
          <a:xfrm>
            <a:off x="7320033" y="2436623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8" name="Textfeld 114">
            <a:extLst>
              <a:ext uri="{FF2B5EF4-FFF2-40B4-BE49-F238E27FC236}">
                <a16:creationId xmlns:a16="http://schemas.microsoft.com/office/drawing/2014/main" id="{33CCC3FC-3651-4EF2-9CA0-2FEEA7F7C770}"/>
              </a:ext>
            </a:extLst>
          </p:cNvPr>
          <p:cNvSpPr txBox="1"/>
          <p:nvPr/>
        </p:nvSpPr>
        <p:spPr>
          <a:xfrm>
            <a:off x="9627474" y="2443167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06">
            <a:extLst>
              <a:ext uri="{FF2B5EF4-FFF2-40B4-BE49-F238E27FC236}">
                <a16:creationId xmlns:a16="http://schemas.microsoft.com/office/drawing/2014/main" id="{1AB84E19-E01B-4E95-B9EC-D6F10C0EDBEB}"/>
              </a:ext>
            </a:extLst>
          </p:cNvPr>
          <p:cNvSpPr txBox="1"/>
          <p:nvPr/>
        </p:nvSpPr>
        <p:spPr>
          <a:xfrm>
            <a:off x="-722610" y="22172889"/>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1" name="Textfeld 105">
            <a:extLst>
              <a:ext uri="{FF2B5EF4-FFF2-40B4-BE49-F238E27FC236}">
                <a16:creationId xmlns:a16="http://schemas.microsoft.com/office/drawing/2014/main" id="{EBA60CED-E5EC-4F79-958A-136E187140C9}"/>
              </a:ext>
            </a:extLst>
          </p:cNvPr>
          <p:cNvSpPr txBox="1"/>
          <p:nvPr/>
        </p:nvSpPr>
        <p:spPr>
          <a:xfrm>
            <a:off x="6031789" y="22172889"/>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582967" y="22091281"/>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flipH="1">
            <a:off x="5839163" y="19148069"/>
            <a:ext cx="1563" cy="277738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Pfeil: Chevron 86">
            <a:extLst>
              <a:ext uri="{FF2B5EF4-FFF2-40B4-BE49-F238E27FC236}">
                <a16:creationId xmlns:a16="http://schemas.microsoft.com/office/drawing/2014/main" id="{5AC35BB1-9006-4A88-A592-2144E3AE0698}"/>
              </a:ext>
            </a:extLst>
          </p:cNvPr>
          <p:cNvSpPr/>
          <p:nvPr/>
        </p:nvSpPr>
        <p:spPr>
          <a:xfrm>
            <a:off x="7382402" y="299475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Interpretieren der Ergebnisse</a:t>
            </a:r>
          </a:p>
        </p:txBody>
      </p:sp>
      <p:sp>
        <p:nvSpPr>
          <p:cNvPr id="107" name="Textfeld 88">
            <a:extLst>
              <a:ext uri="{FF2B5EF4-FFF2-40B4-BE49-F238E27FC236}">
                <a16:creationId xmlns:a16="http://schemas.microsoft.com/office/drawing/2014/main" id="{1F680E3F-E3A0-46B9-8DD6-00355E7887E3}"/>
              </a:ext>
            </a:extLst>
          </p:cNvPr>
          <p:cNvSpPr txBox="1"/>
          <p:nvPr/>
        </p:nvSpPr>
        <p:spPr>
          <a:xfrm>
            <a:off x="7338798" y="3613575"/>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Berechnung der Ergebnismaße jeder Studie und deren Kombination zur Interpretation der Endergebnisse.</a:t>
            </a:r>
          </a:p>
        </p:txBody>
      </p:sp>
      <p:sp>
        <p:nvSpPr>
          <p:cNvPr id="118" name="Textfeld 157">
            <a:extLst>
              <a:ext uri="{FF2B5EF4-FFF2-40B4-BE49-F238E27FC236}">
                <a16:creationId xmlns:a16="http://schemas.microsoft.com/office/drawing/2014/main" id="{767D10E8-2B80-4FA0-A863-C5577E9732CA}"/>
              </a:ext>
            </a:extLst>
          </p:cNvPr>
          <p:cNvSpPr txBox="1"/>
          <p:nvPr/>
        </p:nvSpPr>
        <p:spPr>
          <a:xfrm>
            <a:off x="-722610" y="1214483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9" name="Rechteck 158">
            <a:extLst>
              <a:ext uri="{FF2B5EF4-FFF2-40B4-BE49-F238E27FC236}">
                <a16:creationId xmlns:a16="http://schemas.microsoft.com/office/drawing/2014/main" id="{D4B5BD83-DD98-45D6-95B4-A95345553506}"/>
              </a:ext>
            </a:extLst>
          </p:cNvPr>
          <p:cNvSpPr/>
          <p:nvPr/>
        </p:nvSpPr>
        <p:spPr>
          <a:xfrm>
            <a:off x="-518578" y="12624533"/>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20" name="Rechteck 159">
            <a:extLst>
              <a:ext uri="{FF2B5EF4-FFF2-40B4-BE49-F238E27FC236}">
                <a16:creationId xmlns:a16="http://schemas.microsoft.com/office/drawing/2014/main" id="{56C8FD0D-FC29-4A59-9C38-DACB49A7AB5B}"/>
              </a:ext>
            </a:extLst>
          </p:cNvPr>
          <p:cNvSpPr/>
          <p:nvPr/>
        </p:nvSpPr>
        <p:spPr>
          <a:xfrm>
            <a:off x="4107051" y="1262453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22" name="Rechteck 160">
            <a:extLst>
              <a:ext uri="{FF2B5EF4-FFF2-40B4-BE49-F238E27FC236}">
                <a16:creationId xmlns:a16="http://schemas.microsoft.com/office/drawing/2014/main" id="{ABF591AC-5A4F-4106-BCA8-2E64341A2784}"/>
              </a:ext>
            </a:extLst>
          </p:cNvPr>
          <p:cNvSpPr/>
          <p:nvPr/>
        </p:nvSpPr>
        <p:spPr>
          <a:xfrm>
            <a:off x="8733028" y="1262453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23" name="Textfeld 164">
            <a:extLst>
              <a:ext uri="{FF2B5EF4-FFF2-40B4-BE49-F238E27FC236}">
                <a16:creationId xmlns:a16="http://schemas.microsoft.com/office/drawing/2014/main" id="{4916597C-94CA-47AF-B162-1FFC92018E76}"/>
              </a:ext>
            </a:extLst>
          </p:cNvPr>
          <p:cNvSpPr txBox="1"/>
          <p:nvPr/>
        </p:nvSpPr>
        <p:spPr>
          <a:xfrm>
            <a:off x="-536031" y="13285049"/>
            <a:ext cx="2516121"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Unternehmensdaten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24" name="Textfeld 165">
            <a:extLst>
              <a:ext uri="{FF2B5EF4-FFF2-40B4-BE49-F238E27FC236}">
                <a16:creationId xmlns:a16="http://schemas.microsoft.com/office/drawing/2014/main" id="{8516A244-75DC-4289-9419-A13C7892D28C}"/>
              </a:ext>
            </a:extLst>
          </p:cNvPr>
          <p:cNvSpPr txBox="1"/>
          <p:nvPr/>
        </p:nvSpPr>
        <p:spPr>
          <a:xfrm>
            <a:off x="4110906" y="13285049"/>
            <a:ext cx="3205834" cy="738664"/>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analysis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Schätzung mit Story Points</a:t>
            </a:r>
          </a:p>
        </p:txBody>
      </p:sp>
      <p:sp>
        <p:nvSpPr>
          <p:cNvPr id="125" name="Textfeld 165">
            <a:extLst>
              <a:ext uri="{FF2B5EF4-FFF2-40B4-BE49-F238E27FC236}">
                <a16:creationId xmlns:a16="http://schemas.microsoft.com/office/drawing/2014/main" id="{0C785804-D98C-4694-8D7C-A3C19CC2A568}"/>
              </a:ext>
            </a:extLst>
          </p:cNvPr>
          <p:cNvSpPr txBox="1"/>
          <p:nvPr/>
        </p:nvSpPr>
        <p:spPr>
          <a:xfrm>
            <a:off x="8733028" y="13285049"/>
            <a:ext cx="3614907"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Picnic in the graveyard</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127" name="Ellipse 22">
            <a:extLst>
              <a:ext uri="{FF2B5EF4-FFF2-40B4-BE49-F238E27FC236}">
                <a16:creationId xmlns:a16="http://schemas.microsoft.com/office/drawing/2014/main" id="{FEC98F18-DED7-4AA7-81B9-3C5A5540531B}"/>
              </a:ext>
            </a:extLst>
          </p:cNvPr>
          <p:cNvSpPr/>
          <p:nvPr/>
        </p:nvSpPr>
        <p:spPr>
          <a:xfrm>
            <a:off x="4090732" y="2108057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9" name="Textfeld 173">
            <a:extLst>
              <a:ext uri="{FF2B5EF4-FFF2-40B4-BE49-F238E27FC236}">
                <a16:creationId xmlns:a16="http://schemas.microsoft.com/office/drawing/2014/main" id="{B16A916B-DD0A-45A3-8A7E-AC16D6568D49}"/>
              </a:ext>
            </a:extLst>
          </p:cNvPr>
          <p:cNvSpPr txBox="1"/>
          <p:nvPr/>
        </p:nvSpPr>
        <p:spPr>
          <a:xfrm>
            <a:off x="2750556" y="22955831"/>
            <a:ext cx="2380769" cy="52322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PM35: Blog post</a:t>
            </a:r>
          </a:p>
        </p:txBody>
      </p:sp>
      <p:sp>
        <p:nvSpPr>
          <p:cNvPr id="137" name="Textfeld 173">
            <a:extLst>
              <a:ext uri="{FF2B5EF4-FFF2-40B4-BE49-F238E27FC236}">
                <a16:creationId xmlns:a16="http://schemas.microsoft.com/office/drawing/2014/main" id="{6AACD334-E6C4-468C-9FDB-C36C92E27195}"/>
              </a:ext>
            </a:extLst>
          </p:cNvPr>
          <p:cNvSpPr txBox="1"/>
          <p:nvPr/>
        </p:nvSpPr>
        <p:spPr>
          <a:xfrm>
            <a:off x="-627515" y="22955831"/>
            <a:ext cx="289389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PM45: Press Release Article</a:t>
            </a:r>
          </a:p>
        </p:txBody>
      </p:sp>
      <p:sp>
        <p:nvSpPr>
          <p:cNvPr id="138" name="Textfeld 173">
            <a:extLst>
              <a:ext uri="{FF2B5EF4-FFF2-40B4-BE49-F238E27FC236}">
                <a16:creationId xmlns:a16="http://schemas.microsoft.com/office/drawing/2014/main" id="{A2851005-313B-4962-8978-DC6F00C39390}"/>
              </a:ext>
            </a:extLst>
          </p:cNvPr>
          <p:cNvSpPr txBox="1"/>
          <p:nvPr/>
        </p:nvSpPr>
        <p:spPr>
          <a:xfrm>
            <a:off x="6128276" y="22955831"/>
            <a:ext cx="2735348" cy="52322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VM35: Meta analyse</a:t>
            </a:r>
            <a:endParaRPr lang="de-DE" sz="1400" dirty="0">
              <a:latin typeface="Arial" panose="020B0604020202020204" pitchFamily="34" charset="0"/>
              <a:cs typeface="Arial" panose="020B0604020202020204" pitchFamily="34" charset="0"/>
            </a:endParaRPr>
          </a:p>
        </p:txBody>
      </p:sp>
      <p:sp>
        <p:nvSpPr>
          <p:cNvPr id="141" name="Textfeld 173">
            <a:extLst>
              <a:ext uri="{FF2B5EF4-FFF2-40B4-BE49-F238E27FC236}">
                <a16:creationId xmlns:a16="http://schemas.microsoft.com/office/drawing/2014/main" id="{74289FB0-B93D-4D43-89B7-CCDE9C65D28A}"/>
              </a:ext>
            </a:extLst>
          </p:cNvPr>
          <p:cNvSpPr txBox="1"/>
          <p:nvPr/>
        </p:nvSpPr>
        <p:spPr>
          <a:xfrm>
            <a:off x="9032588" y="22955831"/>
            <a:ext cx="3448040" cy="1600438"/>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rPr>
              <a:t>VM20: Internet </a:t>
            </a:r>
            <a:r>
              <a:rPr lang="en-GB" sz="1400" i="0" u="none" strike="noStrike" dirty="0" err="1">
                <a:effectLst/>
                <a:latin typeface="Arial" panose="020B0604020202020204" pitchFamily="34" charset="0"/>
              </a:rPr>
              <a:t>basierte</a:t>
            </a:r>
            <a:r>
              <a:rPr lang="en-GB" sz="1400" i="0" u="none" strike="noStrike" dirty="0">
                <a:effectLst/>
                <a:latin typeface="Arial" panose="020B0604020202020204" pitchFamily="34" charset="0"/>
              </a:rPr>
              <a:t> </a:t>
            </a:r>
            <a:r>
              <a:rPr lang="en-GB" sz="1400" i="0" u="none" strike="noStrike" dirty="0" err="1">
                <a:effectLst/>
                <a:latin typeface="Arial" panose="020B0604020202020204" pitchFamily="34" charset="0"/>
              </a:rPr>
              <a:t>Informations</a:t>
            </a:r>
            <a:r>
              <a:rPr lang="en-GB" sz="1400" i="0" u="none" strike="noStrike" dirty="0">
                <a:effectLst/>
                <a:latin typeface="Arial" panose="020B0604020202020204" pitchFamily="34" charset="0"/>
              </a:rPr>
              <a:t> </a:t>
            </a:r>
            <a:r>
              <a:rPr lang="en-GB" sz="1400" i="0" u="none" strike="noStrike" dirty="0" err="1">
                <a:effectLst/>
                <a:latin typeface="Arial" panose="020B0604020202020204" pitchFamily="34" charset="0"/>
              </a:rPr>
              <a:t>gewinnung</a:t>
            </a:r>
            <a:endParaRPr lang="en-GB" sz="1400" i="0" u="none" strike="noStrike" dirty="0">
              <a:effectLst/>
              <a:latin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rPr>
              <a:t>VM23: Social Media Analytics</a:t>
            </a:r>
            <a:endParaRPr lang="en-GB" sz="1400" dirty="0">
              <a:latin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rPr>
              <a:t>VM24: Text Mining</a:t>
            </a:r>
          </a:p>
          <a:p>
            <a:pPr marL="285750" indent="-285750">
              <a:buFont typeface="Arial" panose="020B0604020202020204" pitchFamily="34" charset="0"/>
              <a:buChar char="•"/>
            </a:pPr>
            <a:r>
              <a:rPr lang="en-GB" sz="1400" dirty="0">
                <a:latin typeface="Arial" panose="020B0604020202020204" pitchFamily="34" charset="0"/>
              </a:rPr>
              <a:t>VM22: Big Data Analytics</a:t>
            </a:r>
          </a:p>
          <a:p>
            <a:pPr marL="285750" indent="-285750">
              <a:buFont typeface="Arial" panose="020B0604020202020204" pitchFamily="34" charset="0"/>
              <a:buChar char="•"/>
            </a:pPr>
            <a:r>
              <a:rPr lang="en-GB" sz="1400" i="0" dirty="0">
                <a:effectLst/>
                <a:latin typeface="Arial" panose="020B0604020202020204" pitchFamily="34" charset="0"/>
              </a:rPr>
              <a:t>VM32: Triangulation</a:t>
            </a:r>
          </a:p>
          <a:p>
            <a:pPr marL="285750" indent="-285750">
              <a:buFont typeface="Arial" panose="020B0604020202020204" pitchFamily="34" charset="0"/>
              <a:buChar char="•"/>
            </a:pPr>
            <a:r>
              <a:rPr lang="en-GB" sz="1400" i="0" dirty="0">
                <a:effectLst/>
                <a:latin typeface="Arial" panose="020B0604020202020204" pitchFamily="34" charset="0"/>
              </a:rPr>
              <a:t>VM34: Evidence Based Practices </a:t>
            </a:r>
            <a:endParaRPr lang="de-DE" sz="1400" i="0" u="none" strike="noStrike" dirty="0">
              <a:effectLst/>
              <a:latin typeface="Arial" panose="020B0604020202020204" pitchFamily="34" charset="0"/>
            </a:endParaRPr>
          </a:p>
        </p:txBody>
      </p:sp>
      <p:cxnSp>
        <p:nvCxnSpPr>
          <p:cNvPr id="142" name="Gerader Verbinder 11">
            <a:extLst>
              <a:ext uri="{FF2B5EF4-FFF2-40B4-BE49-F238E27FC236}">
                <a16:creationId xmlns:a16="http://schemas.microsoft.com/office/drawing/2014/main" id="{FDB51E77-BB72-45BA-B877-2071DA87EBFB}"/>
              </a:ext>
            </a:extLst>
          </p:cNvPr>
          <p:cNvCxnSpPr/>
          <p:nvPr/>
        </p:nvCxnSpPr>
        <p:spPr bwMode="auto">
          <a:xfrm>
            <a:off x="5837768" y="22603210"/>
            <a:ext cx="1395" cy="184965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Textfeld 87">
            <a:extLst>
              <a:ext uri="{FF2B5EF4-FFF2-40B4-BE49-F238E27FC236}">
                <a16:creationId xmlns:a16="http://schemas.microsoft.com/office/drawing/2014/main" id="{18C9D8CB-ED05-442B-9BED-81451DCBC2AD}"/>
              </a:ext>
            </a:extLst>
          </p:cNvPr>
          <p:cNvSpPr txBox="1"/>
          <p:nvPr/>
        </p:nvSpPr>
        <p:spPr>
          <a:xfrm>
            <a:off x="-722610" y="2478564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44" name="Textfeld 108">
            <a:extLst>
              <a:ext uri="{FF2B5EF4-FFF2-40B4-BE49-F238E27FC236}">
                <a16:creationId xmlns:a16="http://schemas.microsoft.com/office/drawing/2014/main" id="{C3ABF63D-505C-4314-AD27-B975F5B881DC}"/>
              </a:ext>
            </a:extLst>
          </p:cNvPr>
          <p:cNvSpPr txBox="1"/>
          <p:nvPr/>
        </p:nvSpPr>
        <p:spPr>
          <a:xfrm>
            <a:off x="1621328" y="24791481"/>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rPr>
              <a:t>[AK18], [GG13], [Lag19]</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45" name="Gerader Verbinder 58">
            <a:extLst>
              <a:ext uri="{FF2B5EF4-FFF2-40B4-BE49-F238E27FC236}">
                <a16:creationId xmlns:a16="http://schemas.microsoft.com/office/drawing/2014/main" id="{FBECD934-6BBF-43D5-8E23-782C847870A5}"/>
              </a:ext>
            </a:extLst>
          </p:cNvPr>
          <p:cNvCxnSpPr/>
          <p:nvPr/>
        </p:nvCxnSpPr>
        <p:spPr bwMode="auto">
          <a:xfrm flipV="1">
            <a:off x="-582967" y="24654969"/>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 name="Ellipse 22">
            <a:extLst>
              <a:ext uri="{FF2B5EF4-FFF2-40B4-BE49-F238E27FC236}">
                <a16:creationId xmlns:a16="http://schemas.microsoft.com/office/drawing/2014/main" id="{D206FB36-5AC6-433A-BE6E-8707E7E39DE7}"/>
              </a:ext>
            </a:extLst>
          </p:cNvPr>
          <p:cNvSpPr/>
          <p:nvPr/>
        </p:nvSpPr>
        <p:spPr>
          <a:xfrm>
            <a:off x="3628801" y="2108057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3074" name="Picture 2" descr="Understanding the Structure and Purpose of Systematic Reviews -  Manuscriptedit Scholar-Hangout - Excellent writing &amp;amp; editing skills in  English language">
            <a:extLst>
              <a:ext uri="{FF2B5EF4-FFF2-40B4-BE49-F238E27FC236}">
                <a16:creationId xmlns:a16="http://schemas.microsoft.com/office/drawing/2014/main" id="{F8B7ED19-11F9-44CC-9813-087CA14222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93" r="6763"/>
          <a:stretch/>
        </p:blipFill>
        <p:spPr bwMode="auto">
          <a:xfrm>
            <a:off x="-94037" y="5290456"/>
            <a:ext cx="5123386" cy="2743200"/>
          </a:xfrm>
          <a:prstGeom prst="rect">
            <a:avLst/>
          </a:prstGeom>
          <a:noFill/>
          <a:extLst>
            <a:ext uri="{909E8E84-426E-40DD-AFC4-6F175D3DCCD1}">
              <a14:hiddenFill xmlns:a14="http://schemas.microsoft.com/office/drawing/2010/main">
                <a:solidFill>
                  <a:srgbClr val="FFFFFF"/>
                </a:solidFill>
              </a14:hiddenFill>
            </a:ext>
          </a:extLst>
        </p:spPr>
      </p:pic>
      <p:sp>
        <p:nvSpPr>
          <p:cNvPr id="86" name="Textfeld 124">
            <a:extLst>
              <a:ext uri="{FF2B5EF4-FFF2-40B4-BE49-F238E27FC236}">
                <a16:creationId xmlns:a16="http://schemas.microsoft.com/office/drawing/2014/main" id="{FB17E9BF-F7BC-4EE2-AB0B-07F4C5194C51}"/>
              </a:ext>
            </a:extLst>
          </p:cNvPr>
          <p:cNvSpPr txBox="1"/>
          <p:nvPr/>
        </p:nvSpPr>
        <p:spPr>
          <a:xfrm>
            <a:off x="5808644" y="6210550"/>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Computer</a:t>
            </a:r>
          </a:p>
        </p:txBody>
      </p:sp>
      <p:pic>
        <p:nvPicPr>
          <p:cNvPr id="87" name="Graphic 86" descr="Laptop with solid fill">
            <a:extLst>
              <a:ext uri="{FF2B5EF4-FFF2-40B4-BE49-F238E27FC236}">
                <a16:creationId xmlns:a16="http://schemas.microsoft.com/office/drawing/2014/main" id="{C05FB43B-C4C8-4D69-8B36-F32830E463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10756" y="5342148"/>
            <a:ext cx="914400" cy="914400"/>
          </a:xfrm>
          <a:prstGeom prst="rect">
            <a:avLst/>
          </a:prstGeom>
        </p:spPr>
      </p:pic>
      <p:pic>
        <p:nvPicPr>
          <p:cNvPr id="88" name="Graphic 87" descr="Statistics with solid fill">
            <a:extLst>
              <a:ext uri="{FF2B5EF4-FFF2-40B4-BE49-F238E27FC236}">
                <a16:creationId xmlns:a16="http://schemas.microsoft.com/office/drawing/2014/main" id="{FD4D0870-859C-418C-A8F2-E80C86B6FC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38669" y="6622764"/>
            <a:ext cx="914400" cy="914400"/>
          </a:xfrm>
          <a:prstGeom prst="rect">
            <a:avLst/>
          </a:prstGeom>
        </p:spPr>
      </p:pic>
      <p:pic>
        <p:nvPicPr>
          <p:cNvPr id="91" name="Graphic 90" descr="Database with solid fill">
            <a:extLst>
              <a:ext uri="{FF2B5EF4-FFF2-40B4-BE49-F238E27FC236}">
                <a16:creationId xmlns:a16="http://schemas.microsoft.com/office/drawing/2014/main" id="{1DA120C3-3A29-4C11-ADBC-A34B85CE37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69151" y="5342148"/>
            <a:ext cx="914400" cy="914400"/>
          </a:xfrm>
          <a:prstGeom prst="rect">
            <a:avLst/>
          </a:prstGeom>
        </p:spPr>
      </p:pic>
      <p:sp>
        <p:nvSpPr>
          <p:cNvPr id="95" name="Textfeld 124">
            <a:extLst>
              <a:ext uri="{FF2B5EF4-FFF2-40B4-BE49-F238E27FC236}">
                <a16:creationId xmlns:a16="http://schemas.microsoft.com/office/drawing/2014/main" id="{886B140B-C32A-46A1-B115-53238C83B890}"/>
              </a:ext>
            </a:extLst>
          </p:cNvPr>
          <p:cNvSpPr txBox="1"/>
          <p:nvPr/>
        </p:nvSpPr>
        <p:spPr>
          <a:xfrm>
            <a:off x="7332547" y="6210550"/>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a:t>
            </a:r>
          </a:p>
        </p:txBody>
      </p:sp>
      <p:sp>
        <p:nvSpPr>
          <p:cNvPr id="100" name="Textfeld 124">
            <a:extLst>
              <a:ext uri="{FF2B5EF4-FFF2-40B4-BE49-F238E27FC236}">
                <a16:creationId xmlns:a16="http://schemas.microsoft.com/office/drawing/2014/main" id="{E5E474C6-A65F-4605-8C02-E80098D2305F}"/>
              </a:ext>
            </a:extLst>
          </p:cNvPr>
          <p:cNvSpPr txBox="1"/>
          <p:nvPr/>
        </p:nvSpPr>
        <p:spPr>
          <a:xfrm>
            <a:off x="5840726" y="7436855"/>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Visualisation tools</a:t>
            </a:r>
          </a:p>
        </p:txBody>
      </p:sp>
      <p:pic>
        <p:nvPicPr>
          <p:cNvPr id="3" name="Picture 2">
            <a:extLst>
              <a:ext uri="{FF2B5EF4-FFF2-40B4-BE49-F238E27FC236}">
                <a16:creationId xmlns:a16="http://schemas.microsoft.com/office/drawing/2014/main" id="{364CDCE2-08D6-4998-8DBD-8C5EB39B8FA3}"/>
              </a:ext>
            </a:extLst>
          </p:cNvPr>
          <p:cNvPicPr>
            <a:picLocks noChangeAspect="1"/>
          </p:cNvPicPr>
          <p:nvPr/>
        </p:nvPicPr>
        <p:blipFill>
          <a:blip r:embed="rId10"/>
          <a:stretch>
            <a:fillRect/>
          </a:stretch>
        </p:blipFill>
        <p:spPr>
          <a:xfrm>
            <a:off x="8885539" y="7209386"/>
            <a:ext cx="1514686" cy="381053"/>
          </a:xfrm>
          <a:prstGeom prst="rect">
            <a:avLst/>
          </a:prstGeom>
        </p:spPr>
      </p:pic>
      <p:pic>
        <p:nvPicPr>
          <p:cNvPr id="5" name="Picture 4">
            <a:extLst>
              <a:ext uri="{FF2B5EF4-FFF2-40B4-BE49-F238E27FC236}">
                <a16:creationId xmlns:a16="http://schemas.microsoft.com/office/drawing/2014/main" id="{CD8294A9-6B91-4EA7-833D-3496172D90B2}"/>
              </a:ext>
            </a:extLst>
          </p:cNvPr>
          <p:cNvPicPr>
            <a:picLocks noChangeAspect="1"/>
          </p:cNvPicPr>
          <p:nvPr/>
        </p:nvPicPr>
        <p:blipFill>
          <a:blip r:embed="rId11"/>
          <a:stretch>
            <a:fillRect/>
          </a:stretch>
        </p:blipFill>
        <p:spPr>
          <a:xfrm>
            <a:off x="10598947" y="7243406"/>
            <a:ext cx="1657581" cy="390580"/>
          </a:xfrm>
          <a:prstGeom prst="rect">
            <a:avLst/>
          </a:prstGeom>
        </p:spPr>
      </p:pic>
      <p:graphicFrame>
        <p:nvGraphicFramePr>
          <p:cNvPr id="79" name="Table 23">
            <a:extLst>
              <a:ext uri="{FF2B5EF4-FFF2-40B4-BE49-F238E27FC236}">
                <a16:creationId xmlns:a16="http://schemas.microsoft.com/office/drawing/2014/main" id="{5BF610F2-3950-40D4-A90D-C095E319E3B0}"/>
              </a:ext>
            </a:extLst>
          </p:cNvPr>
          <p:cNvGraphicFramePr>
            <a:graphicFrameLocks noGrp="1"/>
          </p:cNvGraphicFramePr>
          <p:nvPr>
            <p:extLst>
              <p:ext uri="{D42A27DB-BD31-4B8C-83A1-F6EECF244321}">
                <p14:modId xmlns:p14="http://schemas.microsoft.com/office/powerpoint/2010/main" val="1581075653"/>
              </p:ext>
            </p:extLst>
          </p:nvPr>
        </p:nvGraphicFramePr>
        <p:xfrm>
          <a:off x="85877" y="14878423"/>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81" name="Textfeld 113">
            <a:extLst>
              <a:ext uri="{FF2B5EF4-FFF2-40B4-BE49-F238E27FC236}">
                <a16:creationId xmlns:a16="http://schemas.microsoft.com/office/drawing/2014/main" id="{33962A73-0A02-4DCA-8FDC-C858D2AD05AF}"/>
              </a:ext>
            </a:extLst>
          </p:cNvPr>
          <p:cNvSpPr txBox="1"/>
          <p:nvPr/>
        </p:nvSpPr>
        <p:spPr>
          <a:xfrm>
            <a:off x="6128277" y="2260321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4" name="Textfeld 110">
            <a:extLst>
              <a:ext uri="{FF2B5EF4-FFF2-40B4-BE49-F238E27FC236}">
                <a16:creationId xmlns:a16="http://schemas.microsoft.com/office/drawing/2014/main" id="{596A4C37-38B8-4B59-B894-BFF742BC583E}"/>
              </a:ext>
            </a:extLst>
          </p:cNvPr>
          <p:cNvSpPr txBox="1"/>
          <p:nvPr/>
        </p:nvSpPr>
        <p:spPr>
          <a:xfrm>
            <a:off x="-621962" y="2260321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5" name="Textfeld 112">
            <a:extLst>
              <a:ext uri="{FF2B5EF4-FFF2-40B4-BE49-F238E27FC236}">
                <a16:creationId xmlns:a16="http://schemas.microsoft.com/office/drawing/2014/main" id="{69E31451-D9FA-4A55-9AE2-163BCC6A3999}"/>
              </a:ext>
            </a:extLst>
          </p:cNvPr>
          <p:cNvSpPr txBox="1"/>
          <p:nvPr/>
        </p:nvSpPr>
        <p:spPr>
          <a:xfrm>
            <a:off x="2750556" y="2260321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5" name="Textfeld 114">
            <a:extLst>
              <a:ext uri="{FF2B5EF4-FFF2-40B4-BE49-F238E27FC236}">
                <a16:creationId xmlns:a16="http://schemas.microsoft.com/office/drawing/2014/main" id="{E459EBFB-A9E2-4768-9A6A-C49D61A0772F}"/>
              </a:ext>
            </a:extLst>
          </p:cNvPr>
          <p:cNvSpPr txBox="1"/>
          <p:nvPr/>
        </p:nvSpPr>
        <p:spPr>
          <a:xfrm>
            <a:off x="9037507" y="2260321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EA13FE87-428D-4394-8637-EEE315806318}"/>
              </a:ext>
            </a:extLst>
          </p:cNvPr>
          <p:cNvSpPr/>
          <p:nvPr/>
        </p:nvSpPr>
        <p:spPr>
          <a:xfrm>
            <a:off x="-674033" y="2507980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DFFF55BF-8FC1-481E-9C3C-9D26F4A02FB4}"/>
              </a:ext>
            </a:extLst>
          </p:cNvPr>
          <p:cNvSpPr/>
          <p:nvPr/>
        </p:nvSpPr>
        <p:spPr>
          <a:xfrm>
            <a:off x="12647971" y="255746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8F3A7AAF-D509-4B0F-BBFB-5D84764B1FB5}"/>
              </a:ext>
            </a:extLst>
          </p:cNvPr>
          <p:cNvSpPr/>
          <p:nvPr/>
        </p:nvSpPr>
        <p:spPr>
          <a:xfrm>
            <a:off x="-901143" y="121668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12" name="Picture 111" descr="Logo&#10;&#10;Description automatically generated with low confidence">
            <a:extLst>
              <a:ext uri="{FF2B5EF4-FFF2-40B4-BE49-F238E27FC236}">
                <a16:creationId xmlns:a16="http://schemas.microsoft.com/office/drawing/2014/main" id="{DDD21A10-3F7B-4968-9548-36612D47991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430" b="89693" l="8148" r="92593">
                        <a14:foregroundMark x1="8765" y1="49561" x2="8765" y2="49561"/>
                        <a14:foregroundMark x1="33457" y1="60088" x2="33457" y2="60088"/>
                        <a14:foregroundMark x1="29630" y1="56579" x2="89383" y2="57675"/>
                        <a14:foregroundMark x1="89383" y1="49561" x2="25062" y2="53070"/>
                        <a14:foregroundMark x1="25062" y1="53070" x2="25062" y2="53070"/>
                        <a14:foregroundMark x1="11975" y1="51974" x2="11975" y2="51974"/>
                        <a14:foregroundMark x1="10741" y1="48465" x2="10741" y2="48465"/>
                        <a14:foregroundMark x1="10741" y1="46272" x2="10741" y2="55482"/>
                        <a14:foregroundMark x1="90000" y1="47368" x2="90000" y2="65789"/>
                        <a14:foregroundMark x1="90617" y1="41447" x2="92593" y2="62281"/>
                        <a14:foregroundMark x1="11358" y1="58772" x2="13951" y2="47368"/>
                        <a14:foregroundMark x1="10741" y1="51974" x2="9383" y2="50877"/>
                        <a14:foregroundMark x1="11975" y1="42763" x2="11358" y2="51974"/>
                        <a14:foregroundMark x1="8148" y1="56579" x2="17901" y2="43860"/>
                      </a14:backgroundRemoval>
                    </a14:imgEffect>
                  </a14:imgLayer>
                </a14:imgProps>
              </a:ext>
              <a:ext uri="{28A0092B-C50C-407E-A947-70E740481C1C}">
                <a14:useLocalDpi xmlns:a14="http://schemas.microsoft.com/office/drawing/2010/main" val="0"/>
              </a:ext>
            </a:extLst>
          </a:blip>
          <a:stretch>
            <a:fillRect/>
          </a:stretch>
        </p:blipFill>
        <p:spPr>
          <a:xfrm>
            <a:off x="8863624" y="5836738"/>
            <a:ext cx="1636414" cy="921241"/>
          </a:xfrm>
          <a:prstGeom prst="rect">
            <a:avLst/>
          </a:prstGeom>
        </p:spPr>
      </p:pic>
      <p:pic>
        <p:nvPicPr>
          <p:cNvPr id="113" name="Picture 112" descr="Logo&#10;&#10;Description automatically generated">
            <a:extLst>
              <a:ext uri="{FF2B5EF4-FFF2-40B4-BE49-F238E27FC236}">
                <a16:creationId xmlns:a16="http://schemas.microsoft.com/office/drawing/2014/main" id="{EB204189-4AB0-4FB5-B3D3-F1ACB0B7DB3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44861" y1="40000" x2="86667" y2="45714"/>
                        <a14:foregroundMark x1="87222" y1="68810" x2="53611" y2="66667"/>
                        <a14:foregroundMark x1="64444" y1="72381" x2="63750" y2="56190"/>
                        <a14:foregroundMark x1="32778" y1="53810" x2="33472" y2="33095"/>
                        <a14:foregroundMark x1="44861" y1="35476" x2="77917" y2="45952"/>
                        <a14:foregroundMark x1="77917" y1="45952" x2="75139" y2="56190"/>
                        <a14:foregroundMark x1="87222" y1="66667" x2="39444" y2="66667"/>
                      </a14:backgroundRemoval>
                    </a14:imgEffect>
                  </a14:imgLayer>
                </a14:imgProps>
              </a:ext>
              <a:ext uri="{28A0092B-C50C-407E-A947-70E740481C1C}">
                <a14:useLocalDpi xmlns:a14="http://schemas.microsoft.com/office/drawing/2010/main" val="0"/>
              </a:ext>
            </a:extLst>
          </a:blip>
          <a:stretch>
            <a:fillRect/>
          </a:stretch>
        </p:blipFill>
        <p:spPr>
          <a:xfrm>
            <a:off x="10618319" y="5836738"/>
            <a:ext cx="1579264" cy="921237"/>
          </a:xfrm>
          <a:prstGeom prst="rect">
            <a:avLst/>
          </a:prstGeom>
        </p:spPr>
      </p:pic>
      <p:sp>
        <p:nvSpPr>
          <p:cNvPr id="117" name="Textfeld 74">
            <a:extLst>
              <a:ext uri="{FF2B5EF4-FFF2-40B4-BE49-F238E27FC236}">
                <a16:creationId xmlns:a16="http://schemas.microsoft.com/office/drawing/2014/main" id="{B680B370-6E5C-4861-A76E-40134DF1C69D}"/>
              </a:ext>
            </a:extLst>
          </p:cNvPr>
          <p:cNvSpPr txBox="1"/>
          <p:nvPr/>
        </p:nvSpPr>
        <p:spPr>
          <a:xfrm>
            <a:off x="-722610" y="14451801"/>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6" name="Gerader Verbinder 168">
            <a:extLst>
              <a:ext uri="{FF2B5EF4-FFF2-40B4-BE49-F238E27FC236}">
                <a16:creationId xmlns:a16="http://schemas.microsoft.com/office/drawing/2014/main" id="{2CE01AE3-0B6C-456A-B76F-9B302C431BB7}"/>
              </a:ext>
            </a:extLst>
          </p:cNvPr>
          <p:cNvCxnSpPr/>
          <p:nvPr/>
        </p:nvCxnSpPr>
        <p:spPr bwMode="auto">
          <a:xfrm flipV="1">
            <a:off x="6123133" y="18850603"/>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 name="Textfeld 76">
            <a:extLst>
              <a:ext uri="{FF2B5EF4-FFF2-40B4-BE49-F238E27FC236}">
                <a16:creationId xmlns:a16="http://schemas.microsoft.com/office/drawing/2014/main" id="{DA739E77-5E70-4BB1-9947-EBFE1AC73896}"/>
              </a:ext>
            </a:extLst>
          </p:cNvPr>
          <p:cNvSpPr txBox="1"/>
          <p:nvPr/>
        </p:nvSpPr>
        <p:spPr>
          <a:xfrm>
            <a:off x="6031789" y="1897879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79963D4-BAF1-483C-865D-C953853B95BB}"/>
              </a:ext>
            </a:extLst>
          </p:cNvPr>
          <p:cNvSpPr/>
          <p:nvPr/>
        </p:nvSpPr>
        <p:spPr>
          <a:xfrm>
            <a:off x="-1591193" y="2262823"/>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F3BA1453-5175-40B6-A132-B737ECC24B5D}"/>
              </a:ext>
            </a:extLst>
          </p:cNvPr>
          <p:cNvSpPr/>
          <p:nvPr/>
        </p:nvSpPr>
        <p:spPr>
          <a:xfrm>
            <a:off x="-1562919" y="-678954"/>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007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133664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VM32: </a:t>
            </a:r>
            <a:r>
              <a:rPr kumimoji="0" lang="en-GB" sz="2200" b="1" kern="1200" cap="none" spc="0" normalizeH="0" noProof="0">
                <a:ln>
                  <a:noFill/>
                </a:ln>
                <a:solidFill>
                  <a:schemeClr val="bg1"/>
                </a:solidFill>
                <a:effectLst/>
                <a:uLnTx/>
                <a:uFillTx/>
                <a:latin typeface="Arial" panose="020B0604020202020204" pitchFamily="34" charset="0"/>
                <a:cs typeface="Arial" panose="020B0604020202020204" pitchFamily="34" charset="0"/>
              </a:rPr>
              <a:t>Triangulation</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err="1">
                <a:solidFill>
                  <a:schemeClr val="bg1"/>
                </a:solidFill>
                <a:latin typeface="Arial" panose="020B0604020202020204" pitchFamily="34" charset="0"/>
                <a:cs typeface="Arial" panose="020B0604020202020204" pitchFamily="34" charset="0"/>
              </a:rPr>
              <a:t>Verhaltensdaten</a:t>
            </a:r>
            <a:endParaRPr lang="en-BZ" sz="2200" kern="1200" noProof="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74161"/>
            <a:ext cx="13824823" cy="31199324"/>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7016" y="-543478"/>
            <a:ext cx="196902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flipH="1">
            <a:off x="5941941" y="-111329"/>
            <a:ext cx="13853" cy="2666786"/>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596212" y="-111329"/>
            <a:ext cx="6236018" cy="1255716"/>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Triangulation bezieht sich auf die Verwendung mehrerer Methoden oder Datenquellen in der qualitativen Forschung, um ein umfassendes Verständnis von Phänomenen zu entwickeln. Triangulation wurde auch als qualitative Forschungsstrategie angesehen, um die Gültigkeit durch die Konvergenz von Informationen aus verschiedenen Quellen zu testen. Die Triangulation kann von den folgenden Arten sein: </a:t>
            </a:r>
          </a:p>
          <a:p>
            <a:pPr marL="285750" indent="-285750" algn="just">
              <a:buFont typeface="Arial" panose="020B0604020202020204" pitchFamily="34" charset="0"/>
              <a:buChar char="•"/>
            </a:pPr>
            <a:r>
              <a:rPr lang="de-DE" sz="1600" b="0" i="0" u="none" strike="noStrike" baseline="0" dirty="0">
                <a:latin typeface="Arial" panose="020B0604020202020204" pitchFamily="34" charset="0"/>
                <a:cs typeface="Arial" panose="020B0604020202020204" pitchFamily="34" charset="0"/>
              </a:rPr>
              <a:t>Methodentriangulation, </a:t>
            </a:r>
          </a:p>
          <a:p>
            <a:pPr marL="285750" indent="-285750" algn="just">
              <a:buFont typeface="Arial" panose="020B0604020202020204" pitchFamily="34" charset="0"/>
              <a:buChar char="•"/>
            </a:pPr>
            <a:r>
              <a:rPr lang="de-DE" sz="1600" b="0" i="0" u="none" strike="noStrike" baseline="0" dirty="0">
                <a:latin typeface="Arial" panose="020B0604020202020204" pitchFamily="34" charset="0"/>
                <a:cs typeface="Arial" panose="020B0604020202020204" pitchFamily="34" charset="0"/>
              </a:rPr>
              <a:t>Ermittlertriangulation, </a:t>
            </a:r>
          </a:p>
          <a:p>
            <a:pPr marL="285750" indent="-285750" algn="just">
              <a:buFont typeface="Arial" panose="020B0604020202020204" pitchFamily="34" charset="0"/>
              <a:buChar char="•"/>
            </a:pPr>
            <a:r>
              <a:rPr lang="de-DE" sz="1600" b="0" i="0" u="none" strike="noStrike" baseline="0" dirty="0">
                <a:latin typeface="Arial" panose="020B0604020202020204" pitchFamily="34" charset="0"/>
                <a:cs typeface="Arial" panose="020B0604020202020204" pitchFamily="34" charset="0"/>
              </a:rPr>
              <a:t>Theorietriangulation und </a:t>
            </a:r>
          </a:p>
          <a:p>
            <a:pPr marL="285750" indent="-285750" algn="just">
              <a:buFont typeface="Arial" panose="020B0604020202020204" pitchFamily="34" charset="0"/>
              <a:buChar char="•"/>
            </a:pPr>
            <a:r>
              <a:rPr lang="de-DE" sz="1600" b="0" i="0" u="none" strike="noStrike" baseline="0" dirty="0">
                <a:latin typeface="Arial" panose="020B0604020202020204" pitchFamily="34" charset="0"/>
                <a:cs typeface="Arial" panose="020B0604020202020204" pitchFamily="34" charset="0"/>
              </a:rPr>
              <a:t>Datenquellentriangulation.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961012128"/>
              </p:ext>
            </p:extLst>
          </p:nvPr>
        </p:nvGraphicFramePr>
        <p:xfrm>
          <a:off x="6648880" y="23643759"/>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837288" y="24238837"/>
            <a:ext cx="0" cy="4160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0835601" y="25079584"/>
            <a:ext cx="419663" cy="44639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595539" y="275832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30953" y="-544450"/>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27822" y="-111329"/>
            <a:ext cx="6339726" cy="1179594"/>
          </a:xfrm>
          <a:prstGeom prst="rect">
            <a:avLst/>
          </a:prstGeom>
        </p:spPr>
        <p:txBody>
          <a:bodyPr wrap="square" lIns="0" tIns="0" rIns="0" bIns="0" rtlCol="0">
            <a:noAutofit/>
          </a:bodyPr>
          <a:lstStyle/>
          <a:p>
            <a:pPr marR="0" lvl="0" algn="just" defTabSz="914400" rtl="0" eaLnBrk="1" fontAlgn="auto" latinLnBrk="0" hangingPunct="1">
              <a:lnSpc>
                <a:spcPct val="100000"/>
              </a:lnSpc>
              <a:spcBef>
                <a:spcPts val="0"/>
              </a:spcBef>
              <a:spcAft>
                <a:spcPts val="0"/>
              </a:spcAft>
              <a:buClrTx/>
              <a:buSzTx/>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Die Triangulation wird auf unterschiedliche Weise durchgeführt. Daten können mit verschiedenen Methoden parallel erhoben werden. Dies kann notwendig werden, wenn mit einem engen Zeitplan gearbeitet wird. Wenn es die Zeit erlaubt, wird oft ein sequentielles Vorgehen bevorzugt, da das, was wir aus einer Datenquelle lernen, in die nächste Stufe einfließen kann. Beispielsweise besteht ein gängiges Design darin, qualitative Daten zu sammeln, um eine nachfolgende quantitative Umfrage zu informieren.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7016" y="287138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7016" y="538784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52830" y="5387842"/>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728340" y="5778358"/>
            <a:ext cx="6915" cy="257793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595539" y="1415245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595539" y="1851900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809976662"/>
              </p:ext>
            </p:extLst>
          </p:nvPr>
        </p:nvGraphicFramePr>
        <p:xfrm>
          <a:off x="76471" y="23437101"/>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dirty="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dirty="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155822" y="2523624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137445" y="2523624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595539" y="527106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flipH="1">
            <a:off x="8881930" y="5997546"/>
            <a:ext cx="8426" cy="213339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3241115689"/>
              </p:ext>
            </p:extLst>
          </p:nvPr>
        </p:nvGraphicFramePr>
        <p:xfrm>
          <a:off x="-616430" y="9196878"/>
          <a:ext cx="13129836" cy="478981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1981827">
                  <a:extLst>
                    <a:ext uri="{9D8B030D-6E8A-4147-A177-3AD203B41FA5}">
                      <a16:colId xmlns:a16="http://schemas.microsoft.com/office/drawing/2014/main" val="3149760030"/>
                    </a:ext>
                  </a:extLst>
                </a:gridCol>
                <a:gridCol w="2569029">
                  <a:extLst>
                    <a:ext uri="{9D8B030D-6E8A-4147-A177-3AD203B41FA5}">
                      <a16:colId xmlns:a16="http://schemas.microsoft.com/office/drawing/2014/main" val="2115851003"/>
                    </a:ext>
                  </a:extLst>
                </a:gridCol>
                <a:gridCol w="1763485">
                  <a:extLst>
                    <a:ext uri="{9D8B030D-6E8A-4147-A177-3AD203B41FA5}">
                      <a16:colId xmlns:a16="http://schemas.microsoft.com/office/drawing/2014/main" val="974451925"/>
                    </a:ext>
                  </a:extLst>
                </a:gridCol>
                <a:gridCol w="1839686">
                  <a:extLst>
                    <a:ext uri="{9D8B030D-6E8A-4147-A177-3AD203B41FA5}">
                      <a16:colId xmlns:a16="http://schemas.microsoft.com/office/drawing/2014/main" val="1144659816"/>
                    </a:ext>
                  </a:extLst>
                </a:gridCol>
                <a:gridCol w="1796143">
                  <a:extLst>
                    <a:ext uri="{9D8B030D-6E8A-4147-A177-3AD203B41FA5}">
                      <a16:colId xmlns:a16="http://schemas.microsoft.com/office/drawing/2014/main" val="297790444"/>
                    </a:ext>
                  </a:extLst>
                </a:gridCol>
                <a:gridCol w="1845406">
                  <a:extLst>
                    <a:ext uri="{9D8B030D-6E8A-4147-A177-3AD203B41FA5}">
                      <a16:colId xmlns:a16="http://schemas.microsoft.com/office/drawing/2014/main" val="2341571255"/>
                    </a:ext>
                  </a:extLst>
                </a:gridCol>
              </a:tblGrid>
              <a:tr h="219607">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6048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 </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Kritisch</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Machbarkeitsnachweis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43392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noProof="0" err="1">
                          <a:solidFill>
                            <a:schemeClr val="dk1"/>
                          </a:solidFill>
                          <a:latin typeface="Arial" panose="020B0604020202020204" pitchFamily="34" charset="0"/>
                          <a:ea typeface="+mn-ea"/>
                          <a:cs typeface="Arial" panose="020B0604020202020204" pitchFamily="34" charset="0"/>
                        </a:rPr>
                        <a:t>Interaktionsrate</a:t>
                      </a:r>
                      <a:endParaRPr lang="en-US"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Heatmap-Daten</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p>
                      <a:pPr marL="285750" indent="-285750" algn="l">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Sean Ellis score</a:t>
                      </a:r>
                    </a:p>
                    <a:p>
                      <a:pPr marL="285750" indent="-285750" algn="l">
                        <a:buFont typeface="Arial" panose="020B0604020202020204" pitchFamily="34" charset="0"/>
                        <a:buChar char="•"/>
                      </a:pPr>
                      <a:r>
                        <a:rPr lang="de-DE" sz="1400" dirty="0">
                          <a:latin typeface="Arial" panose="020B0604020202020204" pitchFamily="34" charset="0"/>
                          <a:cs typeface="Arial" panose="020B0604020202020204" pitchFamily="34" charset="0"/>
                        </a:rPr>
                        <a:t>LOI-Akzeptanzrate</a:t>
                      </a:r>
                    </a:p>
                    <a:p>
                      <a:pPr marL="285750" indent="-285750" algn="l">
                        <a:buFont typeface="Arial" panose="020B0604020202020204" pitchFamily="34" charset="0"/>
                        <a:buChar char="•"/>
                      </a:pPr>
                      <a:r>
                        <a:rPr lang="de-DE" sz="1400" dirty="0">
                          <a:latin typeface="Arial" panose="020B0604020202020204" pitchFamily="34" charset="0"/>
                          <a:cs typeface="Arial" panose="020B0604020202020204" pitchFamily="34" charset="0"/>
                        </a:rPr>
                        <a:t>Retentionsrate</a:t>
                      </a:r>
                    </a:p>
                    <a:p>
                      <a:pPr marL="285750" indent="-285750" algn="l">
                        <a:buFont typeface="Arial" panose="020B0604020202020204" pitchFamily="34" charset="0"/>
                        <a:buChar char="•"/>
                      </a:pPr>
                      <a:r>
                        <a:rPr lang="de-DE" sz="1400" dirty="0">
                          <a:latin typeface="Arial" panose="020B0604020202020204" pitchFamily="34" charset="0"/>
                          <a:cs typeface="Arial" panose="020B0604020202020204" pitchFamily="34" charset="0"/>
                        </a:rPr>
                        <a:t>Marktgröße</a:t>
                      </a: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Arial" panose="020B0604020202020204" pitchFamily="34" charset="0"/>
                        <a:buChar char="•"/>
                      </a:pPr>
                      <a:r>
                        <a:rPr lang="de-DE" sz="1400" dirty="0">
                          <a:latin typeface="Arial" panose="020B0604020202020204" pitchFamily="34" charset="0"/>
                          <a:cs typeface="Arial" panose="020B0604020202020204" pitchFamily="34" charset="0"/>
                        </a:rPr>
                        <a:t>Erwerbs- und Aufbewahrungsnachweise</a:t>
                      </a:r>
                    </a:p>
                    <a:p>
                      <a:pPr marL="285750" indent="-285750" algn="l">
                        <a:buFont typeface="Arial" panose="020B0604020202020204" pitchFamily="34" charset="0"/>
                        <a:buChar char="•"/>
                      </a:pPr>
                      <a:r>
                        <a:rPr lang="de-DE" sz="1400" dirty="0">
                          <a:latin typeface="Arial" panose="020B0604020202020204" pitchFamily="34" charset="0"/>
                          <a:cs typeface="Arial" panose="020B0604020202020204" pitchFamily="34" charset="0"/>
                        </a:rPr>
                        <a:t>Kundenbeweise</a:t>
                      </a:r>
                    </a:p>
                    <a:p>
                      <a:pPr marL="285750" indent="-285750" algn="l">
                        <a:buFont typeface="Arial" panose="020B0604020202020204" pitchFamily="34" charset="0"/>
                        <a:buChar char="•"/>
                      </a:pPr>
                      <a:r>
                        <a:rPr lang="de-DE" sz="1400" dirty="0">
                          <a:latin typeface="Arial" panose="020B0604020202020204" pitchFamily="34" charset="0"/>
                          <a:cs typeface="Arial" panose="020B0604020202020204" pitchFamily="34" charset="0"/>
                        </a:rPr>
                        <a:t>Beweis für Trends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solidFill>
                            <a:srgbClr val="000000">
                              <a:lumMod val="75000"/>
                              <a:lumOff val="25000"/>
                            </a:srgbClr>
                          </a:solidFill>
                          <a:latin typeface="Arial" panose="020B0604020202020204" pitchFamily="34" charset="0"/>
                          <a:cs typeface="Arial" panose="020B0604020202020204" pitchFamily="34" charset="0"/>
                        </a:rPr>
                        <a:t>Nachfrage</a:t>
                      </a:r>
                      <a:r>
                        <a:rPr lang="en-US" sz="1400" dirty="0">
                          <a:solidFill>
                            <a:srgbClr val="000000">
                              <a:lumMod val="75000"/>
                              <a:lumOff val="25000"/>
                            </a:srgbClr>
                          </a:solidFill>
                          <a:latin typeface="Arial" panose="020B0604020202020204" pitchFamily="34" charset="0"/>
                          <a:cs typeface="Arial" panose="020B0604020202020204" pitchFamily="34" charset="0"/>
                        </a:rPr>
                        <a:t> </a:t>
                      </a:r>
                      <a:r>
                        <a:rPr lang="en-US" sz="1400" dirty="0" err="1">
                          <a:solidFill>
                            <a:srgbClr val="000000">
                              <a:lumMod val="75000"/>
                              <a:lumOff val="25000"/>
                            </a:srgbClr>
                          </a:solidFill>
                          <a:latin typeface="Arial" panose="020B0604020202020204" pitchFamily="34" charset="0"/>
                          <a:cs typeface="Arial" panose="020B0604020202020204" pitchFamily="34" charset="0"/>
                        </a:rPr>
                        <a:t>nach</a:t>
                      </a:r>
                      <a:r>
                        <a:rPr lang="en-US" sz="1400" dirty="0">
                          <a:solidFill>
                            <a:srgbClr val="000000">
                              <a:lumMod val="75000"/>
                              <a:lumOff val="25000"/>
                            </a:srgbClr>
                          </a:solidFill>
                          <a:latin typeface="Arial" panose="020B0604020202020204" pitchFamily="34" charset="0"/>
                          <a:cs typeface="Arial" panose="020B0604020202020204" pitchFamily="34" charset="0"/>
                        </a:rPr>
                        <a:t> dem </a:t>
                      </a:r>
                      <a:r>
                        <a:rPr lang="en-US" sz="1400" dirty="0" err="1">
                          <a:solidFill>
                            <a:srgbClr val="000000">
                              <a:lumMod val="75000"/>
                              <a:lumOff val="25000"/>
                            </a:srgbClr>
                          </a:solidFill>
                          <a:latin typeface="Arial" panose="020B0604020202020204" pitchFamily="34" charset="0"/>
                          <a:cs typeface="Arial" panose="020B0604020202020204" pitchFamily="34" charset="0"/>
                        </a:rPr>
                        <a:t>Produkt</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Verlangen</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Impressionen</a:t>
                      </a:r>
                    </a:p>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Engagement</a:t>
                      </a:r>
                    </a:p>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Aufmerksamkeit</a:t>
                      </a:r>
                    </a:p>
                    <a:p>
                      <a:pPr marL="285750" indent="-285750" algn="l">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Vertrauen und Respekt</a:t>
                      </a:r>
                    </a:p>
                    <a:p>
                      <a:pPr marL="285750" indent="-285750" algn="l">
                        <a:buFont typeface="Arial" panose="020B0604020202020204" pitchFamily="34" charset="0"/>
                        <a:buChar char="•"/>
                      </a:pPr>
                      <a:r>
                        <a:rPr lang="en-BZ" sz="1400" b="0" kern="1200" noProof="0">
                          <a:solidFill>
                            <a:schemeClr val="dk1"/>
                          </a:solidFill>
                          <a:latin typeface="Arial" panose="020B0604020202020204" pitchFamily="34" charset="0"/>
                          <a:ea typeface="+mn-ea"/>
                          <a:cs typeface="Arial" panose="020B0604020202020204" pitchFamily="34" charset="0"/>
                        </a:rPr>
                        <a:t>Verständnis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Click Through Rate</a:t>
                      </a:r>
                    </a:p>
                    <a:p>
                      <a:pPr marL="285750" indent="-285750" algn="l">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Öffnungsrate</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Interaktionen</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Anmeldungen</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Downloads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Arial" panose="020B0604020202020204" pitchFamily="34" charset="0"/>
                          <a:cs typeface="Arial" panose="020B0604020202020204" pitchFamily="34" charset="0"/>
                        </a:rPr>
                        <a:t>Heatmap-</a:t>
                      </a:r>
                      <a:r>
                        <a:rPr lang="en-US" sz="1400" dirty="0" err="1">
                          <a:solidFill>
                            <a:srgbClr val="000000">
                              <a:lumMod val="75000"/>
                              <a:lumOff val="25000"/>
                            </a:srgbClr>
                          </a:solidFill>
                          <a:latin typeface="Arial" panose="020B0604020202020204" pitchFamily="34" charset="0"/>
                          <a:cs typeface="Arial" panose="020B0604020202020204" pitchFamily="34" charset="0"/>
                        </a:rPr>
                        <a:t>Daten</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68704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Return on investment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Arial" panose="020B0604020202020204" pitchFamily="34" charset="0"/>
                        <a:buChar char="•"/>
                      </a:pPr>
                      <a:r>
                        <a:rPr lang="de-DE" sz="1400">
                          <a:latin typeface="Arial" panose="020B0604020202020204" pitchFamily="34" charset="0"/>
                          <a:cs typeface="Arial" panose="020B0604020202020204" pitchFamily="34" charset="0"/>
                        </a:rPr>
                        <a:t>Wertversprechen</a:t>
                      </a:r>
                    </a:p>
                    <a:p>
                      <a:pPr marL="285750" indent="-285750" algn="l">
                        <a:buFont typeface="Arial" panose="020B0604020202020204" pitchFamily="34" charset="0"/>
                        <a:buChar char="•"/>
                      </a:pPr>
                      <a:r>
                        <a:rPr lang="de-DE" sz="1400">
                          <a:latin typeface="Arial" panose="020B0604020202020204" pitchFamily="34" charset="0"/>
                          <a:cs typeface="Arial" panose="020B0604020202020204" pitchFamily="34" charset="0"/>
                        </a:rPr>
                        <a:t>Beweis finanzielle Beweise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Markenbe-kanntheit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Preis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Umsatz</a:t>
                      </a: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27016" y="8761939"/>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H="1" flipV="1">
            <a:off x="10835602" y="25525984"/>
            <a:ext cx="419662" cy="409250"/>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130">
            <a:extLst>
              <a:ext uri="{FF2B5EF4-FFF2-40B4-BE49-F238E27FC236}">
                <a16:creationId xmlns:a16="http://schemas.microsoft.com/office/drawing/2014/main" id="{87520CC3-65BE-4D8C-BDBA-1FDA93B0AFF4}"/>
              </a:ext>
            </a:extLst>
          </p:cNvPr>
          <p:cNvSpPr/>
          <p:nvPr/>
        </p:nvSpPr>
        <p:spPr>
          <a:xfrm>
            <a:off x="-511136" y="334397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a:ea typeface="+mn-ea"/>
                <a:cs typeface="+mn-cs"/>
              </a:rPr>
              <a:t>Methoden auswählen</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530701" y="3982772"/>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a:rPr>
              <a:t>Auswahl verschiedener Methoden, die für Triangulationsstudien benötigt werden.</a:t>
            </a:r>
          </a:p>
        </p:txBody>
      </p:sp>
      <p:sp>
        <p:nvSpPr>
          <p:cNvPr id="89" name="Pfeil: Chevron 81">
            <a:extLst>
              <a:ext uri="{FF2B5EF4-FFF2-40B4-BE49-F238E27FC236}">
                <a16:creationId xmlns:a16="http://schemas.microsoft.com/office/drawing/2014/main" id="{89E7FF72-B8E6-4AA7-BF6D-AD62BC5A9A6F}"/>
              </a:ext>
            </a:extLst>
          </p:cNvPr>
          <p:cNvSpPr/>
          <p:nvPr/>
        </p:nvSpPr>
        <p:spPr>
          <a:xfrm>
            <a:off x="2118193" y="334397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Methoden durchführen</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2096794" y="3982772"/>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Methoden nacheinander durchführen und die Ergebnisse protokollieren.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4753659" y="334397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Vergleich der Ergebnisse</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724289" y="3982772"/>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Vergleich der Ergebnisse verschiedener ausgewählter Methoden auf Ähnlichkeiten, Unterschiede und Genauigkeit.</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595539" y="864998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H="1" flipV="1">
            <a:off x="10837288" y="24652009"/>
            <a:ext cx="417976" cy="42930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Ellipse 22">
            <a:extLst>
              <a:ext uri="{FF2B5EF4-FFF2-40B4-BE49-F238E27FC236}">
                <a16:creationId xmlns:a16="http://schemas.microsoft.com/office/drawing/2014/main" id="{C5203B11-90AC-478D-A7D9-056DF1B93559}"/>
              </a:ext>
            </a:extLst>
          </p:cNvPr>
          <p:cNvSpPr/>
          <p:nvPr/>
        </p:nvSpPr>
        <p:spPr>
          <a:xfrm>
            <a:off x="3137445" y="2573144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3" name="Textfeld 113">
            <a:extLst>
              <a:ext uri="{FF2B5EF4-FFF2-40B4-BE49-F238E27FC236}">
                <a16:creationId xmlns:a16="http://schemas.microsoft.com/office/drawing/2014/main" id="{F2F6328A-8634-4691-836F-1D9AE3515EB9}"/>
              </a:ext>
            </a:extLst>
          </p:cNvPr>
          <p:cNvSpPr txBox="1"/>
          <p:nvPr/>
        </p:nvSpPr>
        <p:spPr>
          <a:xfrm>
            <a:off x="7324682" y="26877003"/>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8" name="Textfeld 114">
            <a:extLst>
              <a:ext uri="{FF2B5EF4-FFF2-40B4-BE49-F238E27FC236}">
                <a16:creationId xmlns:a16="http://schemas.microsoft.com/office/drawing/2014/main" id="{33CCC3FC-3651-4EF2-9CA0-2FEEA7F7C770}"/>
              </a:ext>
            </a:extLst>
          </p:cNvPr>
          <p:cNvSpPr txBox="1"/>
          <p:nvPr/>
        </p:nvSpPr>
        <p:spPr>
          <a:xfrm>
            <a:off x="9632123" y="2694243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06">
            <a:extLst>
              <a:ext uri="{FF2B5EF4-FFF2-40B4-BE49-F238E27FC236}">
                <a16:creationId xmlns:a16="http://schemas.microsoft.com/office/drawing/2014/main" id="{1AB84E19-E01B-4E95-B9EC-D6F10C0EDBEB}"/>
              </a:ext>
            </a:extLst>
          </p:cNvPr>
          <p:cNvSpPr txBox="1"/>
          <p:nvPr/>
        </p:nvSpPr>
        <p:spPr>
          <a:xfrm>
            <a:off x="-727016" y="26428478"/>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1" name="Textfeld 105">
            <a:extLst>
              <a:ext uri="{FF2B5EF4-FFF2-40B4-BE49-F238E27FC236}">
                <a16:creationId xmlns:a16="http://schemas.microsoft.com/office/drawing/2014/main" id="{EBA60CED-E5EC-4F79-958A-136E187140C9}"/>
              </a:ext>
            </a:extLst>
          </p:cNvPr>
          <p:cNvSpPr txBox="1"/>
          <p:nvPr/>
        </p:nvSpPr>
        <p:spPr>
          <a:xfrm>
            <a:off x="6027561" y="26428478"/>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577526" y="26334211"/>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a:off x="5843883" y="23437101"/>
            <a:ext cx="0" cy="271993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Pfeil: Chevron 86">
            <a:extLst>
              <a:ext uri="{FF2B5EF4-FFF2-40B4-BE49-F238E27FC236}">
                <a16:creationId xmlns:a16="http://schemas.microsoft.com/office/drawing/2014/main" id="{5AC35BB1-9006-4A88-A592-2144E3AE0698}"/>
              </a:ext>
            </a:extLst>
          </p:cNvPr>
          <p:cNvSpPr/>
          <p:nvPr/>
        </p:nvSpPr>
        <p:spPr>
          <a:xfrm>
            <a:off x="7389844" y="334397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Interpretieren der Ergebnisse</a:t>
            </a:r>
          </a:p>
        </p:txBody>
      </p:sp>
      <p:sp>
        <p:nvSpPr>
          <p:cNvPr id="107" name="Textfeld 88">
            <a:extLst>
              <a:ext uri="{FF2B5EF4-FFF2-40B4-BE49-F238E27FC236}">
                <a16:creationId xmlns:a16="http://schemas.microsoft.com/office/drawing/2014/main" id="{1F680E3F-E3A0-46B9-8DD6-00355E7887E3}"/>
              </a:ext>
            </a:extLst>
          </p:cNvPr>
          <p:cNvSpPr txBox="1"/>
          <p:nvPr/>
        </p:nvSpPr>
        <p:spPr>
          <a:xfrm>
            <a:off x="7399308" y="3982772"/>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Berechnung der Ergebnismaße jeder Studie und deren Kombination zur Interpretation der Endergebnisse.</a:t>
            </a:r>
          </a:p>
        </p:txBody>
      </p:sp>
      <p:sp>
        <p:nvSpPr>
          <p:cNvPr id="118" name="Textfeld 157">
            <a:extLst>
              <a:ext uri="{FF2B5EF4-FFF2-40B4-BE49-F238E27FC236}">
                <a16:creationId xmlns:a16="http://schemas.microsoft.com/office/drawing/2014/main" id="{767D10E8-2B80-4FA0-A863-C5577E9732CA}"/>
              </a:ext>
            </a:extLst>
          </p:cNvPr>
          <p:cNvSpPr txBox="1"/>
          <p:nvPr/>
        </p:nvSpPr>
        <p:spPr>
          <a:xfrm>
            <a:off x="-727016" y="1428005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9" name="Rechteck 158">
            <a:extLst>
              <a:ext uri="{FF2B5EF4-FFF2-40B4-BE49-F238E27FC236}">
                <a16:creationId xmlns:a16="http://schemas.microsoft.com/office/drawing/2014/main" id="{D4B5BD83-DD98-45D6-95B4-A95345553506}"/>
              </a:ext>
            </a:extLst>
          </p:cNvPr>
          <p:cNvSpPr/>
          <p:nvPr/>
        </p:nvSpPr>
        <p:spPr>
          <a:xfrm>
            <a:off x="-401473" y="14735386"/>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20" name="Rechteck 159">
            <a:extLst>
              <a:ext uri="{FF2B5EF4-FFF2-40B4-BE49-F238E27FC236}">
                <a16:creationId xmlns:a16="http://schemas.microsoft.com/office/drawing/2014/main" id="{56C8FD0D-FC29-4A59-9C38-DACB49A7AB5B}"/>
              </a:ext>
            </a:extLst>
          </p:cNvPr>
          <p:cNvSpPr/>
          <p:nvPr/>
        </p:nvSpPr>
        <p:spPr>
          <a:xfrm>
            <a:off x="4224156" y="14735386"/>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22" name="Rechteck 160">
            <a:extLst>
              <a:ext uri="{FF2B5EF4-FFF2-40B4-BE49-F238E27FC236}">
                <a16:creationId xmlns:a16="http://schemas.microsoft.com/office/drawing/2014/main" id="{ABF591AC-5A4F-4106-BCA8-2E64341A2784}"/>
              </a:ext>
            </a:extLst>
          </p:cNvPr>
          <p:cNvSpPr/>
          <p:nvPr/>
        </p:nvSpPr>
        <p:spPr>
          <a:xfrm>
            <a:off x="8850133" y="14735386"/>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23" name="Textfeld 164">
            <a:extLst>
              <a:ext uri="{FF2B5EF4-FFF2-40B4-BE49-F238E27FC236}">
                <a16:creationId xmlns:a16="http://schemas.microsoft.com/office/drawing/2014/main" id="{4916597C-94CA-47AF-B162-1FFC92018E76}"/>
              </a:ext>
            </a:extLst>
          </p:cNvPr>
          <p:cNvSpPr txBox="1"/>
          <p:nvPr/>
        </p:nvSpPr>
        <p:spPr>
          <a:xfrm>
            <a:off x="-444317" y="15302939"/>
            <a:ext cx="3311874" cy="1815882"/>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Alternative 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Unternehmensdaten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Kano-Modell</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Rangfolgeverfahren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Magische Schätzung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24" name="Textfeld 165">
            <a:extLst>
              <a:ext uri="{FF2B5EF4-FFF2-40B4-BE49-F238E27FC236}">
                <a16:creationId xmlns:a16="http://schemas.microsoft.com/office/drawing/2014/main" id="{8516A244-75DC-4289-9419-A13C7892D28C}"/>
              </a:ext>
            </a:extLst>
          </p:cNvPr>
          <p:cNvSpPr txBox="1"/>
          <p:nvPr/>
        </p:nvSpPr>
        <p:spPr>
          <a:xfrm>
            <a:off x="4200363" y="15302939"/>
            <a:ext cx="3205834" cy="1815882"/>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auf Erfahrungswerte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Sean-Ellis-Test</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Multivariate Analyse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Innovation Accounting</a:t>
            </a:r>
          </a:p>
        </p:txBody>
      </p:sp>
      <p:sp>
        <p:nvSpPr>
          <p:cNvPr id="125" name="Textfeld 165">
            <a:extLst>
              <a:ext uri="{FF2B5EF4-FFF2-40B4-BE49-F238E27FC236}">
                <a16:creationId xmlns:a16="http://schemas.microsoft.com/office/drawing/2014/main" id="{0C785804-D98C-4694-8D7C-A3C19CC2A568}"/>
              </a:ext>
            </a:extLst>
          </p:cNvPr>
          <p:cNvSpPr txBox="1"/>
          <p:nvPr/>
        </p:nvSpPr>
        <p:spPr>
          <a:xfrm>
            <a:off x="8822486" y="15302939"/>
            <a:ext cx="3756172" cy="3108543"/>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Thematische Inhaltsanalyse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Rekursive Abstraktion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Narrative Analyse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Hermeneutik</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Analyse des Webverkehrs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Link-Tracking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Picknick auf dem Friedhof</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Simulationsverkäufe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Vermarktungssimulation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Design review</a:t>
            </a:r>
          </a:p>
        </p:txBody>
      </p:sp>
      <p:sp>
        <p:nvSpPr>
          <p:cNvPr id="127" name="Ellipse 22">
            <a:extLst>
              <a:ext uri="{FF2B5EF4-FFF2-40B4-BE49-F238E27FC236}">
                <a16:creationId xmlns:a16="http://schemas.microsoft.com/office/drawing/2014/main" id="{FEC98F18-DED7-4AA7-81B9-3C5A5540531B}"/>
              </a:ext>
            </a:extLst>
          </p:cNvPr>
          <p:cNvSpPr/>
          <p:nvPr/>
        </p:nvSpPr>
        <p:spPr>
          <a:xfrm>
            <a:off x="4081326" y="2523624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9" name="Textfeld 173">
            <a:extLst>
              <a:ext uri="{FF2B5EF4-FFF2-40B4-BE49-F238E27FC236}">
                <a16:creationId xmlns:a16="http://schemas.microsoft.com/office/drawing/2014/main" id="{B16A916B-DD0A-45A3-8A7E-AC16D6568D49}"/>
              </a:ext>
            </a:extLst>
          </p:cNvPr>
          <p:cNvSpPr txBox="1"/>
          <p:nvPr/>
        </p:nvSpPr>
        <p:spPr>
          <a:xfrm>
            <a:off x="2563862" y="27204887"/>
            <a:ext cx="3171278" cy="289310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PM35: Blog post</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PM40: </a:t>
            </a:r>
            <a:r>
              <a:rPr lang="en-GB" sz="1400" i="0" dirty="0" err="1">
                <a:effectLst/>
                <a:latin typeface="Arial" panose="020B0604020202020204" pitchFamily="34" charset="0"/>
                <a:cs typeface="Arial" panose="020B0604020202020204" pitchFamily="34" charset="0"/>
              </a:rPr>
              <a:t>Plakat</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Werbung</a:t>
            </a:r>
            <a:r>
              <a:rPr lang="en-GB" sz="1400" i="0" dirty="0">
                <a:effectLst/>
                <a:latin typeface="Arial" panose="020B0604020202020204" pitchFamily="34" charset="0"/>
                <a:cs typeface="Arial" panose="020B0604020202020204" pitchFamily="34" charset="0"/>
              </a:rPr>
              <a:t> – </a:t>
            </a:r>
            <a:r>
              <a:rPr lang="en-GB" sz="1400" i="0" dirty="0" err="1">
                <a:effectLst/>
                <a:latin typeface="Arial" panose="020B0604020202020204" pitchFamily="34" charset="0"/>
                <a:cs typeface="Arial" panose="020B0604020202020204" pitchFamily="34" charset="0"/>
              </a:rPr>
              <a:t>physisch</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PM56: Digital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PM37: CAS (Computer Aided Selling)</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PM42: Fake Landing Page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PM43: Presale Landing Page</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PA05: Digital Wireframe</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sz="1400" i="0" dirty="0">
              <a:effectLst/>
              <a:latin typeface="Arial" panose="020B0604020202020204" pitchFamily="34" charset="0"/>
              <a:cs typeface="Arial" panose="020B0604020202020204" pitchFamily="34" charset="0"/>
            </a:endParaRPr>
          </a:p>
        </p:txBody>
      </p:sp>
      <p:sp>
        <p:nvSpPr>
          <p:cNvPr id="137" name="Textfeld 173">
            <a:extLst>
              <a:ext uri="{FF2B5EF4-FFF2-40B4-BE49-F238E27FC236}">
                <a16:creationId xmlns:a16="http://schemas.microsoft.com/office/drawing/2014/main" id="{6AACD334-E6C4-468C-9FDB-C36C92E27195}"/>
              </a:ext>
            </a:extLst>
          </p:cNvPr>
          <p:cNvSpPr txBox="1"/>
          <p:nvPr/>
        </p:nvSpPr>
        <p:spPr>
          <a:xfrm>
            <a:off x="-682873" y="27204887"/>
            <a:ext cx="2953904" cy="1384995"/>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PM45: Press Release Article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PM04: UI - Mock-up (Clickable prototype/ Click dummy)</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PM19: Life sized 2D prototype</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PM55: Solution image</a:t>
            </a:r>
          </a:p>
        </p:txBody>
      </p:sp>
      <p:sp>
        <p:nvSpPr>
          <p:cNvPr id="138" name="Textfeld 173">
            <a:extLst>
              <a:ext uri="{FF2B5EF4-FFF2-40B4-BE49-F238E27FC236}">
                <a16:creationId xmlns:a16="http://schemas.microsoft.com/office/drawing/2014/main" id="{A2851005-313B-4962-8978-DC6F00C39390}"/>
              </a:ext>
            </a:extLst>
          </p:cNvPr>
          <p:cNvSpPr txBox="1"/>
          <p:nvPr/>
        </p:nvSpPr>
        <p:spPr>
          <a:xfrm>
            <a:off x="6096000" y="27204887"/>
            <a:ext cx="2580915" cy="738664"/>
          </a:xfrm>
          <a:prstGeom prst="rect">
            <a:avLst/>
          </a:prstGeom>
          <a:noFill/>
        </p:spPr>
        <p:txBody>
          <a:bodyPr wrap="square" rtlCol="0">
            <a:spAutoFit/>
          </a:bodyPr>
          <a:lstStyle/>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VM02: Feld Beobachtung</a:t>
            </a:r>
          </a:p>
          <a:p>
            <a:pPr marL="285750" indent="-285750">
              <a:buFont typeface="Arial" panose="020B0604020202020204" pitchFamily="34" charset="0"/>
              <a:buChar char="•"/>
            </a:pPr>
            <a:r>
              <a:rPr lang="en-GB" sz="1400" dirty="0">
                <a:latin typeface="Arial"/>
                <a:cs typeface="Arial"/>
              </a:rPr>
              <a:t>VM13: </a:t>
            </a:r>
            <a:r>
              <a:rPr lang="en-GB" sz="1400" dirty="0" err="1">
                <a:latin typeface="Arial"/>
                <a:cs typeface="Arial"/>
              </a:rPr>
              <a:t>Tiefen</a:t>
            </a:r>
            <a:r>
              <a:rPr lang="en-GB" sz="1400" dirty="0">
                <a:latin typeface="Arial"/>
                <a:cs typeface="Arial"/>
              </a:rPr>
              <a:t> interviews</a:t>
            </a:r>
          </a:p>
          <a:p>
            <a:pPr marL="285750" indent="-285750">
              <a:buFont typeface="Arial" panose="020B0604020202020204" pitchFamily="34" charset="0"/>
              <a:buChar char="•"/>
            </a:pPr>
            <a:r>
              <a:rPr kumimoji="0" lang="en-GB" sz="1400" kern="1200" cap="none" spc="0" normalizeH="0" noProof="0" dirty="0">
                <a:ln>
                  <a:noFill/>
                </a:ln>
                <a:effectLst/>
                <a:uLnTx/>
                <a:uFillTx/>
                <a:latin typeface="Arial" panose="020B0604020202020204" pitchFamily="34" charset="0"/>
                <a:cs typeface="Arial" panose="020B0604020202020204" pitchFamily="34" charset="0"/>
              </a:rPr>
              <a:t>VM31: Systematic Review</a:t>
            </a:r>
            <a:endParaRPr lang="de-DE" sz="1400" dirty="0">
              <a:latin typeface="Arial" panose="020B0604020202020204" pitchFamily="34" charset="0"/>
              <a:cs typeface="Arial" panose="020B0604020202020204" pitchFamily="34" charset="0"/>
            </a:endParaRPr>
          </a:p>
        </p:txBody>
      </p:sp>
      <p:sp>
        <p:nvSpPr>
          <p:cNvPr id="141" name="Textfeld 173">
            <a:extLst>
              <a:ext uri="{FF2B5EF4-FFF2-40B4-BE49-F238E27FC236}">
                <a16:creationId xmlns:a16="http://schemas.microsoft.com/office/drawing/2014/main" id="{74289FB0-B93D-4D43-89B7-CCDE9C65D28A}"/>
              </a:ext>
            </a:extLst>
          </p:cNvPr>
          <p:cNvSpPr txBox="1"/>
          <p:nvPr/>
        </p:nvSpPr>
        <p:spPr>
          <a:xfrm>
            <a:off x="9173685" y="27204887"/>
            <a:ext cx="3269987" cy="1169551"/>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baseline="0" dirty="0">
                <a:latin typeface="Arial" panose="020B0604020202020204" pitchFamily="34" charset="0"/>
                <a:cs typeface="Arial" panose="020B0604020202020204" pitchFamily="34" charset="0"/>
              </a:rPr>
              <a:t>VM07: </a:t>
            </a:r>
            <a:r>
              <a:rPr lang="en-GB" sz="1400" i="0" u="none" strike="noStrike" baseline="0" dirty="0" err="1">
                <a:latin typeface="Arial" panose="020B0604020202020204" pitchFamily="34" charset="0"/>
                <a:cs typeface="Arial" panose="020B0604020202020204" pitchFamily="34" charset="0"/>
              </a:rPr>
              <a:t>Fragebogen</a:t>
            </a:r>
            <a:endParaRPr lang="en-GB" sz="1400" i="0" u="none" strike="noStrike"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VM19: </a:t>
            </a:r>
            <a:r>
              <a:rPr lang="en-GB" sz="1400" dirty="0" err="1">
                <a:latin typeface="Arial" panose="020B0604020202020204" pitchFamily="34" charset="0"/>
                <a:cs typeface="Arial" panose="020B0604020202020204" pitchFamily="34" charset="0"/>
              </a:rPr>
              <a:t>Gruppendiskussion</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VM05: Conjoint Analyse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VM35: </a:t>
            </a:r>
            <a:r>
              <a:rPr lang="en-GB" sz="1400" i="0" u="none" strike="noStrike" baseline="0" dirty="0">
                <a:latin typeface="Arial" panose="020B0604020202020204" pitchFamily="34" charset="0"/>
                <a:cs typeface="Arial" panose="020B0604020202020204" pitchFamily="34" charset="0"/>
              </a:rPr>
              <a:t>Meta Analyse</a:t>
            </a:r>
            <a:endParaRPr lang="en-GB" sz="1400" i="0" dirty="0">
              <a:effectLst/>
              <a:latin typeface="Arial" panose="020B0604020202020204" pitchFamily="34" charset="0"/>
              <a:cs typeface="Arial" panose="020B0604020202020204" pitchFamily="34" charset="0"/>
            </a:endParaRPr>
          </a:p>
        </p:txBody>
      </p:sp>
      <p:cxnSp>
        <p:nvCxnSpPr>
          <p:cNvPr id="142" name="Gerader Verbinder 11">
            <a:extLst>
              <a:ext uri="{FF2B5EF4-FFF2-40B4-BE49-F238E27FC236}">
                <a16:creationId xmlns:a16="http://schemas.microsoft.com/office/drawing/2014/main" id="{FDB51E77-BB72-45BA-B877-2071DA87EBFB}"/>
              </a:ext>
            </a:extLst>
          </p:cNvPr>
          <p:cNvCxnSpPr/>
          <p:nvPr/>
        </p:nvCxnSpPr>
        <p:spPr bwMode="auto">
          <a:xfrm>
            <a:off x="5847615" y="26897189"/>
            <a:ext cx="0" cy="288409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Textfeld 87">
            <a:extLst>
              <a:ext uri="{FF2B5EF4-FFF2-40B4-BE49-F238E27FC236}">
                <a16:creationId xmlns:a16="http://schemas.microsoft.com/office/drawing/2014/main" id="{18C9D8CB-ED05-442B-9BED-81451DCBC2AD}"/>
              </a:ext>
            </a:extLst>
          </p:cNvPr>
          <p:cNvSpPr txBox="1"/>
          <p:nvPr/>
        </p:nvSpPr>
        <p:spPr>
          <a:xfrm>
            <a:off x="-727016" y="3007079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44" name="Textfeld 108">
            <a:extLst>
              <a:ext uri="{FF2B5EF4-FFF2-40B4-BE49-F238E27FC236}">
                <a16:creationId xmlns:a16="http://schemas.microsoft.com/office/drawing/2014/main" id="{C3ABF63D-505C-4314-AD27-B975F5B881DC}"/>
              </a:ext>
            </a:extLst>
          </p:cNvPr>
          <p:cNvSpPr txBox="1"/>
          <p:nvPr/>
        </p:nvSpPr>
        <p:spPr>
          <a:xfrm>
            <a:off x="1608179" y="30076633"/>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rPr>
              <a:t>[Tri14] </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45" name="Gerader Verbinder 58">
            <a:extLst>
              <a:ext uri="{FF2B5EF4-FFF2-40B4-BE49-F238E27FC236}">
                <a16:creationId xmlns:a16="http://schemas.microsoft.com/office/drawing/2014/main" id="{FBECD934-6BBF-43D5-8E23-782C847870A5}"/>
              </a:ext>
            </a:extLst>
          </p:cNvPr>
          <p:cNvCxnSpPr/>
          <p:nvPr/>
        </p:nvCxnSpPr>
        <p:spPr bwMode="auto">
          <a:xfrm flipV="1">
            <a:off x="-577526" y="29981282"/>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 name="Ellipse 22">
            <a:extLst>
              <a:ext uri="{FF2B5EF4-FFF2-40B4-BE49-F238E27FC236}">
                <a16:creationId xmlns:a16="http://schemas.microsoft.com/office/drawing/2014/main" id="{D206FB36-5AC6-433A-BE6E-8707E7E39DE7}"/>
              </a:ext>
            </a:extLst>
          </p:cNvPr>
          <p:cNvSpPr/>
          <p:nvPr/>
        </p:nvSpPr>
        <p:spPr>
          <a:xfrm>
            <a:off x="3619395" y="2523624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86" name="Textfeld 124">
            <a:extLst>
              <a:ext uri="{FF2B5EF4-FFF2-40B4-BE49-F238E27FC236}">
                <a16:creationId xmlns:a16="http://schemas.microsoft.com/office/drawing/2014/main" id="{FB17E9BF-F7BC-4EE2-AB0B-07F4C5194C51}"/>
              </a:ext>
            </a:extLst>
          </p:cNvPr>
          <p:cNvSpPr txBox="1"/>
          <p:nvPr/>
        </p:nvSpPr>
        <p:spPr>
          <a:xfrm>
            <a:off x="5983576" y="6733000"/>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Computer</a:t>
            </a:r>
          </a:p>
        </p:txBody>
      </p:sp>
      <p:pic>
        <p:nvPicPr>
          <p:cNvPr id="87" name="Graphic 86" descr="Laptop with solid fill">
            <a:extLst>
              <a:ext uri="{FF2B5EF4-FFF2-40B4-BE49-F238E27FC236}">
                <a16:creationId xmlns:a16="http://schemas.microsoft.com/office/drawing/2014/main" id="{C05FB43B-C4C8-4D69-8B36-F32830E463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5688" y="5864598"/>
            <a:ext cx="914400" cy="914400"/>
          </a:xfrm>
          <a:prstGeom prst="rect">
            <a:avLst/>
          </a:prstGeom>
        </p:spPr>
      </p:pic>
      <p:pic>
        <p:nvPicPr>
          <p:cNvPr id="88" name="Graphic 87" descr="Statistics with solid fill">
            <a:extLst>
              <a:ext uri="{FF2B5EF4-FFF2-40B4-BE49-F238E27FC236}">
                <a16:creationId xmlns:a16="http://schemas.microsoft.com/office/drawing/2014/main" id="{FD4D0870-859C-418C-A8F2-E80C86B6FC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13601" y="7145214"/>
            <a:ext cx="914400" cy="914400"/>
          </a:xfrm>
          <a:prstGeom prst="rect">
            <a:avLst/>
          </a:prstGeom>
        </p:spPr>
      </p:pic>
      <p:pic>
        <p:nvPicPr>
          <p:cNvPr id="91" name="Graphic 90" descr="Database with solid fill">
            <a:extLst>
              <a:ext uri="{FF2B5EF4-FFF2-40B4-BE49-F238E27FC236}">
                <a16:creationId xmlns:a16="http://schemas.microsoft.com/office/drawing/2014/main" id="{1DA120C3-3A29-4C11-ADBC-A34B85CE37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44083" y="5864598"/>
            <a:ext cx="914400" cy="914400"/>
          </a:xfrm>
          <a:prstGeom prst="rect">
            <a:avLst/>
          </a:prstGeom>
        </p:spPr>
      </p:pic>
      <p:sp>
        <p:nvSpPr>
          <p:cNvPr id="95" name="Textfeld 124">
            <a:extLst>
              <a:ext uri="{FF2B5EF4-FFF2-40B4-BE49-F238E27FC236}">
                <a16:creationId xmlns:a16="http://schemas.microsoft.com/office/drawing/2014/main" id="{886B140B-C32A-46A1-B115-53238C83B890}"/>
              </a:ext>
            </a:extLst>
          </p:cNvPr>
          <p:cNvSpPr txBox="1"/>
          <p:nvPr/>
        </p:nvSpPr>
        <p:spPr>
          <a:xfrm>
            <a:off x="7507479" y="6733000"/>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a:t>
            </a:r>
          </a:p>
        </p:txBody>
      </p:sp>
      <p:sp>
        <p:nvSpPr>
          <p:cNvPr id="100" name="Textfeld 124">
            <a:extLst>
              <a:ext uri="{FF2B5EF4-FFF2-40B4-BE49-F238E27FC236}">
                <a16:creationId xmlns:a16="http://schemas.microsoft.com/office/drawing/2014/main" id="{E5E474C6-A65F-4605-8C02-E80098D2305F}"/>
              </a:ext>
            </a:extLst>
          </p:cNvPr>
          <p:cNvSpPr txBox="1"/>
          <p:nvPr/>
        </p:nvSpPr>
        <p:spPr>
          <a:xfrm>
            <a:off x="6015658" y="7959305"/>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Visualisation tools</a:t>
            </a:r>
          </a:p>
        </p:txBody>
      </p:sp>
      <p:pic>
        <p:nvPicPr>
          <p:cNvPr id="3" name="Picture 2">
            <a:extLst>
              <a:ext uri="{FF2B5EF4-FFF2-40B4-BE49-F238E27FC236}">
                <a16:creationId xmlns:a16="http://schemas.microsoft.com/office/drawing/2014/main" id="{364CDCE2-08D6-4998-8DBD-8C5EB39B8FA3}"/>
              </a:ext>
            </a:extLst>
          </p:cNvPr>
          <p:cNvPicPr>
            <a:picLocks noChangeAspect="1"/>
          </p:cNvPicPr>
          <p:nvPr/>
        </p:nvPicPr>
        <p:blipFill>
          <a:blip r:embed="rId9"/>
          <a:stretch>
            <a:fillRect/>
          </a:stretch>
        </p:blipFill>
        <p:spPr>
          <a:xfrm>
            <a:off x="9347630" y="6876743"/>
            <a:ext cx="3068298" cy="771899"/>
          </a:xfrm>
          <a:prstGeom prst="rect">
            <a:avLst/>
          </a:prstGeom>
        </p:spPr>
      </p:pic>
      <p:pic>
        <p:nvPicPr>
          <p:cNvPr id="4098" name="Picture 2" descr="SAGE Reference - The SAGE Handbook of Qualitative Data Collection">
            <a:extLst>
              <a:ext uri="{FF2B5EF4-FFF2-40B4-BE49-F238E27FC236}">
                <a16:creationId xmlns:a16="http://schemas.microsoft.com/office/drawing/2014/main" id="{12CBA0C2-15F2-406A-8BEA-F29921FEE6F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532"/>
          <a:stretch/>
        </p:blipFill>
        <p:spPr bwMode="auto">
          <a:xfrm>
            <a:off x="-72037" y="5654205"/>
            <a:ext cx="5600020" cy="2715576"/>
          </a:xfrm>
          <a:prstGeom prst="rect">
            <a:avLst/>
          </a:prstGeom>
          <a:noFill/>
          <a:extLst>
            <a:ext uri="{909E8E84-426E-40DD-AFC4-6F175D3DCCD1}">
              <a14:hiddenFill xmlns:a14="http://schemas.microsoft.com/office/drawing/2010/main">
                <a:solidFill>
                  <a:srgbClr val="FFFFFF"/>
                </a:solidFill>
              </a14:hiddenFill>
            </a:ext>
          </a:extLst>
        </p:spPr>
      </p:pic>
      <p:sp>
        <p:nvSpPr>
          <p:cNvPr id="84" name="Textfeld 122">
            <a:extLst>
              <a:ext uri="{FF2B5EF4-FFF2-40B4-BE49-F238E27FC236}">
                <a16:creationId xmlns:a16="http://schemas.microsoft.com/office/drawing/2014/main" id="{EB087FBC-2F6A-4C84-ADB9-353A939F5A7A}"/>
              </a:ext>
            </a:extLst>
          </p:cNvPr>
          <p:cNvSpPr txBox="1"/>
          <p:nvPr/>
        </p:nvSpPr>
        <p:spPr>
          <a:xfrm>
            <a:off x="7358027" y="7967869"/>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05" name="Graphic 104" descr="Camera with solid fill">
            <a:extLst>
              <a:ext uri="{FF2B5EF4-FFF2-40B4-BE49-F238E27FC236}">
                <a16:creationId xmlns:a16="http://schemas.microsoft.com/office/drawing/2014/main" id="{3C368577-9A58-4B33-B067-8DA66B77B1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42239" y="7140773"/>
            <a:ext cx="914400" cy="914400"/>
          </a:xfrm>
          <a:prstGeom prst="rect">
            <a:avLst/>
          </a:prstGeom>
        </p:spPr>
      </p:pic>
      <p:sp>
        <p:nvSpPr>
          <p:cNvPr id="110" name="Ellipse 22">
            <a:extLst>
              <a:ext uri="{FF2B5EF4-FFF2-40B4-BE49-F238E27FC236}">
                <a16:creationId xmlns:a16="http://schemas.microsoft.com/office/drawing/2014/main" id="{AEF0ADAC-9767-45C6-A586-31EB442B5BAD}"/>
              </a:ext>
            </a:extLst>
          </p:cNvPr>
          <p:cNvSpPr/>
          <p:nvPr/>
        </p:nvSpPr>
        <p:spPr>
          <a:xfrm>
            <a:off x="2687981" y="2523624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Ellipse 22">
            <a:extLst>
              <a:ext uri="{FF2B5EF4-FFF2-40B4-BE49-F238E27FC236}">
                <a16:creationId xmlns:a16="http://schemas.microsoft.com/office/drawing/2014/main" id="{17F16BEA-957E-4283-AD2A-209997EC3109}"/>
              </a:ext>
            </a:extLst>
          </p:cNvPr>
          <p:cNvSpPr/>
          <p:nvPr/>
        </p:nvSpPr>
        <p:spPr>
          <a:xfrm>
            <a:off x="3615279" y="2573144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7" name="Ellipse 22">
            <a:extLst>
              <a:ext uri="{FF2B5EF4-FFF2-40B4-BE49-F238E27FC236}">
                <a16:creationId xmlns:a16="http://schemas.microsoft.com/office/drawing/2014/main" id="{3696B7A1-8163-45CC-9B09-A67988E6A112}"/>
              </a:ext>
            </a:extLst>
          </p:cNvPr>
          <p:cNvSpPr/>
          <p:nvPr/>
        </p:nvSpPr>
        <p:spPr>
          <a:xfrm>
            <a:off x="2154195" y="2573144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111" name="Table 23">
            <a:extLst>
              <a:ext uri="{FF2B5EF4-FFF2-40B4-BE49-F238E27FC236}">
                <a16:creationId xmlns:a16="http://schemas.microsoft.com/office/drawing/2014/main" id="{ACC3C18F-16E0-4612-A48E-7A0244F1190A}"/>
              </a:ext>
            </a:extLst>
          </p:cNvPr>
          <p:cNvGraphicFramePr>
            <a:graphicFrameLocks noGrp="1"/>
          </p:cNvGraphicFramePr>
          <p:nvPr>
            <p:extLst>
              <p:ext uri="{D42A27DB-BD31-4B8C-83A1-F6EECF244321}">
                <p14:modId xmlns:p14="http://schemas.microsoft.com/office/powerpoint/2010/main" val="1055336524"/>
              </p:ext>
            </p:extLst>
          </p:nvPr>
        </p:nvGraphicFramePr>
        <p:xfrm>
          <a:off x="73609" y="19064960"/>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167479">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dirty="0" err="1">
                          <a:latin typeface="Arial" panose="020B0604020202020204" pitchFamily="34" charset="0"/>
                          <a:cs typeface="Arial" panose="020B0604020202020204" pitchFamily="34" charset="0"/>
                        </a:rPr>
                        <a:t>Verhaltensdaten</a:t>
                      </a: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114" name="Textfeld 113">
            <a:extLst>
              <a:ext uri="{FF2B5EF4-FFF2-40B4-BE49-F238E27FC236}">
                <a16:creationId xmlns:a16="http://schemas.microsoft.com/office/drawing/2014/main" id="{449EAC02-A680-420C-BCDF-EDD787C5860D}"/>
              </a:ext>
            </a:extLst>
          </p:cNvPr>
          <p:cNvSpPr txBox="1"/>
          <p:nvPr/>
        </p:nvSpPr>
        <p:spPr>
          <a:xfrm>
            <a:off x="6124763" y="2685697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30" name="Textfeld 110">
            <a:extLst>
              <a:ext uri="{FF2B5EF4-FFF2-40B4-BE49-F238E27FC236}">
                <a16:creationId xmlns:a16="http://schemas.microsoft.com/office/drawing/2014/main" id="{6F021D7C-1945-4778-AE5E-A037DB5C02C4}"/>
              </a:ext>
            </a:extLst>
          </p:cNvPr>
          <p:cNvSpPr txBox="1"/>
          <p:nvPr/>
        </p:nvSpPr>
        <p:spPr>
          <a:xfrm>
            <a:off x="-629044" y="2685697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31" name="Textfeld 112">
            <a:extLst>
              <a:ext uri="{FF2B5EF4-FFF2-40B4-BE49-F238E27FC236}">
                <a16:creationId xmlns:a16="http://schemas.microsoft.com/office/drawing/2014/main" id="{8AAFD702-522B-4AA1-9BDB-378E6DF47480}"/>
              </a:ext>
            </a:extLst>
          </p:cNvPr>
          <p:cNvSpPr txBox="1"/>
          <p:nvPr/>
        </p:nvSpPr>
        <p:spPr>
          <a:xfrm>
            <a:off x="2575690" y="2685697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32" name="Textfeld 114">
            <a:extLst>
              <a:ext uri="{FF2B5EF4-FFF2-40B4-BE49-F238E27FC236}">
                <a16:creationId xmlns:a16="http://schemas.microsoft.com/office/drawing/2014/main" id="{3471FC51-D1CB-40FE-93C7-68B0806BD8D4}"/>
              </a:ext>
            </a:extLst>
          </p:cNvPr>
          <p:cNvSpPr txBox="1"/>
          <p:nvPr/>
        </p:nvSpPr>
        <p:spPr>
          <a:xfrm>
            <a:off x="9173686" y="2685697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pic>
        <p:nvPicPr>
          <p:cNvPr id="133" name="Picture 132" descr="Logo, company name&#10;&#10;Description automatically generated">
            <a:extLst>
              <a:ext uri="{FF2B5EF4-FFF2-40B4-BE49-F238E27FC236}">
                <a16:creationId xmlns:a16="http://schemas.microsoft.com/office/drawing/2014/main" id="{4A6630CB-3822-44BA-B0AE-DFABDC645334}"/>
              </a:ext>
            </a:extLst>
          </p:cNvPr>
          <p:cNvPicPr>
            <a:picLocks noChangeAspect="1"/>
          </p:cNvPicPr>
          <p:nvPr/>
        </p:nvPicPr>
        <p:blipFill rotWithShape="1">
          <a:blip r:embed="rId13">
            <a:extLst>
              <a:ext uri="{28A0092B-C50C-407E-A947-70E740481C1C}">
                <a14:useLocalDpi xmlns:a14="http://schemas.microsoft.com/office/drawing/2010/main" val="0"/>
              </a:ext>
            </a:extLst>
          </a:blip>
          <a:srcRect t="27764" b="27980"/>
          <a:stretch/>
        </p:blipFill>
        <p:spPr>
          <a:xfrm>
            <a:off x="9399965" y="7596063"/>
            <a:ext cx="2908337" cy="724000"/>
          </a:xfrm>
          <a:prstGeom prst="rect">
            <a:avLst/>
          </a:prstGeom>
        </p:spPr>
      </p:pic>
      <p:pic>
        <p:nvPicPr>
          <p:cNvPr id="134" name="Picture 133" descr="Graphical user interface, text&#10;&#10;Description automatically generated with medium confidence">
            <a:extLst>
              <a:ext uri="{FF2B5EF4-FFF2-40B4-BE49-F238E27FC236}">
                <a16:creationId xmlns:a16="http://schemas.microsoft.com/office/drawing/2014/main" id="{B00FECBE-9E10-43BB-98F2-884BF599FE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36978" y="5816265"/>
            <a:ext cx="1636310" cy="935035"/>
          </a:xfrm>
          <a:prstGeom prst="rect">
            <a:avLst/>
          </a:prstGeom>
        </p:spPr>
      </p:pic>
      <p:sp>
        <p:nvSpPr>
          <p:cNvPr id="126" name="Rectangle 125">
            <a:extLst>
              <a:ext uri="{FF2B5EF4-FFF2-40B4-BE49-F238E27FC236}">
                <a16:creationId xmlns:a16="http://schemas.microsoft.com/office/drawing/2014/main" id="{65B89F45-533B-4BD7-B6BD-E1E869F8753F}"/>
              </a:ext>
            </a:extLst>
          </p:cNvPr>
          <p:cNvSpPr/>
          <p:nvPr/>
        </p:nvSpPr>
        <p:spPr>
          <a:xfrm>
            <a:off x="-923996" y="3034426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A851309-CCED-4015-A1C4-1692060EF432}"/>
              </a:ext>
            </a:extLst>
          </p:cNvPr>
          <p:cNvSpPr/>
          <p:nvPr/>
        </p:nvSpPr>
        <p:spPr>
          <a:xfrm>
            <a:off x="12648234" y="257876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72FAE70D-1D0C-4FE0-BA64-3C26E884067C}"/>
              </a:ext>
            </a:extLst>
          </p:cNvPr>
          <p:cNvSpPr/>
          <p:nvPr/>
        </p:nvSpPr>
        <p:spPr>
          <a:xfrm>
            <a:off x="-900880" y="123798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47" name="Picture 146" descr="Logo&#10;&#10;Description automatically generated">
            <a:extLst>
              <a:ext uri="{FF2B5EF4-FFF2-40B4-BE49-F238E27FC236}">
                <a16:creationId xmlns:a16="http://schemas.microsoft.com/office/drawing/2014/main" id="{63E49358-889B-403B-978C-899B58B7A1A4}"/>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44861" y1="40000" x2="86667" y2="45714"/>
                        <a14:foregroundMark x1="87222" y1="68810" x2="53611" y2="66667"/>
                        <a14:foregroundMark x1="64444" y1="72381" x2="63750" y2="56190"/>
                        <a14:foregroundMark x1="32778" y1="53810" x2="33472" y2="33095"/>
                        <a14:foregroundMark x1="44861" y1="35476" x2="77917" y2="45952"/>
                        <a14:foregroundMark x1="77917" y1="45952" x2="75139" y2="56190"/>
                        <a14:foregroundMark x1="87222" y1="66667" x2="39444" y2="66667"/>
                      </a14:backgroundRemoval>
                    </a14:imgEffect>
                  </a14:imgLayer>
                </a14:imgProps>
              </a:ext>
              <a:ext uri="{28A0092B-C50C-407E-A947-70E740481C1C}">
                <a14:useLocalDpi xmlns:a14="http://schemas.microsoft.com/office/drawing/2010/main" val="0"/>
              </a:ext>
            </a:extLst>
          </a:blip>
          <a:stretch>
            <a:fillRect/>
          </a:stretch>
        </p:blipFill>
        <p:spPr>
          <a:xfrm>
            <a:off x="10864408" y="5816265"/>
            <a:ext cx="1579264" cy="921237"/>
          </a:xfrm>
          <a:prstGeom prst="rect">
            <a:avLst/>
          </a:prstGeom>
        </p:spPr>
      </p:pic>
      <p:sp>
        <p:nvSpPr>
          <p:cNvPr id="148" name="Textfeld 74">
            <a:extLst>
              <a:ext uri="{FF2B5EF4-FFF2-40B4-BE49-F238E27FC236}">
                <a16:creationId xmlns:a16="http://schemas.microsoft.com/office/drawing/2014/main" id="{3F10A4CD-8D07-44E8-8D18-875AD7247304}"/>
              </a:ext>
            </a:extLst>
          </p:cNvPr>
          <p:cNvSpPr txBox="1"/>
          <p:nvPr/>
        </p:nvSpPr>
        <p:spPr>
          <a:xfrm>
            <a:off x="-727016" y="18631166"/>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49" name="Gerader Verbinder 168">
            <a:extLst>
              <a:ext uri="{FF2B5EF4-FFF2-40B4-BE49-F238E27FC236}">
                <a16:creationId xmlns:a16="http://schemas.microsoft.com/office/drawing/2014/main" id="{FDB73301-7E4D-4157-9133-A6465E732D11}"/>
              </a:ext>
            </a:extLst>
          </p:cNvPr>
          <p:cNvCxnSpPr/>
          <p:nvPr/>
        </p:nvCxnSpPr>
        <p:spPr bwMode="auto">
          <a:xfrm flipV="1">
            <a:off x="6121399" y="23073705"/>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0" name="Textfeld 76">
            <a:extLst>
              <a:ext uri="{FF2B5EF4-FFF2-40B4-BE49-F238E27FC236}">
                <a16:creationId xmlns:a16="http://schemas.microsoft.com/office/drawing/2014/main" id="{0B4C8BB1-E6D7-4DB3-B6EF-C6324997E819}"/>
              </a:ext>
            </a:extLst>
          </p:cNvPr>
          <p:cNvSpPr txBox="1"/>
          <p:nvPr/>
        </p:nvSpPr>
        <p:spPr>
          <a:xfrm>
            <a:off x="6040469" y="2320189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FEB95C56-383F-43BB-ACE4-840D1C293FE9}"/>
              </a:ext>
            </a:extLst>
          </p:cNvPr>
          <p:cNvSpPr/>
          <p:nvPr/>
        </p:nvSpPr>
        <p:spPr>
          <a:xfrm>
            <a:off x="-2490134" y="258552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47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133664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VM33: </a:t>
            </a:r>
            <a:r>
              <a:rPr kumimoji="0" lang="en-GB" sz="2200" b="1" kern="1200" cap="none" spc="0" normalizeH="0" noProof="0">
                <a:ln>
                  <a:noFill/>
                </a:ln>
                <a:solidFill>
                  <a:schemeClr val="bg1"/>
                </a:solidFill>
                <a:effectLst/>
                <a:uLnTx/>
                <a:uFillTx/>
                <a:latin typeface="Arial" panose="020B0604020202020204" pitchFamily="34" charset="0"/>
                <a:cs typeface="Arial" panose="020B0604020202020204" pitchFamily="34" charset="0"/>
              </a:rPr>
              <a:t>Literature Review</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err="1">
                <a:solidFill>
                  <a:schemeClr val="bg1"/>
                </a:solidFill>
                <a:latin typeface="Arial" panose="020B0604020202020204" pitchFamily="34" charset="0"/>
                <a:cs typeface="Arial" panose="020B0604020202020204" pitchFamily="34" charset="0"/>
              </a:rPr>
              <a:t>Verhaltensdaten</a:t>
            </a:r>
            <a:endParaRPr lang="en-BZ" sz="2200" kern="1200" noProof="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74161"/>
            <a:ext cx="13824823" cy="26107128"/>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19624" y="-56127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38759" y="-129289"/>
            <a:ext cx="19046" cy="290720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04524" y="-143636"/>
            <a:ext cx="6244330" cy="1288023"/>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Eine Literaturrecherche ist eine Übersicht über die bisher veröffentlichten Arbeiten zu einem bestimmten Thema. Der Begriff kann sich auf eine vollständige wissenschaftliche Arbeit oder einen Abschnitt einer wissenschaftlichen Arbeit wie ein Buch oder einen Artikel beziehen. In jedem Fall soll eine Literaturrecherche dem Forscher/Autor und dem Publikum ein allgemeines Bild des vorhandenen Wissens zu dem betreffenden Thema vermitteln.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493571641"/>
              </p:ext>
            </p:extLst>
          </p:nvPr>
        </p:nvGraphicFramePr>
        <p:xfrm>
          <a:off x="6621898" y="20049164"/>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9970502" y="20641329"/>
            <a:ext cx="0" cy="4160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15721" y="296988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30953" y="-565495"/>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29819" y="-143636"/>
            <a:ext cx="6339726" cy="1179594"/>
          </a:xfrm>
          <a:prstGeom prst="rect">
            <a:avLst/>
          </a:prstGeom>
        </p:spPr>
        <p:txBody>
          <a:bodyPr wrap="square" lIns="0" tIns="0" rIns="0" bIns="0" rtlCol="0">
            <a:no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Definieren Sie ein Thema und eine Zielgruppe.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Suchen und re-suchen Sie die Literatur.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Machen Sie sich beim Lesen Notizen.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Wählen Sie die Art der Bewertung, die Sie schreiben möchten.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Halten Sie die Überprüfung fokussiert, aber machen Sie sie von breitem Interesse.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Seien Sie kritisch und konsequent.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Finden Sie eine logische Struktur.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Nutzen Sie Feedback.</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Fügen Sie Ihre eigene relevante Forschung hinzu, aber seien Sie objektiv.</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Seien Sie up-to-date, aber vergessen Sie nicht ältere Studien.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19624" y="305973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19624" y="553314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52830" y="5528918"/>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728957" y="5839987"/>
            <a:ext cx="2584" cy="27543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5721" y="1263313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15721" y="1488822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1137046107"/>
              </p:ext>
            </p:extLst>
          </p:nvPr>
        </p:nvGraphicFramePr>
        <p:xfrm>
          <a:off x="68054" y="19896273"/>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147405" y="2169655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129028" y="2169655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5721" y="540565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flipH="1">
            <a:off x="8954068" y="6112735"/>
            <a:ext cx="8426" cy="213339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236964123"/>
              </p:ext>
            </p:extLst>
          </p:nvPr>
        </p:nvGraphicFramePr>
        <p:xfrm>
          <a:off x="-626418" y="9360222"/>
          <a:ext cx="13129836" cy="308293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1861187">
                  <a:extLst>
                    <a:ext uri="{9D8B030D-6E8A-4147-A177-3AD203B41FA5}">
                      <a16:colId xmlns:a16="http://schemas.microsoft.com/office/drawing/2014/main" val="3149760030"/>
                    </a:ext>
                  </a:extLst>
                </a:gridCol>
                <a:gridCol w="2569028">
                  <a:extLst>
                    <a:ext uri="{9D8B030D-6E8A-4147-A177-3AD203B41FA5}">
                      <a16:colId xmlns:a16="http://schemas.microsoft.com/office/drawing/2014/main" val="2115851003"/>
                    </a:ext>
                  </a:extLst>
                </a:gridCol>
                <a:gridCol w="1665514">
                  <a:extLst>
                    <a:ext uri="{9D8B030D-6E8A-4147-A177-3AD203B41FA5}">
                      <a16:colId xmlns:a16="http://schemas.microsoft.com/office/drawing/2014/main" val="974451925"/>
                    </a:ext>
                  </a:extLst>
                </a:gridCol>
                <a:gridCol w="2144486">
                  <a:extLst>
                    <a:ext uri="{9D8B030D-6E8A-4147-A177-3AD203B41FA5}">
                      <a16:colId xmlns:a16="http://schemas.microsoft.com/office/drawing/2014/main" val="1144659816"/>
                    </a:ext>
                  </a:extLst>
                </a:gridCol>
                <a:gridCol w="1754389">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27182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3710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Kritisch</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Machbarkeitsnachweis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Angefragte Features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22379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69375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Quality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Erwerbs- und Aufbewahrungsnachweise</a:t>
                      </a:r>
                    </a:p>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Kundenbeweise</a:t>
                      </a:r>
                    </a:p>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Beweis für Trends</a:t>
                      </a: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err="1">
                          <a:solidFill>
                            <a:srgbClr val="000000">
                              <a:lumMod val="75000"/>
                              <a:lumOff val="25000"/>
                            </a:srgbClr>
                          </a:solidFill>
                          <a:latin typeface="Arial" panose="020B0604020202020204" pitchFamily="34" charset="0"/>
                          <a:cs typeface="Arial" panose="020B0604020202020204" pitchFamily="34" charset="0"/>
                        </a:rPr>
                        <a:t>Verständnis</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Heatmap-</a:t>
                      </a:r>
                      <a:r>
                        <a:rPr lang="en-US" sz="1400" err="1">
                          <a:solidFill>
                            <a:srgbClr val="000000">
                              <a:lumMod val="75000"/>
                              <a:lumOff val="25000"/>
                            </a:srgbClr>
                          </a:solidFill>
                          <a:latin typeface="Arial" panose="020B0604020202020204" pitchFamily="34" charset="0"/>
                          <a:cs typeface="Arial" panose="020B0604020202020204" pitchFamily="34" charset="0"/>
                        </a:rPr>
                        <a:t>Daten</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53710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Umsatz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Return on investment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Wertversprechen</a:t>
                      </a:r>
                    </a:p>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Beweis finanzielle Beweise</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19624" y="8874172"/>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2" name="Pfeil: Chevron 130">
            <a:extLst>
              <a:ext uri="{FF2B5EF4-FFF2-40B4-BE49-F238E27FC236}">
                <a16:creationId xmlns:a16="http://schemas.microsoft.com/office/drawing/2014/main" id="{87520CC3-65BE-4D8C-BDBA-1FDA93B0AFF4}"/>
              </a:ext>
            </a:extLst>
          </p:cNvPr>
          <p:cNvSpPr/>
          <p:nvPr/>
        </p:nvSpPr>
        <p:spPr>
          <a:xfrm>
            <a:off x="-533247" y="353037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a:ea typeface="+mn-ea"/>
                <a:cs typeface="+mn-cs"/>
              </a:rPr>
              <a:t>Problem Formulierung</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568868" y="4156274"/>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a:rPr>
              <a:t>Definieren des Studienschwerpunkts durch Formulierung des Problems, über das Sie mehr erfahren möchten.</a:t>
            </a:r>
          </a:p>
        </p:txBody>
      </p:sp>
      <p:sp>
        <p:nvSpPr>
          <p:cNvPr id="89" name="Pfeil: Chevron 81">
            <a:extLst>
              <a:ext uri="{FF2B5EF4-FFF2-40B4-BE49-F238E27FC236}">
                <a16:creationId xmlns:a16="http://schemas.microsoft.com/office/drawing/2014/main" id="{89E7FF72-B8E6-4AA7-BF6D-AD62BC5A9A6F}"/>
              </a:ext>
            </a:extLst>
          </p:cNvPr>
          <p:cNvSpPr/>
          <p:nvPr/>
        </p:nvSpPr>
        <p:spPr>
          <a:xfrm>
            <a:off x="2096082" y="353037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Überprüfung der Literatur</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2058627" y="415627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Das Durchsuchen wissenschaftlicher Ressourcen wie elektronische Datenbanken.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4731548" y="353037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Beurteilung des Studiums</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686122" y="415627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Bewertung der Qualität von Studien zur Auswahl der relevanten Studien aus den Suchen.</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15721" y="878332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H="1" flipV="1">
            <a:off x="9986659" y="21057413"/>
            <a:ext cx="417976" cy="42930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Textfeld 113">
            <a:extLst>
              <a:ext uri="{FF2B5EF4-FFF2-40B4-BE49-F238E27FC236}">
                <a16:creationId xmlns:a16="http://schemas.microsoft.com/office/drawing/2014/main" id="{F2F6328A-8634-4691-836F-1D9AE3515EB9}"/>
              </a:ext>
            </a:extLst>
          </p:cNvPr>
          <p:cNvSpPr txBox="1"/>
          <p:nvPr/>
        </p:nvSpPr>
        <p:spPr>
          <a:xfrm>
            <a:off x="7318381" y="2404278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8" name="Textfeld 114">
            <a:extLst>
              <a:ext uri="{FF2B5EF4-FFF2-40B4-BE49-F238E27FC236}">
                <a16:creationId xmlns:a16="http://schemas.microsoft.com/office/drawing/2014/main" id="{33CCC3FC-3651-4EF2-9CA0-2FEEA7F7C770}"/>
              </a:ext>
            </a:extLst>
          </p:cNvPr>
          <p:cNvSpPr txBox="1"/>
          <p:nvPr/>
        </p:nvSpPr>
        <p:spPr>
          <a:xfrm>
            <a:off x="9625822" y="2410821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06">
            <a:extLst>
              <a:ext uri="{FF2B5EF4-FFF2-40B4-BE49-F238E27FC236}">
                <a16:creationId xmlns:a16="http://schemas.microsoft.com/office/drawing/2014/main" id="{1AB84E19-E01B-4E95-B9EC-D6F10C0EDBEB}"/>
              </a:ext>
            </a:extLst>
          </p:cNvPr>
          <p:cNvSpPr txBox="1"/>
          <p:nvPr/>
        </p:nvSpPr>
        <p:spPr>
          <a:xfrm>
            <a:off x="-719624" y="22877997"/>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1" name="Textfeld 105">
            <a:extLst>
              <a:ext uri="{FF2B5EF4-FFF2-40B4-BE49-F238E27FC236}">
                <a16:creationId xmlns:a16="http://schemas.microsoft.com/office/drawing/2014/main" id="{EBA60CED-E5EC-4F79-958A-136E187140C9}"/>
              </a:ext>
            </a:extLst>
          </p:cNvPr>
          <p:cNvSpPr txBox="1"/>
          <p:nvPr/>
        </p:nvSpPr>
        <p:spPr>
          <a:xfrm>
            <a:off x="6031343" y="22873774"/>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597708" y="22762903"/>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a:off x="5836446" y="19957911"/>
            <a:ext cx="0" cy="26010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Pfeil: Chevron 86">
            <a:extLst>
              <a:ext uri="{FF2B5EF4-FFF2-40B4-BE49-F238E27FC236}">
                <a16:creationId xmlns:a16="http://schemas.microsoft.com/office/drawing/2014/main" id="{5AC35BB1-9006-4A88-A592-2144E3AE0698}"/>
              </a:ext>
            </a:extLst>
          </p:cNvPr>
          <p:cNvSpPr/>
          <p:nvPr/>
        </p:nvSpPr>
        <p:spPr>
          <a:xfrm>
            <a:off x="7367733" y="353037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Interpretieren der Ergebnisse</a:t>
            </a:r>
          </a:p>
        </p:txBody>
      </p:sp>
      <p:sp>
        <p:nvSpPr>
          <p:cNvPr id="107" name="Textfeld 88">
            <a:extLst>
              <a:ext uri="{FF2B5EF4-FFF2-40B4-BE49-F238E27FC236}">
                <a16:creationId xmlns:a16="http://schemas.microsoft.com/office/drawing/2014/main" id="{1F680E3F-E3A0-46B9-8DD6-00355E7887E3}"/>
              </a:ext>
            </a:extLst>
          </p:cNvPr>
          <p:cNvSpPr txBox="1"/>
          <p:nvPr/>
        </p:nvSpPr>
        <p:spPr>
          <a:xfrm>
            <a:off x="7361141" y="4156274"/>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Berechnung der Ergebnismaße jeder Studie und deren Kombination zur Interpretation der Endergebnisse.</a:t>
            </a:r>
          </a:p>
        </p:txBody>
      </p:sp>
      <p:sp>
        <p:nvSpPr>
          <p:cNvPr id="118" name="Textfeld 157">
            <a:extLst>
              <a:ext uri="{FF2B5EF4-FFF2-40B4-BE49-F238E27FC236}">
                <a16:creationId xmlns:a16="http://schemas.microsoft.com/office/drawing/2014/main" id="{767D10E8-2B80-4FA0-A863-C5577E9732CA}"/>
              </a:ext>
            </a:extLst>
          </p:cNvPr>
          <p:cNvSpPr txBox="1"/>
          <p:nvPr/>
        </p:nvSpPr>
        <p:spPr>
          <a:xfrm>
            <a:off x="-719624" y="12736035"/>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9" name="Rechteck 158">
            <a:extLst>
              <a:ext uri="{FF2B5EF4-FFF2-40B4-BE49-F238E27FC236}">
                <a16:creationId xmlns:a16="http://schemas.microsoft.com/office/drawing/2014/main" id="{D4B5BD83-DD98-45D6-95B4-A95345553506}"/>
              </a:ext>
            </a:extLst>
          </p:cNvPr>
          <p:cNvSpPr/>
          <p:nvPr/>
        </p:nvSpPr>
        <p:spPr>
          <a:xfrm>
            <a:off x="-569639" y="13208441"/>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20" name="Rechteck 159">
            <a:extLst>
              <a:ext uri="{FF2B5EF4-FFF2-40B4-BE49-F238E27FC236}">
                <a16:creationId xmlns:a16="http://schemas.microsoft.com/office/drawing/2014/main" id="{56C8FD0D-FC29-4A59-9C38-DACB49A7AB5B}"/>
              </a:ext>
            </a:extLst>
          </p:cNvPr>
          <p:cNvSpPr/>
          <p:nvPr/>
        </p:nvSpPr>
        <p:spPr>
          <a:xfrm>
            <a:off x="4055990" y="13208441"/>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22" name="Rechteck 160">
            <a:extLst>
              <a:ext uri="{FF2B5EF4-FFF2-40B4-BE49-F238E27FC236}">
                <a16:creationId xmlns:a16="http://schemas.microsoft.com/office/drawing/2014/main" id="{ABF591AC-5A4F-4106-BCA8-2E64341A2784}"/>
              </a:ext>
            </a:extLst>
          </p:cNvPr>
          <p:cNvSpPr/>
          <p:nvPr/>
        </p:nvSpPr>
        <p:spPr>
          <a:xfrm>
            <a:off x="8681967" y="13208441"/>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23" name="Textfeld 164">
            <a:extLst>
              <a:ext uri="{FF2B5EF4-FFF2-40B4-BE49-F238E27FC236}">
                <a16:creationId xmlns:a16="http://schemas.microsoft.com/office/drawing/2014/main" id="{4916597C-94CA-47AF-B162-1FFC92018E76}"/>
              </a:ext>
            </a:extLst>
          </p:cNvPr>
          <p:cNvSpPr txBox="1"/>
          <p:nvPr/>
        </p:nvSpPr>
        <p:spPr>
          <a:xfrm>
            <a:off x="-566390" y="13803612"/>
            <a:ext cx="2516121"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Unternehmensdaten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24" name="Textfeld 165">
            <a:extLst>
              <a:ext uri="{FF2B5EF4-FFF2-40B4-BE49-F238E27FC236}">
                <a16:creationId xmlns:a16="http://schemas.microsoft.com/office/drawing/2014/main" id="{8516A244-75DC-4289-9419-A13C7892D28C}"/>
              </a:ext>
            </a:extLst>
          </p:cNvPr>
          <p:cNvSpPr txBox="1"/>
          <p:nvPr/>
        </p:nvSpPr>
        <p:spPr>
          <a:xfrm>
            <a:off x="4084807" y="13803612"/>
            <a:ext cx="3205834"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Multivariate analysis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Schätzung mit Story Points</a:t>
            </a:r>
          </a:p>
        </p:txBody>
      </p:sp>
      <p:sp>
        <p:nvSpPr>
          <p:cNvPr id="125" name="Textfeld 165">
            <a:extLst>
              <a:ext uri="{FF2B5EF4-FFF2-40B4-BE49-F238E27FC236}">
                <a16:creationId xmlns:a16="http://schemas.microsoft.com/office/drawing/2014/main" id="{0C785804-D98C-4694-8D7C-A3C19CC2A568}"/>
              </a:ext>
            </a:extLst>
          </p:cNvPr>
          <p:cNvSpPr txBox="1"/>
          <p:nvPr/>
        </p:nvSpPr>
        <p:spPr>
          <a:xfrm>
            <a:off x="8688894" y="13803612"/>
            <a:ext cx="3630503"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Picnic in the graveyard</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129" name="Textfeld 173">
            <a:extLst>
              <a:ext uri="{FF2B5EF4-FFF2-40B4-BE49-F238E27FC236}">
                <a16:creationId xmlns:a16="http://schemas.microsoft.com/office/drawing/2014/main" id="{B16A916B-DD0A-45A3-8A7E-AC16D6568D49}"/>
              </a:ext>
            </a:extLst>
          </p:cNvPr>
          <p:cNvSpPr txBox="1"/>
          <p:nvPr/>
        </p:nvSpPr>
        <p:spPr>
          <a:xfrm>
            <a:off x="2776361" y="23626018"/>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PM35: Blog post</a:t>
            </a:r>
          </a:p>
        </p:txBody>
      </p:sp>
      <p:sp>
        <p:nvSpPr>
          <p:cNvPr id="137" name="Textfeld 173">
            <a:extLst>
              <a:ext uri="{FF2B5EF4-FFF2-40B4-BE49-F238E27FC236}">
                <a16:creationId xmlns:a16="http://schemas.microsoft.com/office/drawing/2014/main" id="{6AACD334-E6C4-468C-9FDB-C36C92E27195}"/>
              </a:ext>
            </a:extLst>
          </p:cNvPr>
          <p:cNvSpPr txBox="1"/>
          <p:nvPr/>
        </p:nvSpPr>
        <p:spPr>
          <a:xfrm>
            <a:off x="-699691" y="23626018"/>
            <a:ext cx="2845453"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PM45: Press Release Article</a:t>
            </a:r>
          </a:p>
        </p:txBody>
      </p:sp>
      <p:sp>
        <p:nvSpPr>
          <p:cNvPr id="138" name="Textfeld 173">
            <a:extLst>
              <a:ext uri="{FF2B5EF4-FFF2-40B4-BE49-F238E27FC236}">
                <a16:creationId xmlns:a16="http://schemas.microsoft.com/office/drawing/2014/main" id="{A2851005-313B-4962-8978-DC6F00C39390}"/>
              </a:ext>
            </a:extLst>
          </p:cNvPr>
          <p:cNvSpPr txBox="1"/>
          <p:nvPr/>
        </p:nvSpPr>
        <p:spPr>
          <a:xfrm>
            <a:off x="6111919" y="23626018"/>
            <a:ext cx="2739483"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endParaRPr lang="de-DE" sz="1400" dirty="0">
              <a:latin typeface="Arial" panose="020B0604020202020204" pitchFamily="34" charset="0"/>
              <a:cs typeface="Arial" panose="020B0604020202020204" pitchFamily="34" charset="0"/>
            </a:endParaRPr>
          </a:p>
        </p:txBody>
      </p:sp>
      <p:sp>
        <p:nvSpPr>
          <p:cNvPr id="141" name="Textfeld 173">
            <a:extLst>
              <a:ext uri="{FF2B5EF4-FFF2-40B4-BE49-F238E27FC236}">
                <a16:creationId xmlns:a16="http://schemas.microsoft.com/office/drawing/2014/main" id="{74289FB0-B93D-4D43-89B7-CCDE9C65D28A}"/>
              </a:ext>
            </a:extLst>
          </p:cNvPr>
          <p:cNvSpPr txBox="1"/>
          <p:nvPr/>
        </p:nvSpPr>
        <p:spPr>
          <a:xfrm>
            <a:off x="9062911" y="23626018"/>
            <a:ext cx="3547628" cy="1169551"/>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rPr>
              <a:t>VM20: Internet </a:t>
            </a:r>
            <a:r>
              <a:rPr lang="en-GB" sz="1400" i="0" u="none" strike="noStrike" dirty="0" err="1">
                <a:effectLst/>
                <a:latin typeface="Arial" panose="020B0604020202020204" pitchFamily="34" charset="0"/>
              </a:rPr>
              <a:t>basierte</a:t>
            </a:r>
            <a:r>
              <a:rPr lang="en-GB" sz="1400" i="0" u="none" strike="noStrike" dirty="0">
                <a:effectLst/>
                <a:latin typeface="Arial" panose="020B0604020202020204" pitchFamily="34" charset="0"/>
              </a:rPr>
              <a:t> </a:t>
            </a:r>
            <a:r>
              <a:rPr lang="en-GB" sz="1400" i="0" u="none" strike="noStrike" dirty="0" err="1">
                <a:effectLst/>
                <a:latin typeface="Arial" panose="020B0604020202020204" pitchFamily="34" charset="0"/>
              </a:rPr>
              <a:t>Informations</a:t>
            </a:r>
            <a:r>
              <a:rPr lang="en-GB" sz="1400" i="0" u="none" strike="noStrike" dirty="0">
                <a:effectLst/>
                <a:latin typeface="Arial" panose="020B0604020202020204" pitchFamily="34" charset="0"/>
              </a:rPr>
              <a:t> </a:t>
            </a:r>
            <a:r>
              <a:rPr lang="en-GB" sz="1400" i="0" u="none" strike="noStrike" dirty="0" err="1">
                <a:effectLst/>
                <a:latin typeface="Arial" panose="020B0604020202020204" pitchFamily="34" charset="0"/>
              </a:rPr>
              <a:t>gewinnung</a:t>
            </a:r>
            <a:endParaRPr lang="en-GB" sz="1400" i="0" u="none" strike="noStrike" dirty="0">
              <a:effectLst/>
              <a:latin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rPr>
              <a:t>VM23: Social Media Analytics</a:t>
            </a:r>
            <a:endParaRPr lang="en-GB" sz="1400" dirty="0">
              <a:latin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rPr>
              <a:t>VM24: Text Mining</a:t>
            </a:r>
          </a:p>
          <a:p>
            <a:pPr marL="285750" indent="-285750">
              <a:buFont typeface="Arial" panose="020B0604020202020204" pitchFamily="34" charset="0"/>
              <a:buChar char="•"/>
            </a:pPr>
            <a:r>
              <a:rPr lang="en-GB" sz="1400" dirty="0">
                <a:latin typeface="Arial" panose="020B0604020202020204" pitchFamily="34" charset="0"/>
              </a:rPr>
              <a:t>VM22: Big Data Analytics</a:t>
            </a:r>
            <a:endParaRPr lang="en-GB" sz="1400" i="0" dirty="0">
              <a:effectLst/>
              <a:latin typeface="Arial" panose="020B0604020202020204" pitchFamily="34" charset="0"/>
            </a:endParaRPr>
          </a:p>
        </p:txBody>
      </p:sp>
      <p:cxnSp>
        <p:nvCxnSpPr>
          <p:cNvPr id="142" name="Gerader Verbinder 11">
            <a:extLst>
              <a:ext uri="{FF2B5EF4-FFF2-40B4-BE49-F238E27FC236}">
                <a16:creationId xmlns:a16="http://schemas.microsoft.com/office/drawing/2014/main" id="{FDB51E77-BB72-45BA-B877-2071DA87EBFB}"/>
              </a:ext>
            </a:extLst>
          </p:cNvPr>
          <p:cNvCxnSpPr/>
          <p:nvPr/>
        </p:nvCxnSpPr>
        <p:spPr bwMode="auto">
          <a:xfrm>
            <a:off x="5834808" y="23306139"/>
            <a:ext cx="15098" cy="1326822"/>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Textfeld 87">
            <a:extLst>
              <a:ext uri="{FF2B5EF4-FFF2-40B4-BE49-F238E27FC236}">
                <a16:creationId xmlns:a16="http://schemas.microsoft.com/office/drawing/2014/main" id="{18C9D8CB-ED05-442B-9BED-81451DCBC2AD}"/>
              </a:ext>
            </a:extLst>
          </p:cNvPr>
          <p:cNvSpPr txBox="1"/>
          <p:nvPr/>
        </p:nvSpPr>
        <p:spPr>
          <a:xfrm>
            <a:off x="-719624" y="2497195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44" name="Textfeld 108">
            <a:extLst>
              <a:ext uri="{FF2B5EF4-FFF2-40B4-BE49-F238E27FC236}">
                <a16:creationId xmlns:a16="http://schemas.microsoft.com/office/drawing/2014/main" id="{C3ABF63D-505C-4314-AD27-B975F5B881DC}"/>
              </a:ext>
            </a:extLst>
          </p:cNvPr>
          <p:cNvSpPr txBox="1"/>
          <p:nvPr/>
        </p:nvSpPr>
        <p:spPr>
          <a:xfrm>
            <a:off x="1623688" y="24973568"/>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rPr>
              <a:t>[Bak00], [reg21], [GG13]</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45" name="Gerader Verbinder 58">
            <a:extLst>
              <a:ext uri="{FF2B5EF4-FFF2-40B4-BE49-F238E27FC236}">
                <a16:creationId xmlns:a16="http://schemas.microsoft.com/office/drawing/2014/main" id="{FBECD934-6BBF-43D5-8E23-782C847870A5}"/>
              </a:ext>
            </a:extLst>
          </p:cNvPr>
          <p:cNvCxnSpPr/>
          <p:nvPr/>
        </p:nvCxnSpPr>
        <p:spPr bwMode="auto">
          <a:xfrm>
            <a:off x="-590652" y="24864462"/>
            <a:ext cx="13179833" cy="5002"/>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 name="Ellipse 22">
            <a:extLst>
              <a:ext uri="{FF2B5EF4-FFF2-40B4-BE49-F238E27FC236}">
                <a16:creationId xmlns:a16="http://schemas.microsoft.com/office/drawing/2014/main" id="{D206FB36-5AC6-433A-BE6E-8707E7E39DE7}"/>
              </a:ext>
            </a:extLst>
          </p:cNvPr>
          <p:cNvSpPr/>
          <p:nvPr/>
        </p:nvSpPr>
        <p:spPr>
          <a:xfrm>
            <a:off x="3610978" y="2169655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86" name="Textfeld 124">
            <a:extLst>
              <a:ext uri="{FF2B5EF4-FFF2-40B4-BE49-F238E27FC236}">
                <a16:creationId xmlns:a16="http://schemas.microsoft.com/office/drawing/2014/main" id="{FB17E9BF-F7BC-4EE2-AB0B-07F4C5194C51}"/>
              </a:ext>
            </a:extLst>
          </p:cNvPr>
          <p:cNvSpPr txBox="1"/>
          <p:nvPr/>
        </p:nvSpPr>
        <p:spPr>
          <a:xfrm>
            <a:off x="6000662" y="6850988"/>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Computer</a:t>
            </a:r>
          </a:p>
        </p:txBody>
      </p:sp>
      <p:pic>
        <p:nvPicPr>
          <p:cNvPr id="87" name="Graphic 86" descr="Laptop with solid fill">
            <a:extLst>
              <a:ext uri="{FF2B5EF4-FFF2-40B4-BE49-F238E27FC236}">
                <a16:creationId xmlns:a16="http://schemas.microsoft.com/office/drawing/2014/main" id="{C05FB43B-C4C8-4D69-8B36-F32830E463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2774" y="5982586"/>
            <a:ext cx="914400" cy="914400"/>
          </a:xfrm>
          <a:prstGeom prst="rect">
            <a:avLst/>
          </a:prstGeom>
        </p:spPr>
      </p:pic>
      <p:pic>
        <p:nvPicPr>
          <p:cNvPr id="88" name="Graphic 87" descr="Statistics with solid fill">
            <a:extLst>
              <a:ext uri="{FF2B5EF4-FFF2-40B4-BE49-F238E27FC236}">
                <a16:creationId xmlns:a16="http://schemas.microsoft.com/office/drawing/2014/main" id="{FD4D0870-859C-418C-A8F2-E80C86B6FC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0687" y="7263202"/>
            <a:ext cx="914400" cy="914400"/>
          </a:xfrm>
          <a:prstGeom prst="rect">
            <a:avLst/>
          </a:prstGeom>
        </p:spPr>
      </p:pic>
      <p:pic>
        <p:nvPicPr>
          <p:cNvPr id="91" name="Graphic 90" descr="Database with solid fill">
            <a:extLst>
              <a:ext uri="{FF2B5EF4-FFF2-40B4-BE49-F238E27FC236}">
                <a16:creationId xmlns:a16="http://schemas.microsoft.com/office/drawing/2014/main" id="{1DA120C3-3A29-4C11-ADBC-A34B85CE37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61169" y="5982586"/>
            <a:ext cx="914400" cy="914400"/>
          </a:xfrm>
          <a:prstGeom prst="rect">
            <a:avLst/>
          </a:prstGeom>
        </p:spPr>
      </p:pic>
      <p:sp>
        <p:nvSpPr>
          <p:cNvPr id="95" name="Textfeld 124">
            <a:extLst>
              <a:ext uri="{FF2B5EF4-FFF2-40B4-BE49-F238E27FC236}">
                <a16:creationId xmlns:a16="http://schemas.microsoft.com/office/drawing/2014/main" id="{886B140B-C32A-46A1-B115-53238C83B890}"/>
              </a:ext>
            </a:extLst>
          </p:cNvPr>
          <p:cNvSpPr txBox="1"/>
          <p:nvPr/>
        </p:nvSpPr>
        <p:spPr>
          <a:xfrm>
            <a:off x="7524565" y="6850988"/>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a:t>
            </a:r>
          </a:p>
        </p:txBody>
      </p:sp>
      <p:sp>
        <p:nvSpPr>
          <p:cNvPr id="100" name="Textfeld 124">
            <a:extLst>
              <a:ext uri="{FF2B5EF4-FFF2-40B4-BE49-F238E27FC236}">
                <a16:creationId xmlns:a16="http://schemas.microsoft.com/office/drawing/2014/main" id="{E5E474C6-A65F-4605-8C02-E80098D2305F}"/>
              </a:ext>
            </a:extLst>
          </p:cNvPr>
          <p:cNvSpPr txBox="1"/>
          <p:nvPr/>
        </p:nvSpPr>
        <p:spPr>
          <a:xfrm>
            <a:off x="6032744" y="8077293"/>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Visualisation tools</a:t>
            </a:r>
          </a:p>
        </p:txBody>
      </p:sp>
      <p:pic>
        <p:nvPicPr>
          <p:cNvPr id="3" name="Picture 2">
            <a:extLst>
              <a:ext uri="{FF2B5EF4-FFF2-40B4-BE49-F238E27FC236}">
                <a16:creationId xmlns:a16="http://schemas.microsoft.com/office/drawing/2014/main" id="{364CDCE2-08D6-4998-8DBD-8C5EB39B8FA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2516" r="94340">
                        <a14:foregroundMark x1="2516" y1="50000" x2="35849" y2="65000"/>
                        <a14:foregroundMark x1="35849" y1="65000" x2="82390" y2="60000"/>
                        <a14:foregroundMark x1="82390" y1="60000" x2="12579" y2="57500"/>
                        <a14:foregroundMark x1="12579" y1="57500" x2="9434" y2="35000"/>
                        <a14:foregroundMark x1="94340" y1="55000" x2="86792" y2="55000"/>
                      </a14:backgroundRemoval>
                    </a14:imgEffect>
                  </a14:imgLayer>
                </a14:imgProps>
              </a:ext>
            </a:extLst>
          </a:blip>
          <a:stretch>
            <a:fillRect/>
          </a:stretch>
        </p:blipFill>
        <p:spPr>
          <a:xfrm>
            <a:off x="9239550" y="7588409"/>
            <a:ext cx="1514686" cy="381053"/>
          </a:xfrm>
          <a:prstGeom prst="rect">
            <a:avLst/>
          </a:prstGeom>
        </p:spPr>
      </p:pic>
      <p:pic>
        <p:nvPicPr>
          <p:cNvPr id="5" name="Picture 4">
            <a:extLst>
              <a:ext uri="{FF2B5EF4-FFF2-40B4-BE49-F238E27FC236}">
                <a16:creationId xmlns:a16="http://schemas.microsoft.com/office/drawing/2014/main" id="{CD8294A9-6B91-4EA7-833D-3496172D90B2}"/>
              </a:ext>
            </a:extLst>
          </p:cNvPr>
          <p:cNvPicPr>
            <a:picLocks noChangeAspect="1"/>
          </p:cNvPicPr>
          <p:nvPr/>
        </p:nvPicPr>
        <p:blipFill>
          <a:blip r:embed="rId11"/>
          <a:stretch>
            <a:fillRect/>
          </a:stretch>
        </p:blipFill>
        <p:spPr>
          <a:xfrm>
            <a:off x="10952958" y="7622429"/>
            <a:ext cx="1657581" cy="390580"/>
          </a:xfrm>
          <a:prstGeom prst="rect">
            <a:avLst/>
          </a:prstGeom>
        </p:spPr>
      </p:pic>
      <p:sp>
        <p:nvSpPr>
          <p:cNvPr id="79" name="Textfeld 121">
            <a:extLst>
              <a:ext uri="{FF2B5EF4-FFF2-40B4-BE49-F238E27FC236}">
                <a16:creationId xmlns:a16="http://schemas.microsoft.com/office/drawing/2014/main" id="{A51F707D-A8EF-4E70-BEDA-9F7D33E74432}"/>
              </a:ext>
            </a:extLst>
          </p:cNvPr>
          <p:cNvSpPr txBox="1"/>
          <p:nvPr/>
        </p:nvSpPr>
        <p:spPr>
          <a:xfrm>
            <a:off x="7559102" y="8074195"/>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Bleistiftnotizbuch</a:t>
            </a:r>
          </a:p>
        </p:txBody>
      </p:sp>
      <p:pic>
        <p:nvPicPr>
          <p:cNvPr id="81" name="Graphic 80" descr="Blueprint with solid fill">
            <a:extLst>
              <a:ext uri="{FF2B5EF4-FFF2-40B4-BE49-F238E27FC236}">
                <a16:creationId xmlns:a16="http://schemas.microsoft.com/office/drawing/2014/main" id="{305913B5-4124-433E-ADA6-1AE60E4EB3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59998" y="7245500"/>
            <a:ext cx="914400" cy="914400"/>
          </a:xfrm>
          <a:prstGeom prst="rect">
            <a:avLst/>
          </a:prstGeom>
        </p:spPr>
      </p:pic>
      <p:pic>
        <p:nvPicPr>
          <p:cNvPr id="4" name="Picture 3">
            <a:extLst>
              <a:ext uri="{FF2B5EF4-FFF2-40B4-BE49-F238E27FC236}">
                <a16:creationId xmlns:a16="http://schemas.microsoft.com/office/drawing/2014/main" id="{1C976491-EF34-442E-81E7-F2B464C28A07}"/>
              </a:ext>
            </a:extLst>
          </p:cNvPr>
          <p:cNvPicPr>
            <a:picLocks noChangeAspect="1"/>
          </p:cNvPicPr>
          <p:nvPr/>
        </p:nvPicPr>
        <p:blipFill rotWithShape="1">
          <a:blip r:embed="rId14"/>
          <a:srcRect l="6963" t="22909" r="32898" b="19811"/>
          <a:stretch/>
        </p:blipFill>
        <p:spPr>
          <a:xfrm>
            <a:off x="170724" y="5824857"/>
            <a:ext cx="5228296" cy="2801085"/>
          </a:xfrm>
          <a:prstGeom prst="rect">
            <a:avLst/>
          </a:prstGeom>
        </p:spPr>
      </p:pic>
      <p:cxnSp>
        <p:nvCxnSpPr>
          <p:cNvPr id="84" name="Gerade Verbindung mit Pfeil 66">
            <a:extLst>
              <a:ext uri="{FF2B5EF4-FFF2-40B4-BE49-F238E27FC236}">
                <a16:creationId xmlns:a16="http://schemas.microsoft.com/office/drawing/2014/main" id="{7793905D-CF0E-4852-8BAE-4DE21260F151}"/>
              </a:ext>
            </a:extLst>
          </p:cNvPr>
          <p:cNvCxnSpPr>
            <a:cxnSpLocks/>
          </p:cNvCxnSpPr>
          <p:nvPr/>
        </p:nvCxnSpPr>
        <p:spPr bwMode="auto">
          <a:xfrm>
            <a:off x="10404635" y="21486716"/>
            <a:ext cx="0" cy="4160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Gerade Verbindung mit Pfeil 66">
            <a:extLst>
              <a:ext uri="{FF2B5EF4-FFF2-40B4-BE49-F238E27FC236}">
                <a16:creationId xmlns:a16="http://schemas.microsoft.com/office/drawing/2014/main" id="{6D8C4330-65B9-42A5-848D-EAB8A20EF188}"/>
              </a:ext>
            </a:extLst>
          </p:cNvPr>
          <p:cNvCxnSpPr>
            <a:cxnSpLocks/>
          </p:cNvCxnSpPr>
          <p:nvPr/>
        </p:nvCxnSpPr>
        <p:spPr bwMode="auto">
          <a:xfrm>
            <a:off x="10404635" y="21902801"/>
            <a:ext cx="0" cy="4160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94" name="Table 23">
            <a:extLst>
              <a:ext uri="{FF2B5EF4-FFF2-40B4-BE49-F238E27FC236}">
                <a16:creationId xmlns:a16="http://schemas.microsoft.com/office/drawing/2014/main" id="{B15E0172-DC8B-4ECC-97C8-B7F8BEFD23E4}"/>
              </a:ext>
            </a:extLst>
          </p:cNvPr>
          <p:cNvGraphicFramePr>
            <a:graphicFrameLocks noGrp="1"/>
          </p:cNvGraphicFramePr>
          <p:nvPr>
            <p:extLst>
              <p:ext uri="{D42A27DB-BD31-4B8C-83A1-F6EECF244321}">
                <p14:modId xmlns:p14="http://schemas.microsoft.com/office/powerpoint/2010/main" val="233406273"/>
              </p:ext>
            </p:extLst>
          </p:nvPr>
        </p:nvGraphicFramePr>
        <p:xfrm>
          <a:off x="72435" y="15470450"/>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103" name="Textfeld 113">
            <a:extLst>
              <a:ext uri="{FF2B5EF4-FFF2-40B4-BE49-F238E27FC236}">
                <a16:creationId xmlns:a16="http://schemas.microsoft.com/office/drawing/2014/main" id="{530D6313-795E-495A-956F-79955ECDD3CF}"/>
              </a:ext>
            </a:extLst>
          </p:cNvPr>
          <p:cNvSpPr txBox="1"/>
          <p:nvPr/>
        </p:nvSpPr>
        <p:spPr>
          <a:xfrm>
            <a:off x="6135880" y="2330613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5" name="Textfeld 110">
            <a:extLst>
              <a:ext uri="{FF2B5EF4-FFF2-40B4-BE49-F238E27FC236}">
                <a16:creationId xmlns:a16="http://schemas.microsoft.com/office/drawing/2014/main" id="{AC127367-A44B-4EA7-A6D0-73BD4839B5A8}"/>
              </a:ext>
            </a:extLst>
          </p:cNvPr>
          <p:cNvSpPr txBox="1"/>
          <p:nvPr/>
        </p:nvSpPr>
        <p:spPr>
          <a:xfrm>
            <a:off x="-617470" y="2330613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9" name="Textfeld 112">
            <a:extLst>
              <a:ext uri="{FF2B5EF4-FFF2-40B4-BE49-F238E27FC236}">
                <a16:creationId xmlns:a16="http://schemas.microsoft.com/office/drawing/2014/main" id="{AD3B3CDA-8701-443B-AEB9-6A685B60857F}"/>
              </a:ext>
            </a:extLst>
          </p:cNvPr>
          <p:cNvSpPr txBox="1"/>
          <p:nvPr/>
        </p:nvSpPr>
        <p:spPr>
          <a:xfrm>
            <a:off x="2780326" y="2330613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0" name="Textfeld 114">
            <a:extLst>
              <a:ext uri="{FF2B5EF4-FFF2-40B4-BE49-F238E27FC236}">
                <a16:creationId xmlns:a16="http://schemas.microsoft.com/office/drawing/2014/main" id="{B865A617-BB3D-4BDA-9B45-8126D61D65FA}"/>
              </a:ext>
            </a:extLst>
          </p:cNvPr>
          <p:cNvSpPr txBox="1"/>
          <p:nvPr/>
        </p:nvSpPr>
        <p:spPr>
          <a:xfrm>
            <a:off x="9067277" y="2330613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C69A7CBF-F1C8-44F7-9AC1-4CA52361B993}"/>
              </a:ext>
            </a:extLst>
          </p:cNvPr>
          <p:cNvSpPr/>
          <p:nvPr/>
        </p:nvSpPr>
        <p:spPr>
          <a:xfrm>
            <a:off x="-763649" y="25260167"/>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12" name="Rectangle 111">
            <a:extLst>
              <a:ext uri="{FF2B5EF4-FFF2-40B4-BE49-F238E27FC236}">
                <a16:creationId xmlns:a16="http://schemas.microsoft.com/office/drawing/2014/main" id="{1F693AD4-927E-4BC5-8436-703E28D49603}"/>
              </a:ext>
            </a:extLst>
          </p:cNvPr>
          <p:cNvSpPr/>
          <p:nvPr/>
        </p:nvSpPr>
        <p:spPr>
          <a:xfrm>
            <a:off x="12637697" y="260053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12839875-CD52-4AA8-B3DA-675DEEB183FA}"/>
              </a:ext>
            </a:extLst>
          </p:cNvPr>
          <p:cNvSpPr/>
          <p:nvPr/>
        </p:nvSpPr>
        <p:spPr>
          <a:xfrm>
            <a:off x="-900880" y="123798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17" name="Picture 116" descr="Logo&#10;&#10;Description automatically generated">
            <a:extLst>
              <a:ext uri="{FF2B5EF4-FFF2-40B4-BE49-F238E27FC236}">
                <a16:creationId xmlns:a16="http://schemas.microsoft.com/office/drawing/2014/main" id="{DBE38CBF-322F-450D-9012-F10AD1B5FF7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44861" y1="40000" x2="86667" y2="45714"/>
                        <a14:foregroundMark x1="87222" y1="68810" x2="53611" y2="66667"/>
                        <a14:foregroundMark x1="64444" y1="72381" x2="63750" y2="56190"/>
                        <a14:foregroundMark x1="32778" y1="53810" x2="33472" y2="33095"/>
                        <a14:foregroundMark x1="44861" y1="35476" x2="77917" y2="45952"/>
                        <a14:foregroundMark x1="77917" y1="45952" x2="75139" y2="56190"/>
                        <a14:foregroundMark x1="87222" y1="66667" x2="39444" y2="66667"/>
                      </a14:backgroundRemoval>
                    </a14:imgEffect>
                  </a14:imgLayer>
                </a14:imgProps>
              </a:ext>
              <a:ext uri="{28A0092B-C50C-407E-A947-70E740481C1C}">
                <a14:useLocalDpi xmlns:a14="http://schemas.microsoft.com/office/drawing/2010/main" val="0"/>
              </a:ext>
            </a:extLst>
          </a:blip>
          <a:stretch>
            <a:fillRect/>
          </a:stretch>
        </p:blipFill>
        <p:spPr>
          <a:xfrm>
            <a:off x="10952958" y="5975749"/>
            <a:ext cx="1579264" cy="921237"/>
          </a:xfrm>
          <a:prstGeom prst="rect">
            <a:avLst/>
          </a:prstGeom>
        </p:spPr>
      </p:pic>
      <p:pic>
        <p:nvPicPr>
          <p:cNvPr id="126" name="Picture 125" descr="Logo&#10;&#10;Description automatically generated with low confidence">
            <a:extLst>
              <a:ext uri="{FF2B5EF4-FFF2-40B4-BE49-F238E27FC236}">
                <a16:creationId xmlns:a16="http://schemas.microsoft.com/office/drawing/2014/main" id="{A3FB98D6-6A4B-4384-B905-181868CD5116}"/>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9430" b="89693" l="8148" r="92593">
                        <a14:foregroundMark x1="8765" y1="49561" x2="8765" y2="49561"/>
                        <a14:foregroundMark x1="33457" y1="60088" x2="33457" y2="60088"/>
                        <a14:foregroundMark x1="29630" y1="56579" x2="89383" y2="57675"/>
                        <a14:foregroundMark x1="89383" y1="49561" x2="25062" y2="53070"/>
                        <a14:foregroundMark x1="25062" y1="53070" x2="25062" y2="53070"/>
                        <a14:foregroundMark x1="11975" y1="51974" x2="11975" y2="51974"/>
                        <a14:foregroundMark x1="10741" y1="48465" x2="10741" y2="48465"/>
                        <a14:foregroundMark x1="10741" y1="46272" x2="10741" y2="55482"/>
                        <a14:foregroundMark x1="90000" y1="47368" x2="90000" y2="65789"/>
                        <a14:foregroundMark x1="90617" y1="41447" x2="92593" y2="62281"/>
                        <a14:foregroundMark x1="11358" y1="58772" x2="13951" y2="47368"/>
                        <a14:foregroundMark x1="10741" y1="51974" x2="9383" y2="50877"/>
                        <a14:foregroundMark x1="11975" y1="42763" x2="11358" y2="51974"/>
                        <a14:foregroundMark x1="8148" y1="56579" x2="17901" y2="43860"/>
                      </a14:backgroundRemoval>
                    </a14:imgEffect>
                  </a14:imgLayer>
                </a14:imgProps>
              </a:ext>
              <a:ext uri="{28A0092B-C50C-407E-A947-70E740481C1C}">
                <a14:useLocalDpi xmlns:a14="http://schemas.microsoft.com/office/drawing/2010/main" val="0"/>
              </a:ext>
            </a:extLst>
          </a:blip>
          <a:stretch>
            <a:fillRect/>
          </a:stretch>
        </p:blipFill>
        <p:spPr>
          <a:xfrm>
            <a:off x="9207215" y="5987772"/>
            <a:ext cx="1636414" cy="921241"/>
          </a:xfrm>
          <a:prstGeom prst="rect">
            <a:avLst/>
          </a:prstGeom>
        </p:spPr>
      </p:pic>
      <p:sp>
        <p:nvSpPr>
          <p:cNvPr id="127" name="Textfeld 157">
            <a:extLst>
              <a:ext uri="{FF2B5EF4-FFF2-40B4-BE49-F238E27FC236}">
                <a16:creationId xmlns:a16="http://schemas.microsoft.com/office/drawing/2014/main" id="{25C6E58B-3C28-4A14-9E48-E0B518B30A45}"/>
              </a:ext>
            </a:extLst>
          </p:cNvPr>
          <p:cNvSpPr txBox="1"/>
          <p:nvPr/>
        </p:nvSpPr>
        <p:spPr>
          <a:xfrm>
            <a:off x="-719624" y="14999346"/>
            <a:ext cx="4520541" cy="338554"/>
          </a:xfrm>
          <a:prstGeom prst="rect">
            <a:avLst/>
          </a:prstGeom>
          <a:noFill/>
        </p:spPr>
        <p:txBody>
          <a:bodyPr wrap="square" rtlCol="0">
            <a:spAutoFit/>
          </a:bodyPr>
          <a:lstStyle/>
          <a:p>
            <a:pPr>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30" name="Gerader Verbinder 168">
            <a:extLst>
              <a:ext uri="{FF2B5EF4-FFF2-40B4-BE49-F238E27FC236}">
                <a16:creationId xmlns:a16="http://schemas.microsoft.com/office/drawing/2014/main" id="{C8E0B91A-C6D9-4F8A-92E9-45CE9E4C2671}"/>
              </a:ext>
            </a:extLst>
          </p:cNvPr>
          <p:cNvCxnSpPr/>
          <p:nvPr/>
        </p:nvCxnSpPr>
        <p:spPr bwMode="auto">
          <a:xfrm flipV="1">
            <a:off x="6112304" y="19491313"/>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 name="Textfeld 76">
            <a:extLst>
              <a:ext uri="{FF2B5EF4-FFF2-40B4-BE49-F238E27FC236}">
                <a16:creationId xmlns:a16="http://schemas.microsoft.com/office/drawing/2014/main" id="{6C938EBC-FF05-4FFC-BE4E-3D707061434D}"/>
              </a:ext>
            </a:extLst>
          </p:cNvPr>
          <p:cNvSpPr txBox="1"/>
          <p:nvPr/>
        </p:nvSpPr>
        <p:spPr>
          <a:xfrm>
            <a:off x="6031343" y="1961935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91F1E699-796E-451F-9E3C-1FA671082BE2}"/>
              </a:ext>
            </a:extLst>
          </p:cNvPr>
          <p:cNvSpPr/>
          <p:nvPr/>
        </p:nvSpPr>
        <p:spPr>
          <a:xfrm>
            <a:off x="-2712151" y="2978117"/>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717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133664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VM34: Evidence Based Practices</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err="1">
                <a:solidFill>
                  <a:schemeClr val="bg1"/>
                </a:solidFill>
                <a:latin typeface="Arial" panose="020B0604020202020204" pitchFamily="34" charset="0"/>
                <a:cs typeface="Arial" panose="020B0604020202020204" pitchFamily="34" charset="0"/>
              </a:rPr>
              <a:t>Verhaltensdaten</a:t>
            </a:r>
            <a:endParaRPr lang="en-BZ" sz="2200" kern="1200" noProof="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74161"/>
            <a:ext cx="13824823" cy="28546932"/>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09196" y="-55781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64179" y="-106374"/>
            <a:ext cx="9534" cy="213267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07244" y="-133212"/>
            <a:ext cx="6247049" cy="1277598"/>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Evidenzbasierte Praxis (EBP) ist die objektive, ausgewogene und verantwortungsbewusste Nutzung aktueller Forschung und der besten verfügbaren Daten, um politische und praktische Entscheidungen zu leiten, damit die Ergebnisse für die Verbraucher verbessert werden. Evidenzbasierte Praxis, die ursprünglich im Gesundheitswesen und in den Sozialwissenschaften verwendet wurde, konzentriert sich auf Ansätze, die sich durch empirische Forschung als effektiv erwiesen haben, und nicht nur durch Anekdoten oder Berufserfahrung.</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916465972"/>
              </p:ext>
            </p:extLst>
          </p:nvPr>
        </p:nvGraphicFramePr>
        <p:xfrm>
          <a:off x="6530307" y="20491734"/>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a:cs typeface="Arial"/>
                        </a:rPr>
                        <a:t>Merkmal</a:t>
                      </a:r>
                    </a:p>
                  </a:txBody>
                  <a:tcPr anchor="ctr">
                    <a:solidFill>
                      <a:srgbClr val="416A8F"/>
                    </a:solidFill>
                  </a:tcPr>
                </a:tc>
                <a:tc>
                  <a:txBody>
                    <a:bodyPr/>
                    <a:lstStyle/>
                    <a:p>
                      <a:pPr algn="ctr"/>
                      <a:r>
                        <a:rPr lang="de-DE" sz="1600">
                          <a:latin typeface="Arial"/>
                          <a:cs typeface="Arial"/>
                        </a:rPr>
                        <a:t>1</a:t>
                      </a:r>
                    </a:p>
                  </a:txBody>
                  <a:tcPr anchor="ctr">
                    <a:solidFill>
                      <a:srgbClr val="416A8F"/>
                    </a:solidFill>
                  </a:tcPr>
                </a:tc>
                <a:tc>
                  <a:txBody>
                    <a:bodyPr/>
                    <a:lstStyle/>
                    <a:p>
                      <a:pPr algn="ctr"/>
                      <a:r>
                        <a:rPr lang="de-DE" sz="1600">
                          <a:latin typeface="Arial"/>
                          <a:cs typeface="Arial"/>
                        </a:rPr>
                        <a:t>2</a:t>
                      </a:r>
                    </a:p>
                  </a:txBody>
                  <a:tcPr anchor="ctr">
                    <a:solidFill>
                      <a:srgbClr val="416A8F"/>
                    </a:solidFill>
                  </a:tcPr>
                </a:tc>
                <a:tc>
                  <a:txBody>
                    <a:bodyPr/>
                    <a:lstStyle/>
                    <a:p>
                      <a:pPr algn="ctr"/>
                      <a:r>
                        <a:rPr lang="de-DE" sz="1600">
                          <a:latin typeface="Arial"/>
                          <a:cs typeface="Arial"/>
                        </a:rPr>
                        <a:t>3</a:t>
                      </a:r>
                    </a:p>
                  </a:txBody>
                  <a:tcPr anchor="ctr">
                    <a:solidFill>
                      <a:srgbClr val="416A8F"/>
                    </a:solidFill>
                  </a:tcPr>
                </a:tc>
                <a:tc>
                  <a:txBody>
                    <a:bodyPr/>
                    <a:lstStyle/>
                    <a:p>
                      <a:pPr algn="ctr"/>
                      <a:r>
                        <a:rPr lang="de-DE" sz="1600">
                          <a:latin typeface="Arial"/>
                          <a:cs typeface="Arial"/>
                        </a:rPr>
                        <a:t>4</a:t>
                      </a:r>
                    </a:p>
                  </a:txBody>
                  <a:tcPr anchor="ctr">
                    <a:solidFill>
                      <a:srgbClr val="416A8F"/>
                    </a:solidFill>
                  </a:tcPr>
                </a:tc>
                <a:tc>
                  <a:txBody>
                    <a:bodyPr/>
                    <a:lstStyle/>
                    <a:p>
                      <a:pPr algn="ctr"/>
                      <a:r>
                        <a:rPr lang="de-DE" sz="1600">
                          <a:latin typeface="Arial"/>
                          <a:cs typeface="Arial"/>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a:cs typeface="Arial"/>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a:ea typeface="+mn-ea"/>
                          <a:cs typeface="Arial"/>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a:ea typeface="+mn-ea"/>
                          <a:cs typeface="Arial"/>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a:ea typeface="+mn-ea"/>
                          <a:cs typeface="Arial"/>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a:ea typeface="+mn-ea"/>
                          <a:cs typeface="Arial"/>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718715" y="21086812"/>
            <a:ext cx="0" cy="4160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0717028" y="21957775"/>
            <a:ext cx="0" cy="4161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18342" y="222271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30953" y="-552251"/>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27822" y="-133212"/>
            <a:ext cx="6339726" cy="1179594"/>
          </a:xfrm>
          <a:prstGeom prst="rect">
            <a:avLst/>
          </a:prstGeom>
        </p:spPr>
        <p:txBody>
          <a:bodyPr wrap="square" lIns="0" tIns="0" rIns="0" bIns="0" rtlCol="0">
            <a:no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Ein Beispiel für EBP ist die Konkurrenzanalyse, bei der der Entwickler ein vorhandenes Produkt untersucht, das auf dem Markt erhältlich ist, um Beweise für seine Machbarkeit und Verwendbarkeit zu erhalten.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Ein weiteres Beispiel kann aus einer Fehlerfallstudie stammen, bei der der Entwickler den Fehlerbericht studiert und feststellt, welche Praktiken zum Fehler geführt haben, und versucht, schlechte Praktiken zu vermeiden und bewährte Praktiken für seine neue Forschung zu integrieren.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09196" y="232487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09196" y="4807457"/>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206008" y="4813022"/>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650431" y="5200068"/>
            <a:ext cx="0" cy="262691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8342" y="1299331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18342" y="1543159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2115605206"/>
              </p:ext>
            </p:extLst>
          </p:nvPr>
        </p:nvGraphicFramePr>
        <p:xfrm>
          <a:off x="-20042" y="20342418"/>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a:cs typeface="Arial"/>
                        </a:rPr>
                        <a:t>Annahmetyp</a:t>
                      </a:r>
                      <a:r>
                        <a:rPr lang="en-BZ" sz="1600" noProof="0">
                          <a:solidFill>
                            <a:schemeClr val="tx1"/>
                          </a:solidFill>
                          <a:latin typeface="Arial"/>
                          <a:cs typeface="Arial"/>
                        </a:rPr>
                        <a:t> und </a:t>
                      </a:r>
                      <a:r>
                        <a:rPr lang="en-BZ" sz="1600" noProof="0" err="1">
                          <a:solidFill>
                            <a:schemeClr val="tx1"/>
                          </a:solidFill>
                          <a:latin typeface="Arial"/>
                          <a:cs typeface="Arial"/>
                        </a:rPr>
                        <a:t>Betrachtungs-schwerpunkt</a:t>
                      </a:r>
                      <a:endParaRPr lang="en-BZ" sz="1600" noProof="0">
                        <a:solidFill>
                          <a:schemeClr val="tx1"/>
                        </a:solidFill>
                        <a:latin typeface="Arial"/>
                        <a:cs typeface="Arial"/>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a:ea typeface="+mn-ea"/>
                          <a:cs typeface="Arial"/>
                        </a:rPr>
                        <a:t>Nützlichkeit</a:t>
                      </a:r>
                      <a:endParaRPr lang="de-DE" sz="1600" b="0">
                        <a:solidFill>
                          <a:schemeClr val="tx1"/>
                        </a:solidFill>
                        <a:latin typeface="Arial"/>
                        <a:cs typeface="Arial"/>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a:ea typeface="+mn-ea"/>
                          <a:cs typeface="Arial"/>
                        </a:rPr>
                        <a:t>Usability</a:t>
                      </a:r>
                      <a:endParaRPr lang="de-DE" sz="1600" b="0">
                        <a:solidFill>
                          <a:schemeClr val="tx1"/>
                        </a:solidFill>
                        <a:latin typeface="Arial"/>
                        <a:cs typeface="Arial"/>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a:cs typeface="Arial"/>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a:cs typeface="Arial"/>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a:cs typeface="Arial"/>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a:ea typeface="+mn-ea"/>
                          <a:cs typeface="Arial"/>
                        </a:rPr>
                        <a:t>Gesamtlösung</a:t>
                      </a:r>
                      <a:endParaRPr lang="en-BZ" sz="1600" b="0" kern="1200" noProof="0">
                        <a:solidFill>
                          <a:schemeClr val="tx1"/>
                        </a:solidFill>
                        <a:latin typeface="Arial"/>
                        <a:ea typeface="+mn-ea"/>
                        <a:cs typeface="Arial"/>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a:ea typeface="+mn-ea"/>
                          <a:cs typeface="Arial"/>
                        </a:rPr>
                        <a:t>Eigenschaften</a:t>
                      </a:r>
                      <a:endParaRPr lang="en-BZ" sz="1600" b="0" kern="1200" noProof="0">
                        <a:solidFill>
                          <a:schemeClr val="tx1"/>
                        </a:solidFill>
                        <a:latin typeface="Arial"/>
                        <a:ea typeface="+mn-ea"/>
                        <a:cs typeface="Arial"/>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59309" y="2214156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40932" y="2214156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8342" y="470656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flipH="1">
            <a:off x="8875184" y="5389675"/>
            <a:ext cx="8426" cy="213339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1112487459"/>
              </p:ext>
            </p:extLst>
          </p:nvPr>
        </p:nvGraphicFramePr>
        <p:xfrm>
          <a:off x="-615098" y="8667618"/>
          <a:ext cx="13200657" cy="4149738"/>
        </p:xfrm>
        <a:graphic>
          <a:graphicData uri="http://schemas.openxmlformats.org/drawingml/2006/table">
            <a:tbl>
              <a:tblPr firstRow="1" bandRow="1">
                <a:tableStyleId>{5C22544A-7EE6-4342-B048-85BDC9FD1C3A}</a:tableStyleId>
              </a:tblPr>
              <a:tblGrid>
                <a:gridCol w="1341457">
                  <a:extLst>
                    <a:ext uri="{9D8B030D-6E8A-4147-A177-3AD203B41FA5}">
                      <a16:colId xmlns:a16="http://schemas.microsoft.com/office/drawing/2014/main" val="1842606820"/>
                    </a:ext>
                  </a:extLst>
                </a:gridCol>
                <a:gridCol w="2352344">
                  <a:extLst>
                    <a:ext uri="{9D8B030D-6E8A-4147-A177-3AD203B41FA5}">
                      <a16:colId xmlns:a16="http://schemas.microsoft.com/office/drawing/2014/main" val="3149760030"/>
                    </a:ext>
                  </a:extLst>
                </a:gridCol>
                <a:gridCol w="2603640">
                  <a:extLst>
                    <a:ext uri="{9D8B030D-6E8A-4147-A177-3AD203B41FA5}">
                      <a16:colId xmlns:a16="http://schemas.microsoft.com/office/drawing/2014/main" val="2115851003"/>
                    </a:ext>
                  </a:extLst>
                </a:gridCol>
                <a:gridCol w="1719943">
                  <a:extLst>
                    <a:ext uri="{9D8B030D-6E8A-4147-A177-3AD203B41FA5}">
                      <a16:colId xmlns:a16="http://schemas.microsoft.com/office/drawing/2014/main" val="974451925"/>
                    </a:ext>
                  </a:extLst>
                </a:gridCol>
                <a:gridCol w="1752600">
                  <a:extLst>
                    <a:ext uri="{9D8B030D-6E8A-4147-A177-3AD203B41FA5}">
                      <a16:colId xmlns:a16="http://schemas.microsoft.com/office/drawing/2014/main" val="1144659816"/>
                    </a:ext>
                  </a:extLst>
                </a:gridCol>
                <a:gridCol w="1709057">
                  <a:extLst>
                    <a:ext uri="{9D8B030D-6E8A-4147-A177-3AD203B41FA5}">
                      <a16:colId xmlns:a16="http://schemas.microsoft.com/office/drawing/2014/main" val="297790444"/>
                    </a:ext>
                  </a:extLst>
                </a:gridCol>
                <a:gridCol w="1721616">
                  <a:extLst>
                    <a:ext uri="{9D8B030D-6E8A-4147-A177-3AD203B41FA5}">
                      <a16:colId xmlns:a16="http://schemas.microsoft.com/office/drawing/2014/main" val="2341571255"/>
                    </a:ext>
                  </a:extLst>
                </a:gridCol>
              </a:tblGrid>
              <a:tr h="29017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73361">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panose="020B0604020202020204" pitchFamily="34" charset="0"/>
                          <a:cs typeface="Arial" panose="020B0604020202020204" pitchFamily="34" charset="0"/>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panose="020B0604020202020204" pitchFamily="34" charset="0"/>
                          <a:cs typeface="Arial" panose="020B0604020202020204" pitchFamily="34" charset="0"/>
                        </a:rPr>
                        <a:t>Genauigkeit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solidFill>
                          <a:latin typeface="Arial" panose="020B0604020202020204" pitchFamily="34" charset="0"/>
                          <a:cs typeface="Arial" panose="020B0604020202020204" pitchFamily="34" charset="0"/>
                        </a:rPr>
                        <a:t>Kritisch</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Machbarkeitsnachweis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solidFill>
                          <a:latin typeface="Arial" panose="020B0604020202020204" pitchFamily="34" charset="0"/>
                          <a:cs typeface="Arial" panose="020B0604020202020204" pitchFamily="34" charset="0"/>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73361">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panose="020B0604020202020204" pitchFamily="34" charset="0"/>
                          <a:cs typeface="Arial" panose="020B0604020202020204" pitchFamily="34" charset="0"/>
                        </a:rPr>
                        <a:t>CES (Consumer Effort score)</a:t>
                      </a:r>
                    </a:p>
                    <a:p>
                      <a:pPr marL="174625" indent="-174625" algn="l">
                        <a:buFont typeface="Arial" panose="020B0604020202020204" pitchFamily="34" charset="0"/>
                        <a:buChar char="•"/>
                      </a:pPr>
                      <a:endParaRPr lang="de-DE" sz="1400" dirty="0">
                        <a:solidFill>
                          <a:srgbClr val="000000"/>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Ja/Nein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1075052">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panose="020B0604020202020204" pitchFamily="34" charset="0"/>
                          <a:cs typeface="Arial" panose="020B0604020202020204" pitchFamily="34" charset="0"/>
                        </a:rPr>
                        <a:t>CSAT (Customer Satisfaction)</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Marktgröße</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a:p>
                      <a:pPr marL="174625" indent="-174625" algn="l">
                        <a:buFont typeface="Arial" panose="020B0604020202020204" pitchFamily="34" charset="0"/>
                        <a:buChar char="•"/>
                      </a:pPr>
                      <a:endParaRPr lang="de-DE" sz="1400" dirty="0">
                        <a:solidFill>
                          <a:srgbClr val="000000"/>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Erwerbs- und Aufbewahrungsnachweise</a:t>
                      </a: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Kundenbeweise</a:t>
                      </a: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Beweis für Trends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solidFill>
                            <a:srgbClr val="000000"/>
                          </a:solidFill>
                          <a:latin typeface="Arial" panose="020B0604020202020204" pitchFamily="34" charset="0"/>
                          <a:cs typeface="Arial" panose="020B0604020202020204" pitchFamily="34" charset="0"/>
                        </a:rPr>
                        <a:t>Nachfrage</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nach</a:t>
                      </a:r>
                      <a:r>
                        <a:rPr lang="en-US" sz="1400" dirty="0">
                          <a:solidFill>
                            <a:srgbClr val="000000"/>
                          </a:solidFill>
                          <a:latin typeface="Arial" panose="020B0604020202020204" pitchFamily="34" charset="0"/>
                          <a:cs typeface="Arial" panose="020B0604020202020204" pitchFamily="34" charset="0"/>
                        </a:rPr>
                        <a:t> dem </a:t>
                      </a:r>
                      <a:r>
                        <a:rPr lang="en-US" sz="1400" dirty="0" err="1">
                          <a:solidFill>
                            <a:srgbClr val="000000"/>
                          </a:solidFill>
                          <a:latin typeface="Arial" panose="020B0604020202020204" pitchFamily="34" charset="0"/>
                          <a:cs typeface="Arial" panose="020B0604020202020204" pitchFamily="34" charset="0"/>
                        </a:rPr>
                        <a:t>Produkt</a:t>
                      </a:r>
                      <a:endParaRPr lang="en-US" sz="1400" dirty="0">
                        <a:solidFill>
                          <a:srgbClr val="000000"/>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Ja/Nein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Verlangen</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panose="020B0604020202020204" pitchFamily="34" charset="0"/>
                          <a:cs typeface="Arial" panose="020B0604020202020204" pitchFamily="34" charset="0"/>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panose="020B0604020202020204" pitchFamily="34" charset="0"/>
                          <a:cs typeface="Arial" panose="020B0604020202020204" pitchFamily="34" charset="0"/>
                        </a:rPr>
                        <a:t>Interaktionen zum Thema</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panose="020B0604020202020204" pitchFamily="34" charset="0"/>
                          <a:cs typeface="Arial" panose="020B0604020202020204" pitchFamily="34" charset="0"/>
                        </a:rPr>
                        <a:t>Feedback</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lgn="l">
                        <a:buFont typeface="Arial" panose="020B0604020202020204" pitchFamily="34" charset="0"/>
                        <a:buChar char="•"/>
                      </a:pPr>
                      <a:r>
                        <a:rPr lang="de-DE" sz="1400">
                          <a:solidFill>
                            <a:srgbClr val="000000"/>
                          </a:solidFill>
                          <a:latin typeface="Arial" panose="020B0604020202020204" pitchFamily="34" charset="0"/>
                          <a:cs typeface="Arial" panose="020B0604020202020204" pitchFamily="34" charset="0"/>
                        </a:rPr>
                        <a:t>Impressionen</a:t>
                      </a:r>
                    </a:p>
                    <a:p>
                      <a:pPr marL="174625" indent="-174625" algn="l">
                        <a:buFont typeface="Arial" panose="020B0604020202020204" pitchFamily="34" charset="0"/>
                        <a:buChar char="•"/>
                      </a:pPr>
                      <a:r>
                        <a:rPr lang="de-DE" sz="1400">
                          <a:solidFill>
                            <a:srgbClr val="000000"/>
                          </a:solidFill>
                          <a:latin typeface="Arial" panose="020B0604020202020204" pitchFamily="34" charset="0"/>
                          <a:cs typeface="Arial" panose="020B0604020202020204" pitchFamily="34" charset="0"/>
                        </a:rPr>
                        <a:t>Engagement</a:t>
                      </a:r>
                    </a:p>
                    <a:p>
                      <a:pPr marL="174625" indent="-174625" algn="l">
                        <a:buFont typeface="Arial" panose="020B0604020202020204" pitchFamily="34" charset="0"/>
                        <a:buChar char="•"/>
                      </a:pPr>
                      <a:r>
                        <a:rPr lang="de-DE" sz="1400">
                          <a:solidFill>
                            <a:srgbClr val="000000"/>
                          </a:solidFill>
                          <a:latin typeface="Arial" panose="020B0604020202020204" pitchFamily="34" charset="0"/>
                          <a:cs typeface="Arial" panose="020B0604020202020204" pitchFamily="34" charset="0"/>
                        </a:rPr>
                        <a:t>Aufmerksamkeit</a:t>
                      </a:r>
                    </a:p>
                    <a:p>
                      <a:pPr marL="174625" indent="-174625" algn="l">
                        <a:buFont typeface="Arial" panose="020B0604020202020204" pitchFamily="34" charset="0"/>
                        <a:buChar char="•"/>
                      </a:pPr>
                      <a:r>
                        <a:rPr lang="de-DE" sz="1400">
                          <a:solidFill>
                            <a:srgbClr val="000000"/>
                          </a:solidFill>
                          <a:latin typeface="Arial" panose="020B0604020202020204" pitchFamily="34" charset="0"/>
                          <a:cs typeface="Arial" panose="020B0604020202020204" pitchFamily="34" charset="0"/>
                        </a:rPr>
                        <a:t>Vertrauen und Respekt</a:t>
                      </a:r>
                    </a:p>
                    <a:p>
                      <a:pPr marL="174625" indent="-174625" algn="l">
                        <a:buFont typeface="Arial" panose="020B0604020202020204" pitchFamily="34" charset="0"/>
                        <a:buChar char="•"/>
                      </a:pPr>
                      <a:r>
                        <a:rPr lang="en-BZ" sz="1400" b="0" kern="1200" noProof="0" err="1">
                          <a:solidFill>
                            <a:schemeClr val="dk1"/>
                          </a:solidFill>
                          <a:latin typeface="Arial" panose="020B0604020202020204" pitchFamily="34" charset="0"/>
                          <a:ea typeface="+mn-ea"/>
                          <a:cs typeface="Arial" panose="020B0604020202020204" pitchFamily="34" charset="0"/>
                        </a:rPr>
                        <a:t>Verständnis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740591">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panose="020B0604020202020204" pitchFamily="34" charset="0"/>
                          <a:cs typeface="Arial" panose="020B0604020202020204" pitchFamily="34" charset="0"/>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solidFill>
                          <a:latin typeface="Arial" panose="020B0604020202020204" pitchFamily="34" charset="0"/>
                          <a:cs typeface="Arial" panose="020B0604020202020204" pitchFamily="34" charset="0"/>
                        </a:rPr>
                        <a:t>Return on investment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Wertversprechen</a:t>
                      </a:r>
                    </a:p>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Beweis finanzielle Beweise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solidFill>
                          <a:latin typeface="Arial" panose="020B0604020202020204" pitchFamily="34" charset="0"/>
                          <a:cs typeface="Arial" panose="020B0604020202020204" pitchFamily="34" charset="0"/>
                        </a:rPr>
                        <a:t>Markenbe-kanntheit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Ja</a:t>
                      </a:r>
                      <a:r>
                        <a:rPr lang="en-BZ" sz="1400" b="0" kern="1200" noProof="0" dirty="0">
                          <a:solidFill>
                            <a:schemeClr val="dk1"/>
                          </a:solidFill>
                          <a:latin typeface="Arial" panose="020B0604020202020204" pitchFamily="34" charset="0"/>
                          <a:ea typeface="+mn-ea"/>
                          <a:cs typeface="Arial" panose="020B0604020202020204" pitchFamily="34" charset="0"/>
                        </a:rPr>
                        <a:t>/</a:t>
                      </a:r>
                      <a:r>
                        <a:rPr lang="en-BZ" sz="1400" b="0" kern="1200" noProof="0" dirty="0" err="1">
                          <a:solidFill>
                            <a:schemeClr val="dk1"/>
                          </a:solidFill>
                          <a:latin typeface="Arial" panose="020B0604020202020204" pitchFamily="34" charset="0"/>
                          <a:ea typeface="+mn-ea"/>
                          <a:cs typeface="Arial" panose="020B0604020202020204" pitchFamily="34" charset="0"/>
                        </a:rPr>
                        <a:t>Nein</a:t>
                      </a:r>
                      <a:r>
                        <a:rPr lang="en-BZ" sz="1400" b="0" kern="1200" noProof="0" dirty="0">
                          <a:solidFill>
                            <a:schemeClr val="dk1"/>
                          </a:solidFill>
                          <a:latin typeface="Arial" panose="020B0604020202020204" pitchFamily="34" charset="0"/>
                          <a:ea typeface="+mn-ea"/>
                          <a:cs typeface="Arial" panose="020B0604020202020204" pitchFamily="34" charset="0"/>
                        </a:rPr>
                        <a:t> </a:t>
                      </a:r>
                      <a:r>
                        <a:rPr lang="en-BZ" sz="1400" b="0" kern="1200" noProof="0" dirty="0" err="1">
                          <a:solidFill>
                            <a:schemeClr val="dk1"/>
                          </a:solidFill>
                          <a:latin typeface="Arial" panose="020B0604020202020204" pitchFamily="34" charset="0"/>
                          <a:ea typeface="+mn-ea"/>
                          <a:cs typeface="Arial" panose="020B0604020202020204" pitchFamily="34" charset="0"/>
                        </a:rPr>
                        <a:t>Anzahl</a:t>
                      </a: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Preis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Umsatz</a:t>
                      </a:r>
                      <a:endParaRPr lang="en-BZ"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09196" y="8114330"/>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H="1" flipV="1">
            <a:off x="10717028" y="22373958"/>
            <a:ext cx="841947" cy="43165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130">
            <a:extLst>
              <a:ext uri="{FF2B5EF4-FFF2-40B4-BE49-F238E27FC236}">
                <a16:creationId xmlns:a16="http://schemas.microsoft.com/office/drawing/2014/main" id="{87520CC3-65BE-4D8C-BDBA-1FDA93B0AFF4}"/>
              </a:ext>
            </a:extLst>
          </p:cNvPr>
          <p:cNvSpPr/>
          <p:nvPr/>
        </p:nvSpPr>
        <p:spPr>
          <a:xfrm>
            <a:off x="-467611" y="280466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a:ea typeface="+mn-ea"/>
                <a:cs typeface="+mn-cs"/>
              </a:rPr>
              <a:t>Hinweis auf einen Beweis</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505711" y="3429465"/>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a:rPr>
              <a:t>Verweisen Sie auf die offensichtlichen Personen, die in der Vergangenheit Erfahrungen mit einem Thema gemacht haben.</a:t>
            </a:r>
          </a:p>
        </p:txBody>
      </p:sp>
      <p:sp>
        <p:nvSpPr>
          <p:cNvPr id="89" name="Pfeil: Chevron 81">
            <a:extLst>
              <a:ext uri="{FF2B5EF4-FFF2-40B4-BE49-F238E27FC236}">
                <a16:creationId xmlns:a16="http://schemas.microsoft.com/office/drawing/2014/main" id="{89E7FF72-B8E6-4AA7-BF6D-AD62BC5A9A6F}"/>
              </a:ext>
            </a:extLst>
          </p:cNvPr>
          <p:cNvSpPr/>
          <p:nvPr/>
        </p:nvSpPr>
        <p:spPr>
          <a:xfrm>
            <a:off x="2161718" y="280466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Schlüsselelemente identifizieren</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2121784" y="3429465"/>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Identifizieren Sie Schlüsselelemente, die in der Vergangenheit zum Erfolg oder Misserfolg geführt haben.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4797184" y="280466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Umsetzung der Praktiken</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749279" y="3429465"/>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Umsetzung der identifizierten guten Praktiken und Vermeidung der negativen.</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18342" y="804066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V="1">
            <a:off x="10717028" y="21500578"/>
            <a:ext cx="0" cy="457197"/>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Ellipse 22">
            <a:extLst>
              <a:ext uri="{FF2B5EF4-FFF2-40B4-BE49-F238E27FC236}">
                <a16:creationId xmlns:a16="http://schemas.microsoft.com/office/drawing/2014/main" id="{C5203B11-90AC-478D-A7D9-056DF1B93559}"/>
              </a:ext>
            </a:extLst>
          </p:cNvPr>
          <p:cNvSpPr/>
          <p:nvPr/>
        </p:nvSpPr>
        <p:spPr>
          <a:xfrm>
            <a:off x="3040932" y="2263675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3" name="Textfeld 113">
            <a:extLst>
              <a:ext uri="{FF2B5EF4-FFF2-40B4-BE49-F238E27FC236}">
                <a16:creationId xmlns:a16="http://schemas.microsoft.com/office/drawing/2014/main" id="{F2F6328A-8634-4691-836F-1D9AE3515EB9}"/>
              </a:ext>
            </a:extLst>
          </p:cNvPr>
          <p:cNvSpPr txBox="1"/>
          <p:nvPr/>
        </p:nvSpPr>
        <p:spPr>
          <a:xfrm>
            <a:off x="7324682" y="2527708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8" name="Textfeld 114">
            <a:extLst>
              <a:ext uri="{FF2B5EF4-FFF2-40B4-BE49-F238E27FC236}">
                <a16:creationId xmlns:a16="http://schemas.microsoft.com/office/drawing/2014/main" id="{33CCC3FC-3651-4EF2-9CA0-2FEEA7F7C770}"/>
              </a:ext>
            </a:extLst>
          </p:cNvPr>
          <p:cNvSpPr txBox="1"/>
          <p:nvPr/>
        </p:nvSpPr>
        <p:spPr>
          <a:xfrm>
            <a:off x="9632123" y="25342513"/>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06">
            <a:extLst>
              <a:ext uri="{FF2B5EF4-FFF2-40B4-BE49-F238E27FC236}">
                <a16:creationId xmlns:a16="http://schemas.microsoft.com/office/drawing/2014/main" id="{1AB84E19-E01B-4E95-B9EC-D6F10C0EDBEB}"/>
              </a:ext>
            </a:extLst>
          </p:cNvPr>
          <p:cNvSpPr txBox="1"/>
          <p:nvPr/>
        </p:nvSpPr>
        <p:spPr>
          <a:xfrm>
            <a:off x="-711901" y="23312929"/>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1" name="Textfeld 105">
            <a:extLst>
              <a:ext uri="{FF2B5EF4-FFF2-40B4-BE49-F238E27FC236}">
                <a16:creationId xmlns:a16="http://schemas.microsoft.com/office/drawing/2014/main" id="{EBA60CED-E5EC-4F79-958A-136E187140C9}"/>
              </a:ext>
            </a:extLst>
          </p:cNvPr>
          <p:cNvSpPr txBox="1"/>
          <p:nvPr/>
        </p:nvSpPr>
        <p:spPr>
          <a:xfrm>
            <a:off x="6017814" y="23310774"/>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600329" y="23204498"/>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a:off x="5843883" y="20342418"/>
            <a:ext cx="0" cy="266259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Textfeld 157">
            <a:extLst>
              <a:ext uri="{FF2B5EF4-FFF2-40B4-BE49-F238E27FC236}">
                <a16:creationId xmlns:a16="http://schemas.microsoft.com/office/drawing/2014/main" id="{767D10E8-2B80-4FA0-A863-C5577E9732CA}"/>
              </a:ext>
            </a:extLst>
          </p:cNvPr>
          <p:cNvSpPr txBox="1"/>
          <p:nvPr/>
        </p:nvSpPr>
        <p:spPr>
          <a:xfrm>
            <a:off x="-709196" y="1309249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9" name="Rechteck 158">
            <a:extLst>
              <a:ext uri="{FF2B5EF4-FFF2-40B4-BE49-F238E27FC236}">
                <a16:creationId xmlns:a16="http://schemas.microsoft.com/office/drawing/2014/main" id="{D4B5BD83-DD98-45D6-95B4-A95345553506}"/>
              </a:ext>
            </a:extLst>
          </p:cNvPr>
          <p:cNvSpPr/>
          <p:nvPr/>
        </p:nvSpPr>
        <p:spPr>
          <a:xfrm>
            <a:off x="-513289" y="13561103"/>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20" name="Rechteck 159">
            <a:extLst>
              <a:ext uri="{FF2B5EF4-FFF2-40B4-BE49-F238E27FC236}">
                <a16:creationId xmlns:a16="http://schemas.microsoft.com/office/drawing/2014/main" id="{56C8FD0D-FC29-4A59-9C38-DACB49A7AB5B}"/>
              </a:ext>
            </a:extLst>
          </p:cNvPr>
          <p:cNvSpPr/>
          <p:nvPr/>
        </p:nvSpPr>
        <p:spPr>
          <a:xfrm>
            <a:off x="4112340" y="1356110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22" name="Rechteck 160">
            <a:extLst>
              <a:ext uri="{FF2B5EF4-FFF2-40B4-BE49-F238E27FC236}">
                <a16:creationId xmlns:a16="http://schemas.microsoft.com/office/drawing/2014/main" id="{ABF591AC-5A4F-4106-BCA8-2E64341A2784}"/>
              </a:ext>
            </a:extLst>
          </p:cNvPr>
          <p:cNvSpPr/>
          <p:nvPr/>
        </p:nvSpPr>
        <p:spPr>
          <a:xfrm>
            <a:off x="8738317" y="1356110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23" name="Textfeld 164">
            <a:extLst>
              <a:ext uri="{FF2B5EF4-FFF2-40B4-BE49-F238E27FC236}">
                <a16:creationId xmlns:a16="http://schemas.microsoft.com/office/drawing/2014/main" id="{4916597C-94CA-47AF-B162-1FFC92018E76}"/>
              </a:ext>
            </a:extLst>
          </p:cNvPr>
          <p:cNvSpPr txBox="1"/>
          <p:nvPr/>
        </p:nvSpPr>
        <p:spPr>
          <a:xfrm>
            <a:off x="-503463" y="14145049"/>
            <a:ext cx="3088063"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Alternative 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Unternehmensdaten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24" name="Textfeld 165">
            <a:extLst>
              <a:ext uri="{FF2B5EF4-FFF2-40B4-BE49-F238E27FC236}">
                <a16:creationId xmlns:a16="http://schemas.microsoft.com/office/drawing/2014/main" id="{8516A244-75DC-4289-9419-A13C7892D28C}"/>
              </a:ext>
            </a:extLst>
          </p:cNvPr>
          <p:cNvSpPr txBox="1"/>
          <p:nvPr/>
        </p:nvSpPr>
        <p:spPr>
          <a:xfrm>
            <a:off x="4141217" y="14145049"/>
            <a:ext cx="3205834" cy="1169551"/>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p:txBody>
      </p:sp>
      <p:sp>
        <p:nvSpPr>
          <p:cNvPr id="125" name="Textfeld 165">
            <a:extLst>
              <a:ext uri="{FF2B5EF4-FFF2-40B4-BE49-F238E27FC236}">
                <a16:creationId xmlns:a16="http://schemas.microsoft.com/office/drawing/2014/main" id="{0C785804-D98C-4694-8D7C-A3C19CC2A568}"/>
              </a:ext>
            </a:extLst>
          </p:cNvPr>
          <p:cNvSpPr txBox="1"/>
          <p:nvPr/>
        </p:nvSpPr>
        <p:spPr>
          <a:xfrm>
            <a:off x="8763339" y="14145049"/>
            <a:ext cx="3829807" cy="1169551"/>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Picknick auf dem Friedhof</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127" name="Ellipse 22">
            <a:extLst>
              <a:ext uri="{FF2B5EF4-FFF2-40B4-BE49-F238E27FC236}">
                <a16:creationId xmlns:a16="http://schemas.microsoft.com/office/drawing/2014/main" id="{FEC98F18-DED7-4AA7-81B9-3C5A5540531B}"/>
              </a:ext>
            </a:extLst>
          </p:cNvPr>
          <p:cNvSpPr/>
          <p:nvPr/>
        </p:nvSpPr>
        <p:spPr>
          <a:xfrm>
            <a:off x="3984813" y="2214156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9" name="Textfeld 173">
            <a:extLst>
              <a:ext uri="{FF2B5EF4-FFF2-40B4-BE49-F238E27FC236}">
                <a16:creationId xmlns:a16="http://schemas.microsoft.com/office/drawing/2014/main" id="{B16A916B-DD0A-45A3-8A7E-AC16D6568D49}"/>
              </a:ext>
            </a:extLst>
          </p:cNvPr>
          <p:cNvSpPr txBox="1"/>
          <p:nvPr/>
        </p:nvSpPr>
        <p:spPr>
          <a:xfrm>
            <a:off x="2515443" y="24041491"/>
            <a:ext cx="3340817" cy="3108543"/>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PM35: Blog post</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PM40: </a:t>
            </a:r>
            <a:r>
              <a:rPr lang="en-GB" sz="1400" i="0" dirty="0" err="1">
                <a:effectLst/>
                <a:latin typeface="Arial" panose="020B0604020202020204" pitchFamily="34" charset="0"/>
                <a:cs typeface="Arial" panose="020B0604020202020204" pitchFamily="34" charset="0"/>
              </a:rPr>
              <a:t>Plakat</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Werbung</a:t>
            </a:r>
            <a:r>
              <a:rPr lang="en-GB" sz="1400" i="0" dirty="0">
                <a:effectLst/>
                <a:latin typeface="Arial" panose="020B0604020202020204" pitchFamily="34" charset="0"/>
                <a:cs typeface="Arial" panose="020B0604020202020204" pitchFamily="34" charset="0"/>
              </a:rPr>
              <a:t> – </a:t>
            </a:r>
            <a:r>
              <a:rPr lang="en-GB" sz="1400" i="0" dirty="0" err="1">
                <a:effectLst/>
                <a:latin typeface="Arial" panose="020B0604020202020204" pitchFamily="34" charset="0"/>
                <a:cs typeface="Arial" panose="020B0604020202020204" pitchFamily="34" charset="0"/>
              </a:rPr>
              <a:t>physisch</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PM56: Digital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PM38: Competitor Landing Page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PM57: Competitor </a:t>
            </a:r>
            <a:r>
              <a:rPr lang="en-GB" sz="1400" i="0" dirty="0" err="1">
                <a:effectLst/>
                <a:latin typeface="Arial" panose="020B0604020202020204" pitchFamily="34" charset="0"/>
                <a:cs typeface="Arial" panose="020B0604020202020204" pitchFamily="34" charset="0"/>
              </a:rPr>
              <a:t>Angebot</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PM87: Prototype basierend auf eigenen Produkten SW/HW</a:t>
            </a:r>
          </a:p>
          <a:p>
            <a:pPr marL="285750" indent="-285750">
              <a:buFont typeface="Arial" panose="020B0604020202020204" pitchFamily="34" charset="0"/>
              <a:buChar char="•"/>
            </a:pPr>
            <a:r>
              <a:rPr lang="de-DE" sz="1400" i="0" dirty="0">
                <a:effectLst/>
                <a:latin typeface="Arial" panose="020B0604020202020204" pitchFamily="34" charset="0"/>
                <a:cs typeface="Arial" panose="020B0604020202020204" pitchFamily="34" charset="0"/>
              </a:rPr>
              <a:t>PM88: Bastehende interne Losüng( noch kein produkt)</a:t>
            </a:r>
          </a:p>
          <a:p>
            <a:pPr marL="285750" indent="-285750">
              <a:buFont typeface="Arial" panose="020B0604020202020204" pitchFamily="34" charset="0"/>
              <a:buChar char="•"/>
            </a:pPr>
            <a:r>
              <a:rPr lang="en-US" sz="1400" i="0" dirty="0">
                <a:effectLst/>
                <a:latin typeface="Arial" panose="020B0604020202020204" pitchFamily="34" charset="0"/>
                <a:cs typeface="Arial" panose="020B0604020202020204" pitchFamily="34" charset="0"/>
              </a:rPr>
              <a:t>PM89: Improved existing product (competitor or own)</a:t>
            </a:r>
            <a:endParaRPr lang="en-GB" sz="1400" i="0" dirty="0">
              <a:effectLst/>
              <a:latin typeface="Arial" panose="020B0604020202020204" pitchFamily="34" charset="0"/>
              <a:cs typeface="Arial" panose="020B0604020202020204" pitchFamily="34" charset="0"/>
            </a:endParaRPr>
          </a:p>
        </p:txBody>
      </p:sp>
      <p:sp>
        <p:nvSpPr>
          <p:cNvPr id="137" name="Textfeld 173">
            <a:extLst>
              <a:ext uri="{FF2B5EF4-FFF2-40B4-BE49-F238E27FC236}">
                <a16:creationId xmlns:a16="http://schemas.microsoft.com/office/drawing/2014/main" id="{6AACD334-E6C4-468C-9FDB-C36C92E27195}"/>
              </a:ext>
            </a:extLst>
          </p:cNvPr>
          <p:cNvSpPr txBox="1"/>
          <p:nvPr/>
        </p:nvSpPr>
        <p:spPr>
          <a:xfrm>
            <a:off x="-626418" y="24041491"/>
            <a:ext cx="2877404" cy="738664"/>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PM45: Press Release Article</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PM55: Solution image</a:t>
            </a:r>
          </a:p>
        </p:txBody>
      </p:sp>
      <p:sp>
        <p:nvSpPr>
          <p:cNvPr id="138" name="Textfeld 173">
            <a:extLst>
              <a:ext uri="{FF2B5EF4-FFF2-40B4-BE49-F238E27FC236}">
                <a16:creationId xmlns:a16="http://schemas.microsoft.com/office/drawing/2014/main" id="{A2851005-313B-4962-8978-DC6F00C39390}"/>
              </a:ext>
            </a:extLst>
          </p:cNvPr>
          <p:cNvSpPr txBox="1"/>
          <p:nvPr/>
        </p:nvSpPr>
        <p:spPr>
          <a:xfrm>
            <a:off x="6126378" y="24041491"/>
            <a:ext cx="2665524" cy="738664"/>
          </a:xfrm>
          <a:prstGeom prst="rect">
            <a:avLst/>
          </a:prstGeom>
          <a:noFill/>
        </p:spPr>
        <p:txBody>
          <a:bodyPr wrap="square" rtlCol="0">
            <a:spAutoFit/>
          </a:bodyPr>
          <a:lstStyle/>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VM02: Feld Beobachtung</a:t>
            </a:r>
          </a:p>
          <a:p>
            <a:pPr marL="285750" indent="-285750">
              <a:buFont typeface="Arial" panose="020B0604020202020204" pitchFamily="34" charset="0"/>
              <a:buChar char="•"/>
            </a:pPr>
            <a:r>
              <a:rPr lang="en-GB" sz="1400" dirty="0">
                <a:latin typeface="Arial"/>
                <a:cs typeface="Arial"/>
              </a:rPr>
              <a:t>VM13: </a:t>
            </a:r>
            <a:r>
              <a:rPr lang="en-GB" sz="1400" dirty="0" err="1">
                <a:latin typeface="Arial"/>
                <a:cs typeface="Arial"/>
              </a:rPr>
              <a:t>Tiefen</a:t>
            </a:r>
            <a:r>
              <a:rPr lang="en-GB" sz="1400" dirty="0">
                <a:latin typeface="Arial"/>
                <a:cs typeface="Arial"/>
              </a:rPr>
              <a:t> interviews</a:t>
            </a:r>
          </a:p>
          <a:p>
            <a:pPr marL="285750" indent="-285750">
              <a:buFont typeface="Arial" panose="020B0604020202020204" pitchFamily="34" charset="0"/>
              <a:buChar char="•"/>
            </a:pPr>
            <a:r>
              <a:rPr kumimoji="0" lang="en-GB" sz="1400" kern="1200" cap="none" spc="0" normalizeH="0" noProof="0" dirty="0">
                <a:ln>
                  <a:noFill/>
                </a:ln>
                <a:effectLst/>
                <a:uLnTx/>
                <a:uFillTx/>
                <a:latin typeface="Arial" panose="020B0604020202020204" pitchFamily="34" charset="0"/>
                <a:cs typeface="Arial" panose="020B0604020202020204" pitchFamily="34" charset="0"/>
              </a:rPr>
              <a:t>VM31: Systematic Review</a:t>
            </a:r>
            <a:endParaRPr lang="de-DE" sz="1400" dirty="0">
              <a:latin typeface="Arial" panose="020B0604020202020204" pitchFamily="34" charset="0"/>
              <a:cs typeface="Arial" panose="020B0604020202020204" pitchFamily="34" charset="0"/>
            </a:endParaRPr>
          </a:p>
        </p:txBody>
      </p:sp>
      <p:sp>
        <p:nvSpPr>
          <p:cNvPr id="141" name="Textfeld 173">
            <a:extLst>
              <a:ext uri="{FF2B5EF4-FFF2-40B4-BE49-F238E27FC236}">
                <a16:creationId xmlns:a16="http://schemas.microsoft.com/office/drawing/2014/main" id="{74289FB0-B93D-4D43-89B7-CCDE9C65D28A}"/>
              </a:ext>
            </a:extLst>
          </p:cNvPr>
          <p:cNvSpPr txBox="1"/>
          <p:nvPr/>
        </p:nvSpPr>
        <p:spPr>
          <a:xfrm>
            <a:off x="9263395" y="24041491"/>
            <a:ext cx="2901194" cy="1162426"/>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baseline="0" dirty="0">
                <a:latin typeface="Arial" panose="020B0604020202020204" pitchFamily="34" charset="0"/>
                <a:cs typeface="Arial" panose="020B0604020202020204" pitchFamily="34" charset="0"/>
              </a:rPr>
              <a:t>VM07: </a:t>
            </a:r>
            <a:r>
              <a:rPr lang="en-GB" sz="1400" i="0" u="none" strike="noStrike" baseline="0" dirty="0" err="1">
                <a:latin typeface="Arial" panose="020B0604020202020204" pitchFamily="34" charset="0"/>
                <a:cs typeface="Arial" panose="020B0604020202020204" pitchFamily="34" charset="0"/>
              </a:rPr>
              <a:t>Fragebogen</a:t>
            </a:r>
            <a:endParaRPr lang="en-GB" sz="1400" i="0" u="none" strike="noStrike"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VM19: </a:t>
            </a:r>
            <a:r>
              <a:rPr lang="en-GB" sz="1400" dirty="0" err="1">
                <a:latin typeface="Arial" panose="020B0604020202020204" pitchFamily="34" charset="0"/>
                <a:cs typeface="Arial" panose="020B0604020202020204" pitchFamily="34" charset="0"/>
              </a:rPr>
              <a:t>Gruppendiskussion</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VM05: Conjoint Analyse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VM35: </a:t>
            </a:r>
            <a:r>
              <a:rPr lang="en-GB" sz="1400" i="0" u="none" strike="noStrike" baseline="0" dirty="0">
                <a:latin typeface="Arial" panose="020B0604020202020204" pitchFamily="34" charset="0"/>
                <a:cs typeface="Arial" panose="020B0604020202020204" pitchFamily="34" charset="0"/>
              </a:rPr>
              <a:t>Meta Analyse</a:t>
            </a:r>
            <a:endParaRPr lang="en-GB" sz="1400" i="0" dirty="0">
              <a:effectLst/>
              <a:latin typeface="Arial" panose="020B0604020202020204" pitchFamily="34" charset="0"/>
              <a:cs typeface="Arial" panose="020B0604020202020204" pitchFamily="34" charset="0"/>
            </a:endParaRPr>
          </a:p>
        </p:txBody>
      </p:sp>
      <p:cxnSp>
        <p:nvCxnSpPr>
          <p:cNvPr id="142" name="Gerader Verbinder 11">
            <a:extLst>
              <a:ext uri="{FF2B5EF4-FFF2-40B4-BE49-F238E27FC236}">
                <a16:creationId xmlns:a16="http://schemas.microsoft.com/office/drawing/2014/main" id="{FDB51E77-BB72-45BA-B877-2071DA87EBFB}"/>
              </a:ext>
            </a:extLst>
          </p:cNvPr>
          <p:cNvCxnSpPr/>
          <p:nvPr/>
        </p:nvCxnSpPr>
        <p:spPr bwMode="auto">
          <a:xfrm>
            <a:off x="5848033" y="23726942"/>
            <a:ext cx="13193" cy="333882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Textfeld 87">
            <a:extLst>
              <a:ext uri="{FF2B5EF4-FFF2-40B4-BE49-F238E27FC236}">
                <a16:creationId xmlns:a16="http://schemas.microsoft.com/office/drawing/2014/main" id="{18C9D8CB-ED05-442B-9BED-81451DCBC2AD}"/>
              </a:ext>
            </a:extLst>
          </p:cNvPr>
          <p:cNvSpPr txBox="1"/>
          <p:nvPr/>
        </p:nvSpPr>
        <p:spPr>
          <a:xfrm>
            <a:off x="-709196" y="2740391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44" name="Textfeld 108">
            <a:extLst>
              <a:ext uri="{FF2B5EF4-FFF2-40B4-BE49-F238E27FC236}">
                <a16:creationId xmlns:a16="http://schemas.microsoft.com/office/drawing/2014/main" id="{C3ABF63D-505C-4314-AD27-B975F5B881DC}"/>
              </a:ext>
            </a:extLst>
          </p:cNvPr>
          <p:cNvSpPr txBox="1"/>
          <p:nvPr/>
        </p:nvSpPr>
        <p:spPr>
          <a:xfrm>
            <a:off x="1646669" y="27415595"/>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rPr>
              <a:t>[CUGS09], [Del18]</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45" name="Gerader Verbinder 58">
            <a:extLst>
              <a:ext uri="{FF2B5EF4-FFF2-40B4-BE49-F238E27FC236}">
                <a16:creationId xmlns:a16="http://schemas.microsoft.com/office/drawing/2014/main" id="{FBECD934-6BBF-43D5-8E23-782C847870A5}"/>
              </a:ext>
            </a:extLst>
          </p:cNvPr>
          <p:cNvCxnSpPr/>
          <p:nvPr/>
        </p:nvCxnSpPr>
        <p:spPr bwMode="auto">
          <a:xfrm flipV="1">
            <a:off x="-600329" y="27283260"/>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 name="Ellipse 22">
            <a:extLst>
              <a:ext uri="{FF2B5EF4-FFF2-40B4-BE49-F238E27FC236}">
                <a16:creationId xmlns:a16="http://schemas.microsoft.com/office/drawing/2014/main" id="{D206FB36-5AC6-433A-BE6E-8707E7E39DE7}"/>
              </a:ext>
            </a:extLst>
          </p:cNvPr>
          <p:cNvSpPr/>
          <p:nvPr/>
        </p:nvSpPr>
        <p:spPr>
          <a:xfrm>
            <a:off x="3522882" y="2214156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86" name="Textfeld 124">
            <a:extLst>
              <a:ext uri="{FF2B5EF4-FFF2-40B4-BE49-F238E27FC236}">
                <a16:creationId xmlns:a16="http://schemas.microsoft.com/office/drawing/2014/main" id="{FB17E9BF-F7BC-4EE2-AB0B-07F4C5194C51}"/>
              </a:ext>
            </a:extLst>
          </p:cNvPr>
          <p:cNvSpPr txBox="1"/>
          <p:nvPr/>
        </p:nvSpPr>
        <p:spPr>
          <a:xfrm>
            <a:off x="5954843" y="6136159"/>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Computer</a:t>
            </a:r>
          </a:p>
        </p:txBody>
      </p:sp>
      <p:pic>
        <p:nvPicPr>
          <p:cNvPr id="87" name="Graphic 86" descr="Laptop with solid fill">
            <a:extLst>
              <a:ext uri="{FF2B5EF4-FFF2-40B4-BE49-F238E27FC236}">
                <a16:creationId xmlns:a16="http://schemas.microsoft.com/office/drawing/2014/main" id="{C05FB43B-C4C8-4D69-8B36-F32830E463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6955" y="5267757"/>
            <a:ext cx="914400" cy="914400"/>
          </a:xfrm>
          <a:prstGeom prst="rect">
            <a:avLst/>
          </a:prstGeom>
        </p:spPr>
      </p:pic>
      <p:pic>
        <p:nvPicPr>
          <p:cNvPr id="91" name="Graphic 90" descr="Database with solid fill">
            <a:extLst>
              <a:ext uri="{FF2B5EF4-FFF2-40B4-BE49-F238E27FC236}">
                <a16:creationId xmlns:a16="http://schemas.microsoft.com/office/drawing/2014/main" id="{1DA120C3-3A29-4C11-ADBC-A34B85CE37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5350" y="5267757"/>
            <a:ext cx="914400" cy="914400"/>
          </a:xfrm>
          <a:prstGeom prst="rect">
            <a:avLst/>
          </a:prstGeom>
        </p:spPr>
      </p:pic>
      <p:sp>
        <p:nvSpPr>
          <p:cNvPr id="95" name="Textfeld 124">
            <a:extLst>
              <a:ext uri="{FF2B5EF4-FFF2-40B4-BE49-F238E27FC236}">
                <a16:creationId xmlns:a16="http://schemas.microsoft.com/office/drawing/2014/main" id="{886B140B-C32A-46A1-B115-53238C83B890}"/>
              </a:ext>
            </a:extLst>
          </p:cNvPr>
          <p:cNvSpPr txBox="1"/>
          <p:nvPr/>
        </p:nvSpPr>
        <p:spPr>
          <a:xfrm>
            <a:off x="7478746" y="6136159"/>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a:t>
            </a:r>
          </a:p>
        </p:txBody>
      </p:sp>
      <p:pic>
        <p:nvPicPr>
          <p:cNvPr id="3" name="Picture 2">
            <a:extLst>
              <a:ext uri="{FF2B5EF4-FFF2-40B4-BE49-F238E27FC236}">
                <a16:creationId xmlns:a16="http://schemas.microsoft.com/office/drawing/2014/main" id="{364CDCE2-08D6-4998-8DBD-8C5EB39B8FA3}"/>
              </a:ext>
            </a:extLst>
          </p:cNvPr>
          <p:cNvPicPr>
            <a:picLocks noChangeAspect="1"/>
          </p:cNvPicPr>
          <p:nvPr/>
        </p:nvPicPr>
        <p:blipFill>
          <a:blip r:embed="rId7"/>
          <a:stretch>
            <a:fillRect/>
          </a:stretch>
        </p:blipFill>
        <p:spPr>
          <a:xfrm>
            <a:off x="9555334" y="5255425"/>
            <a:ext cx="2307647" cy="580540"/>
          </a:xfrm>
          <a:prstGeom prst="rect">
            <a:avLst/>
          </a:prstGeom>
        </p:spPr>
      </p:pic>
      <p:sp>
        <p:nvSpPr>
          <p:cNvPr id="84" name="Textfeld 122">
            <a:extLst>
              <a:ext uri="{FF2B5EF4-FFF2-40B4-BE49-F238E27FC236}">
                <a16:creationId xmlns:a16="http://schemas.microsoft.com/office/drawing/2014/main" id="{EB087FBC-2F6A-4C84-ADB9-353A939F5A7A}"/>
              </a:ext>
            </a:extLst>
          </p:cNvPr>
          <p:cNvSpPr txBox="1"/>
          <p:nvPr/>
        </p:nvSpPr>
        <p:spPr>
          <a:xfrm>
            <a:off x="7329294" y="7371028"/>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err="1">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05" name="Graphic 104" descr="Camera with solid fill">
            <a:extLst>
              <a:ext uri="{FF2B5EF4-FFF2-40B4-BE49-F238E27FC236}">
                <a16:creationId xmlns:a16="http://schemas.microsoft.com/office/drawing/2014/main" id="{3C368577-9A58-4B33-B067-8DA66B77B1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3506" y="6543932"/>
            <a:ext cx="914400" cy="914400"/>
          </a:xfrm>
          <a:prstGeom prst="rect">
            <a:avLst/>
          </a:prstGeom>
        </p:spPr>
      </p:pic>
      <p:sp>
        <p:nvSpPr>
          <p:cNvPr id="110" name="Ellipse 22">
            <a:extLst>
              <a:ext uri="{FF2B5EF4-FFF2-40B4-BE49-F238E27FC236}">
                <a16:creationId xmlns:a16="http://schemas.microsoft.com/office/drawing/2014/main" id="{AEF0ADAC-9767-45C6-A586-31EB442B5BAD}"/>
              </a:ext>
            </a:extLst>
          </p:cNvPr>
          <p:cNvSpPr/>
          <p:nvPr/>
        </p:nvSpPr>
        <p:spPr>
          <a:xfrm>
            <a:off x="2591468" y="2214156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Ellipse 22">
            <a:extLst>
              <a:ext uri="{FF2B5EF4-FFF2-40B4-BE49-F238E27FC236}">
                <a16:creationId xmlns:a16="http://schemas.microsoft.com/office/drawing/2014/main" id="{17F16BEA-957E-4283-AD2A-209997EC3109}"/>
              </a:ext>
            </a:extLst>
          </p:cNvPr>
          <p:cNvSpPr/>
          <p:nvPr/>
        </p:nvSpPr>
        <p:spPr>
          <a:xfrm>
            <a:off x="3518766" y="2263675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7" name="Ellipse 22">
            <a:extLst>
              <a:ext uri="{FF2B5EF4-FFF2-40B4-BE49-F238E27FC236}">
                <a16:creationId xmlns:a16="http://schemas.microsoft.com/office/drawing/2014/main" id="{3696B7A1-8163-45CC-9B09-A67988E6A112}"/>
              </a:ext>
            </a:extLst>
          </p:cNvPr>
          <p:cNvSpPr/>
          <p:nvPr/>
        </p:nvSpPr>
        <p:spPr>
          <a:xfrm>
            <a:off x="2057682" y="2263675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5122" name="Picture 2" descr="Evidence-based practice - Center for Disabilities Studies">
            <a:extLst>
              <a:ext uri="{FF2B5EF4-FFF2-40B4-BE49-F238E27FC236}">
                <a16:creationId xmlns:a16="http://schemas.microsoft.com/office/drawing/2014/main" id="{B1B2D7CB-DF75-4FA9-B61C-6AA37E076E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153" y="5132180"/>
            <a:ext cx="5366210" cy="27241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feld 121">
            <a:extLst>
              <a:ext uri="{FF2B5EF4-FFF2-40B4-BE49-F238E27FC236}">
                <a16:creationId xmlns:a16="http://schemas.microsoft.com/office/drawing/2014/main" id="{8CE8F5A6-B854-430D-B3BD-C6E6CC4AEFC1}"/>
              </a:ext>
            </a:extLst>
          </p:cNvPr>
          <p:cNvSpPr txBox="1"/>
          <p:nvPr/>
        </p:nvSpPr>
        <p:spPr>
          <a:xfrm>
            <a:off x="6013999" y="7347080"/>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Bleistiftnotizbuch</a:t>
            </a:r>
          </a:p>
        </p:txBody>
      </p:sp>
      <p:pic>
        <p:nvPicPr>
          <p:cNvPr id="114" name="Graphic 113" descr="Blueprint with solid fill">
            <a:extLst>
              <a:ext uri="{FF2B5EF4-FFF2-40B4-BE49-F238E27FC236}">
                <a16:creationId xmlns:a16="http://schemas.microsoft.com/office/drawing/2014/main" id="{5C31825D-C621-46A1-9A60-CA8C543D09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03172" y="6543932"/>
            <a:ext cx="914400" cy="914400"/>
          </a:xfrm>
          <a:prstGeom prst="rect">
            <a:avLst/>
          </a:prstGeom>
        </p:spPr>
      </p:pic>
      <p:graphicFrame>
        <p:nvGraphicFramePr>
          <p:cNvPr id="88" name="Table 23">
            <a:extLst>
              <a:ext uri="{FF2B5EF4-FFF2-40B4-BE49-F238E27FC236}">
                <a16:creationId xmlns:a16="http://schemas.microsoft.com/office/drawing/2014/main" id="{170B22DE-48CA-4CAA-ABC6-AD2B04703008}"/>
              </a:ext>
            </a:extLst>
          </p:cNvPr>
          <p:cNvGraphicFramePr>
            <a:graphicFrameLocks noGrp="1"/>
          </p:cNvGraphicFramePr>
          <p:nvPr>
            <p:extLst>
              <p:ext uri="{D42A27DB-BD31-4B8C-83A1-F6EECF244321}">
                <p14:modId xmlns:p14="http://schemas.microsoft.com/office/powerpoint/2010/main" val="1890281383"/>
              </p:ext>
            </p:extLst>
          </p:nvPr>
        </p:nvGraphicFramePr>
        <p:xfrm>
          <a:off x="-15745" y="15936991"/>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dirty="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100" name="Picture 99" descr="Logo, company name&#10;&#10;Description automatically generated">
            <a:extLst>
              <a:ext uri="{FF2B5EF4-FFF2-40B4-BE49-F238E27FC236}">
                <a16:creationId xmlns:a16="http://schemas.microsoft.com/office/drawing/2014/main" id="{5DECF3C1-ECB4-4D18-A3CE-DA95636D3011}"/>
              </a:ext>
            </a:extLst>
          </p:cNvPr>
          <p:cNvPicPr>
            <a:picLocks noChangeAspect="1"/>
          </p:cNvPicPr>
          <p:nvPr/>
        </p:nvPicPr>
        <p:blipFill rotWithShape="1">
          <a:blip r:embed="rId13">
            <a:extLst>
              <a:ext uri="{28A0092B-C50C-407E-A947-70E740481C1C}">
                <a14:useLocalDpi xmlns:a14="http://schemas.microsoft.com/office/drawing/2010/main" val="0"/>
              </a:ext>
            </a:extLst>
          </a:blip>
          <a:srcRect t="27764" b="27980"/>
          <a:stretch/>
        </p:blipFill>
        <p:spPr>
          <a:xfrm>
            <a:off x="9256253" y="6916100"/>
            <a:ext cx="2908337" cy="724000"/>
          </a:xfrm>
          <a:prstGeom prst="rect">
            <a:avLst/>
          </a:prstGeom>
        </p:spPr>
      </p:pic>
      <p:pic>
        <p:nvPicPr>
          <p:cNvPr id="106" name="Picture 105" descr="Graphical user interface, text&#10;&#10;Description automatically generated with medium confidence">
            <a:extLst>
              <a:ext uri="{FF2B5EF4-FFF2-40B4-BE49-F238E27FC236}">
                <a16:creationId xmlns:a16="http://schemas.microsoft.com/office/drawing/2014/main" id="{EED6F3A9-C21C-452D-94AF-F5955BFFF96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84966" y="5943063"/>
            <a:ext cx="1636310" cy="935035"/>
          </a:xfrm>
          <a:prstGeom prst="rect">
            <a:avLst/>
          </a:prstGeom>
        </p:spPr>
      </p:pic>
      <p:sp>
        <p:nvSpPr>
          <p:cNvPr id="107" name="Textfeld 113">
            <a:extLst>
              <a:ext uri="{FF2B5EF4-FFF2-40B4-BE49-F238E27FC236}">
                <a16:creationId xmlns:a16="http://schemas.microsoft.com/office/drawing/2014/main" id="{123BD3AD-B0C6-4495-90F7-5DF5D41387B4}"/>
              </a:ext>
            </a:extLst>
          </p:cNvPr>
          <p:cNvSpPr txBox="1"/>
          <p:nvPr/>
        </p:nvSpPr>
        <p:spPr>
          <a:xfrm>
            <a:off x="6132854" y="2371256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30" name="Textfeld 110">
            <a:extLst>
              <a:ext uri="{FF2B5EF4-FFF2-40B4-BE49-F238E27FC236}">
                <a16:creationId xmlns:a16="http://schemas.microsoft.com/office/drawing/2014/main" id="{C4275B9E-847F-479F-A053-867F9C82A862}"/>
              </a:ext>
            </a:extLst>
          </p:cNvPr>
          <p:cNvSpPr txBox="1"/>
          <p:nvPr/>
        </p:nvSpPr>
        <p:spPr>
          <a:xfrm>
            <a:off x="-615098" y="2371256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31" name="Textfeld 112">
            <a:extLst>
              <a:ext uri="{FF2B5EF4-FFF2-40B4-BE49-F238E27FC236}">
                <a16:creationId xmlns:a16="http://schemas.microsoft.com/office/drawing/2014/main" id="{FFE79C87-B813-4460-85DD-D444AB8A981B}"/>
              </a:ext>
            </a:extLst>
          </p:cNvPr>
          <p:cNvSpPr txBox="1"/>
          <p:nvPr/>
        </p:nvSpPr>
        <p:spPr>
          <a:xfrm>
            <a:off x="2515443" y="23712560"/>
            <a:ext cx="2799015" cy="2246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32" name="Textfeld 114">
            <a:extLst>
              <a:ext uri="{FF2B5EF4-FFF2-40B4-BE49-F238E27FC236}">
                <a16:creationId xmlns:a16="http://schemas.microsoft.com/office/drawing/2014/main" id="{3A412AF3-A44D-410B-9D8E-4600D147A282}"/>
              </a:ext>
            </a:extLst>
          </p:cNvPr>
          <p:cNvSpPr txBox="1"/>
          <p:nvPr/>
        </p:nvSpPr>
        <p:spPr>
          <a:xfrm>
            <a:off x="9263395" y="2371256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A6731F93-70B8-4842-BB07-4DD15A90FC0F}"/>
              </a:ext>
            </a:extLst>
          </p:cNvPr>
          <p:cNvSpPr/>
          <p:nvPr/>
        </p:nvSpPr>
        <p:spPr>
          <a:xfrm>
            <a:off x="-2045635" y="2769997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52DA0D99-7A93-4D40-AD24-801CDFA994E6}"/>
              </a:ext>
            </a:extLst>
          </p:cNvPr>
          <p:cNvSpPr/>
          <p:nvPr/>
        </p:nvSpPr>
        <p:spPr>
          <a:xfrm>
            <a:off x="12637697" y="2600533"/>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3E1A73AE-21CB-4DBF-BFE6-9E2985DC5737}"/>
              </a:ext>
            </a:extLst>
          </p:cNvPr>
          <p:cNvSpPr/>
          <p:nvPr/>
        </p:nvSpPr>
        <p:spPr>
          <a:xfrm>
            <a:off x="-900880" y="123798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13" name="Picture 112" descr="Logo&#10;&#10;Description automatically generated">
            <a:extLst>
              <a:ext uri="{FF2B5EF4-FFF2-40B4-BE49-F238E27FC236}">
                <a16:creationId xmlns:a16="http://schemas.microsoft.com/office/drawing/2014/main" id="{C3B0E9D5-4B61-4DBF-89CB-35E6DF4EA3BC}"/>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44861" y1="40000" x2="86667" y2="45714"/>
                        <a14:foregroundMark x1="87222" y1="68810" x2="53611" y2="66667"/>
                        <a14:foregroundMark x1="64444" y1="72381" x2="63750" y2="56190"/>
                        <a14:foregroundMark x1="32778" y1="53810" x2="33472" y2="33095"/>
                        <a14:foregroundMark x1="44861" y1="35476" x2="77917" y2="45952"/>
                        <a14:foregroundMark x1="77917" y1="45952" x2="75139" y2="56190"/>
                        <a14:foregroundMark x1="87222" y1="66667" x2="39444" y2="66667"/>
                      </a14:backgroundRemoval>
                    </a14:imgEffect>
                  </a14:imgLayer>
                </a14:imgProps>
              </a:ext>
              <a:ext uri="{28A0092B-C50C-407E-A947-70E740481C1C}">
                <a14:useLocalDpi xmlns:a14="http://schemas.microsoft.com/office/drawing/2010/main" val="0"/>
              </a:ext>
            </a:extLst>
          </a:blip>
          <a:stretch>
            <a:fillRect/>
          </a:stretch>
        </p:blipFill>
        <p:spPr>
          <a:xfrm>
            <a:off x="8991761" y="5920789"/>
            <a:ext cx="1579264" cy="921237"/>
          </a:xfrm>
          <a:prstGeom prst="rect">
            <a:avLst/>
          </a:prstGeom>
        </p:spPr>
      </p:pic>
      <p:sp>
        <p:nvSpPr>
          <p:cNvPr id="133" name="Textfeld 74">
            <a:extLst>
              <a:ext uri="{FF2B5EF4-FFF2-40B4-BE49-F238E27FC236}">
                <a16:creationId xmlns:a16="http://schemas.microsoft.com/office/drawing/2014/main" id="{E55FA635-008F-40E6-B33B-E877060D0793}"/>
              </a:ext>
            </a:extLst>
          </p:cNvPr>
          <p:cNvSpPr txBox="1"/>
          <p:nvPr/>
        </p:nvSpPr>
        <p:spPr>
          <a:xfrm>
            <a:off x="-709196" y="15530781"/>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34" name="Gerader Verbinder 168">
            <a:extLst>
              <a:ext uri="{FF2B5EF4-FFF2-40B4-BE49-F238E27FC236}">
                <a16:creationId xmlns:a16="http://schemas.microsoft.com/office/drawing/2014/main" id="{9794434E-3053-4A00-A827-4FE564341CE7}"/>
              </a:ext>
            </a:extLst>
          </p:cNvPr>
          <p:cNvCxnSpPr/>
          <p:nvPr/>
        </p:nvCxnSpPr>
        <p:spPr bwMode="auto">
          <a:xfrm flipV="1">
            <a:off x="6098530" y="19927735"/>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 name="Textfeld 76">
            <a:extLst>
              <a:ext uri="{FF2B5EF4-FFF2-40B4-BE49-F238E27FC236}">
                <a16:creationId xmlns:a16="http://schemas.microsoft.com/office/drawing/2014/main" id="{EED189FA-8DD4-4038-8883-B553A4EF7BD2}"/>
              </a:ext>
            </a:extLst>
          </p:cNvPr>
          <p:cNvSpPr txBox="1"/>
          <p:nvPr/>
        </p:nvSpPr>
        <p:spPr>
          <a:xfrm>
            <a:off x="6017814" y="20052955"/>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C71108E3-73D7-4C37-913A-21BA2C2AB8AC}"/>
              </a:ext>
            </a:extLst>
          </p:cNvPr>
          <p:cNvSpPr/>
          <p:nvPr/>
        </p:nvSpPr>
        <p:spPr>
          <a:xfrm>
            <a:off x="-2891816" y="4546678"/>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785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896631" y="-1337183"/>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VM35: </a:t>
            </a:r>
            <a:r>
              <a:rPr lang="en-GB" sz="2200" b="1" i="0" u="none" strike="noStrike" baseline="0">
                <a:solidFill>
                  <a:schemeClr val="bg1"/>
                </a:solidFill>
                <a:latin typeface="Arial" panose="020B0604020202020204" pitchFamily="34" charset="0"/>
                <a:cs typeface="Arial" panose="020B0604020202020204" pitchFamily="34" charset="0"/>
              </a:rPr>
              <a:t>Meta Analyse</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err="1">
                <a:solidFill>
                  <a:schemeClr val="bg1"/>
                </a:solidFill>
                <a:latin typeface="Arial" panose="020B0604020202020204" pitchFamily="34" charset="0"/>
                <a:cs typeface="Arial" panose="020B0604020202020204" pitchFamily="34" charset="0"/>
              </a:rPr>
              <a:t>Verhaltensdaten</a:t>
            </a:r>
            <a:endParaRPr lang="en-BZ" sz="2200" kern="1200" noProof="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00031" y="-674704"/>
            <a:ext cx="13824823" cy="26263352"/>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13419" y="-561269"/>
            <a:ext cx="20038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flipH="1">
            <a:off x="5956418" y="-118022"/>
            <a:ext cx="7761" cy="288214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583804" y="-156942"/>
            <a:ext cx="6223610" cy="1301329"/>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Eine Meta-Analyse ist eine statistische Analyse, die die Ergebnisse mehrerer wissenschaftlicher Studien kombiniert. Metaanalysen können durchgeführt werden, wenn es mehrere wissenschaftliche Studien gibt, die sich mit derselben Frage befassen, wobei jede einzelne Studie Messungen berichtet, von denen erwartet wird, dass sie einen gewissen Grad an Fehlern aufweisen. Das Ziel besteht dann darin, Ansätze aus der Statistik zu verwenden, um eine gepoolte Schätzung abzuleiten, die der unbekannten gemeinsamen Wahrheit am nächsten kommt, basierend darauf, wie dieser Fehler wahrgenommen wird.</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590350859"/>
              </p:ext>
            </p:extLst>
          </p:nvPr>
        </p:nvGraphicFramePr>
        <p:xfrm>
          <a:off x="6653038" y="19782053"/>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841446" y="20377131"/>
            <a:ext cx="0" cy="4160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9984770" y="21219603"/>
            <a:ext cx="1274650" cy="47784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17332" y="292322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30953" y="-562510"/>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27822" y="-156942"/>
            <a:ext cx="6339726" cy="1179594"/>
          </a:xfrm>
          <a:prstGeom prst="rect">
            <a:avLst/>
          </a:prstGeom>
        </p:spPr>
        <p:txBody>
          <a:bodyPr wrap="square" lIns="0" tIns="0" rIns="0" bIns="0" rtlCol="0">
            <a:no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Berechnen und berichten Sie alle Effektgrößen in einer Meta-Analyse.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Meta-Analysen sollten fehlende Daten und ihre Folgen adressieren.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Ein Hauptziel einer Metaanalyse ist die Schätzung der durchschnittlichen Effektgröße und ihrer Variabilität zwischen den Studien.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Eine qualitativ hochwertige Metaanalyse sollte klar angeben, ob ein Fixed-Effects- oder ein Random-Effects-Modell verwendet wird.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Wir empfehlen, dass eine qualitativ hochwertige Metaanalyse die eingeschlossenen Studien und die Verteilung ihrer Effektstärken beschreibt.</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13419" y="304620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13419" y="549556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52830" y="5497830"/>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790721" y="5831050"/>
            <a:ext cx="0" cy="244712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7332" y="1248494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17332" y="1468059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3308822403"/>
              </p:ext>
            </p:extLst>
          </p:nvPr>
        </p:nvGraphicFramePr>
        <p:xfrm>
          <a:off x="121197" y="19601895"/>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200548" y="2140217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182171" y="2140217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7332" y="538100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flipH="1">
            <a:off x="8910231" y="6018704"/>
            <a:ext cx="8426" cy="213339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2921480186"/>
              </p:ext>
            </p:extLst>
          </p:nvPr>
        </p:nvGraphicFramePr>
        <p:xfrm>
          <a:off x="-618417" y="9218607"/>
          <a:ext cx="13129836" cy="308293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016471">
                  <a:extLst>
                    <a:ext uri="{9D8B030D-6E8A-4147-A177-3AD203B41FA5}">
                      <a16:colId xmlns:a16="http://schemas.microsoft.com/office/drawing/2014/main" val="3149760030"/>
                    </a:ext>
                  </a:extLst>
                </a:gridCol>
                <a:gridCol w="2612572">
                  <a:extLst>
                    <a:ext uri="{9D8B030D-6E8A-4147-A177-3AD203B41FA5}">
                      <a16:colId xmlns:a16="http://schemas.microsoft.com/office/drawing/2014/main" val="2115851003"/>
                    </a:ext>
                  </a:extLst>
                </a:gridCol>
                <a:gridCol w="1611085">
                  <a:extLst>
                    <a:ext uri="{9D8B030D-6E8A-4147-A177-3AD203B41FA5}">
                      <a16:colId xmlns:a16="http://schemas.microsoft.com/office/drawing/2014/main" val="974451925"/>
                    </a:ext>
                  </a:extLst>
                </a:gridCol>
                <a:gridCol w="1948543">
                  <a:extLst>
                    <a:ext uri="{9D8B030D-6E8A-4147-A177-3AD203B41FA5}">
                      <a16:colId xmlns:a16="http://schemas.microsoft.com/office/drawing/2014/main" val="1144659816"/>
                    </a:ext>
                  </a:extLst>
                </a:gridCol>
                <a:gridCol w="1805933">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30508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60282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dirty="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dirty="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Kritisch</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Machbarkeitsnachweis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Angefragte Features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25117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77864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Quality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Erwerbs- und Aufbewahrungsnachweise</a:t>
                      </a:r>
                    </a:p>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Kundenbeweise</a:t>
                      </a:r>
                    </a:p>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Beweis für Trends</a:t>
                      </a: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err="1">
                          <a:solidFill>
                            <a:srgbClr val="000000">
                              <a:lumMod val="75000"/>
                              <a:lumOff val="25000"/>
                            </a:srgbClr>
                          </a:solidFill>
                          <a:latin typeface="Arial" panose="020B0604020202020204" pitchFamily="34" charset="0"/>
                          <a:cs typeface="Arial" panose="020B0604020202020204" pitchFamily="34" charset="0"/>
                        </a:rPr>
                        <a:t>Verständnis</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Heatmap-</a:t>
                      </a:r>
                      <a:r>
                        <a:rPr lang="en-US" sz="1400" err="1">
                          <a:solidFill>
                            <a:srgbClr val="000000">
                              <a:lumMod val="75000"/>
                              <a:lumOff val="25000"/>
                            </a:srgbClr>
                          </a:solidFill>
                          <a:latin typeface="Arial" panose="020B0604020202020204" pitchFamily="34" charset="0"/>
                          <a:cs typeface="Arial" panose="020B0604020202020204" pitchFamily="34" charset="0"/>
                        </a:rPr>
                        <a:t>Daten</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60282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Umsatz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Return on investment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Wertversprechen</a:t>
                      </a:r>
                    </a:p>
                    <a:p>
                      <a:pPr marL="285750" indent="-285750">
                        <a:buFont typeface="Arial" panose="020B0604020202020204" pitchFamily="34" charset="0"/>
                        <a:buChar char="•"/>
                      </a:pPr>
                      <a:r>
                        <a:rPr lang="de-DE" sz="1400">
                          <a:latin typeface="Arial" panose="020B0604020202020204" pitchFamily="34" charset="0"/>
                          <a:cs typeface="Arial" panose="020B0604020202020204" pitchFamily="34" charset="0"/>
                        </a:rPr>
                        <a:t>Beweis finanzielle Beweise</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13419" y="8759673"/>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H="1" flipV="1">
            <a:off x="9997811" y="21682785"/>
            <a:ext cx="1720061" cy="407657"/>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130">
            <a:extLst>
              <a:ext uri="{FF2B5EF4-FFF2-40B4-BE49-F238E27FC236}">
                <a16:creationId xmlns:a16="http://schemas.microsoft.com/office/drawing/2014/main" id="{87520CC3-65BE-4D8C-BDBA-1FDA93B0AFF4}"/>
              </a:ext>
            </a:extLst>
          </p:cNvPr>
          <p:cNvSpPr/>
          <p:nvPr/>
        </p:nvSpPr>
        <p:spPr>
          <a:xfrm>
            <a:off x="-569507" y="350818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a:ea typeface="+mn-ea"/>
                <a:cs typeface="+mn-cs"/>
              </a:rPr>
              <a:t>Problem Formulierung</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597955" y="4135061"/>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a:rPr>
              <a:t>Definieren des Studienschwerpunkts durch Formulierung des Problems, über das Sie mehr erfahren möchten.</a:t>
            </a:r>
          </a:p>
        </p:txBody>
      </p:sp>
      <p:sp>
        <p:nvSpPr>
          <p:cNvPr id="89" name="Pfeil: Chevron 81">
            <a:extLst>
              <a:ext uri="{FF2B5EF4-FFF2-40B4-BE49-F238E27FC236}">
                <a16:creationId xmlns:a16="http://schemas.microsoft.com/office/drawing/2014/main" id="{89E7FF72-B8E6-4AA7-BF6D-AD62BC5A9A6F}"/>
              </a:ext>
            </a:extLst>
          </p:cNvPr>
          <p:cNvSpPr/>
          <p:nvPr/>
        </p:nvSpPr>
        <p:spPr>
          <a:xfrm>
            <a:off x="2059822" y="350818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Überprüfung der Literatur</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2029540" y="4135061"/>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Das Durchsuchen wissenschaftlicher Ressourcen wie elektronische Datenbanken.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4695288" y="350818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Beurteilung des Studiums</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657035" y="4135061"/>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Bewertung der Qualität von Studien zur Auswahl der relevanten Studien aus den Suchen.</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17332" y="863382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H="1" flipV="1">
            <a:off x="10841446" y="20790303"/>
            <a:ext cx="417976" cy="42930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Ellipse 22">
            <a:extLst>
              <a:ext uri="{FF2B5EF4-FFF2-40B4-BE49-F238E27FC236}">
                <a16:creationId xmlns:a16="http://schemas.microsoft.com/office/drawing/2014/main" id="{C5203B11-90AC-478D-A7D9-056DF1B93559}"/>
              </a:ext>
            </a:extLst>
          </p:cNvPr>
          <p:cNvSpPr/>
          <p:nvPr/>
        </p:nvSpPr>
        <p:spPr>
          <a:xfrm>
            <a:off x="3182171" y="2190611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3" name="Textfeld 113">
            <a:extLst>
              <a:ext uri="{FF2B5EF4-FFF2-40B4-BE49-F238E27FC236}">
                <a16:creationId xmlns:a16="http://schemas.microsoft.com/office/drawing/2014/main" id="{F2F6328A-8634-4691-836F-1D9AE3515EB9}"/>
              </a:ext>
            </a:extLst>
          </p:cNvPr>
          <p:cNvSpPr txBox="1"/>
          <p:nvPr/>
        </p:nvSpPr>
        <p:spPr>
          <a:xfrm>
            <a:off x="7320033" y="24827506"/>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78" name="Textfeld 114">
            <a:extLst>
              <a:ext uri="{FF2B5EF4-FFF2-40B4-BE49-F238E27FC236}">
                <a16:creationId xmlns:a16="http://schemas.microsoft.com/office/drawing/2014/main" id="{33CCC3FC-3651-4EF2-9CA0-2FEEA7F7C770}"/>
              </a:ext>
            </a:extLst>
          </p:cNvPr>
          <p:cNvSpPr txBox="1"/>
          <p:nvPr/>
        </p:nvSpPr>
        <p:spPr>
          <a:xfrm>
            <a:off x="9627474" y="24892939"/>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06">
            <a:extLst>
              <a:ext uri="{FF2B5EF4-FFF2-40B4-BE49-F238E27FC236}">
                <a16:creationId xmlns:a16="http://schemas.microsoft.com/office/drawing/2014/main" id="{1AB84E19-E01B-4E95-B9EC-D6F10C0EDBEB}"/>
              </a:ext>
            </a:extLst>
          </p:cNvPr>
          <p:cNvSpPr txBox="1"/>
          <p:nvPr/>
        </p:nvSpPr>
        <p:spPr>
          <a:xfrm>
            <a:off x="-713419" y="22558722"/>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1" name="Textfeld 105">
            <a:extLst>
              <a:ext uri="{FF2B5EF4-FFF2-40B4-BE49-F238E27FC236}">
                <a16:creationId xmlns:a16="http://schemas.microsoft.com/office/drawing/2014/main" id="{EBA60CED-E5EC-4F79-958A-136E187140C9}"/>
              </a:ext>
            </a:extLst>
          </p:cNvPr>
          <p:cNvSpPr txBox="1"/>
          <p:nvPr/>
        </p:nvSpPr>
        <p:spPr>
          <a:xfrm>
            <a:off x="6033363" y="22558722"/>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599319" y="22449916"/>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a:off x="5844347" y="19601895"/>
            <a:ext cx="0" cy="271581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Pfeil: Chevron 86">
            <a:extLst>
              <a:ext uri="{FF2B5EF4-FFF2-40B4-BE49-F238E27FC236}">
                <a16:creationId xmlns:a16="http://schemas.microsoft.com/office/drawing/2014/main" id="{5AC35BB1-9006-4A88-A592-2144E3AE0698}"/>
              </a:ext>
            </a:extLst>
          </p:cNvPr>
          <p:cNvSpPr/>
          <p:nvPr/>
        </p:nvSpPr>
        <p:spPr>
          <a:xfrm>
            <a:off x="7331473" y="350818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Auswahl metaanalyse modell</a:t>
            </a:r>
          </a:p>
        </p:txBody>
      </p:sp>
      <p:sp>
        <p:nvSpPr>
          <p:cNvPr id="107" name="Textfeld 88">
            <a:extLst>
              <a:ext uri="{FF2B5EF4-FFF2-40B4-BE49-F238E27FC236}">
                <a16:creationId xmlns:a16="http://schemas.microsoft.com/office/drawing/2014/main" id="{1F680E3F-E3A0-46B9-8DD6-00355E7887E3}"/>
              </a:ext>
            </a:extLst>
          </p:cNvPr>
          <p:cNvSpPr txBox="1"/>
          <p:nvPr/>
        </p:nvSpPr>
        <p:spPr>
          <a:xfrm>
            <a:off x="7330620" y="4135061"/>
            <a:ext cx="2642322" cy="523220"/>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z.B. Metaanalyse mit festen oder zufälligen Effekten.</a:t>
            </a:r>
          </a:p>
        </p:txBody>
      </p:sp>
      <p:sp>
        <p:nvSpPr>
          <p:cNvPr id="118" name="Textfeld 157">
            <a:extLst>
              <a:ext uri="{FF2B5EF4-FFF2-40B4-BE49-F238E27FC236}">
                <a16:creationId xmlns:a16="http://schemas.microsoft.com/office/drawing/2014/main" id="{767D10E8-2B80-4FA0-A863-C5577E9732CA}"/>
              </a:ext>
            </a:extLst>
          </p:cNvPr>
          <p:cNvSpPr txBox="1"/>
          <p:nvPr/>
        </p:nvSpPr>
        <p:spPr>
          <a:xfrm>
            <a:off x="-713419" y="12554723"/>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9" name="Rechteck 158">
            <a:extLst>
              <a:ext uri="{FF2B5EF4-FFF2-40B4-BE49-F238E27FC236}">
                <a16:creationId xmlns:a16="http://schemas.microsoft.com/office/drawing/2014/main" id="{D4B5BD83-DD98-45D6-95B4-A95345553506}"/>
              </a:ext>
            </a:extLst>
          </p:cNvPr>
          <p:cNvSpPr/>
          <p:nvPr/>
        </p:nvSpPr>
        <p:spPr>
          <a:xfrm>
            <a:off x="-497947" y="13020124"/>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20" name="Rechteck 159">
            <a:extLst>
              <a:ext uri="{FF2B5EF4-FFF2-40B4-BE49-F238E27FC236}">
                <a16:creationId xmlns:a16="http://schemas.microsoft.com/office/drawing/2014/main" id="{56C8FD0D-FC29-4A59-9C38-DACB49A7AB5B}"/>
              </a:ext>
            </a:extLst>
          </p:cNvPr>
          <p:cNvSpPr/>
          <p:nvPr/>
        </p:nvSpPr>
        <p:spPr>
          <a:xfrm>
            <a:off x="4127682" y="13020124"/>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22" name="Rechteck 160">
            <a:extLst>
              <a:ext uri="{FF2B5EF4-FFF2-40B4-BE49-F238E27FC236}">
                <a16:creationId xmlns:a16="http://schemas.microsoft.com/office/drawing/2014/main" id="{ABF591AC-5A4F-4106-BCA8-2E64341A2784}"/>
              </a:ext>
            </a:extLst>
          </p:cNvPr>
          <p:cNvSpPr/>
          <p:nvPr/>
        </p:nvSpPr>
        <p:spPr>
          <a:xfrm>
            <a:off x="8753659" y="13020124"/>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23" name="Textfeld 164">
            <a:extLst>
              <a:ext uri="{FF2B5EF4-FFF2-40B4-BE49-F238E27FC236}">
                <a16:creationId xmlns:a16="http://schemas.microsoft.com/office/drawing/2014/main" id="{4916597C-94CA-47AF-B162-1FFC92018E76}"/>
              </a:ext>
            </a:extLst>
          </p:cNvPr>
          <p:cNvSpPr txBox="1"/>
          <p:nvPr/>
        </p:nvSpPr>
        <p:spPr>
          <a:xfrm>
            <a:off x="-495843" y="13605261"/>
            <a:ext cx="2516121"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Unternehmensdaten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24" name="Textfeld 165">
            <a:extLst>
              <a:ext uri="{FF2B5EF4-FFF2-40B4-BE49-F238E27FC236}">
                <a16:creationId xmlns:a16="http://schemas.microsoft.com/office/drawing/2014/main" id="{8516A244-75DC-4289-9419-A13C7892D28C}"/>
              </a:ext>
            </a:extLst>
          </p:cNvPr>
          <p:cNvSpPr txBox="1"/>
          <p:nvPr/>
        </p:nvSpPr>
        <p:spPr>
          <a:xfrm>
            <a:off x="4148837" y="13605261"/>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analysis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p:txBody>
      </p:sp>
      <p:sp>
        <p:nvSpPr>
          <p:cNvPr id="125" name="Textfeld 165">
            <a:extLst>
              <a:ext uri="{FF2B5EF4-FFF2-40B4-BE49-F238E27FC236}">
                <a16:creationId xmlns:a16="http://schemas.microsoft.com/office/drawing/2014/main" id="{0C785804-D98C-4694-8D7C-A3C19CC2A568}"/>
              </a:ext>
            </a:extLst>
          </p:cNvPr>
          <p:cNvSpPr txBox="1"/>
          <p:nvPr/>
        </p:nvSpPr>
        <p:spPr>
          <a:xfrm>
            <a:off x="8770960" y="13605261"/>
            <a:ext cx="3723172"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Technisch-wirtschaftliche Bewertung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Picnic in the graveyard</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127" name="Ellipse 22">
            <a:extLst>
              <a:ext uri="{FF2B5EF4-FFF2-40B4-BE49-F238E27FC236}">
                <a16:creationId xmlns:a16="http://schemas.microsoft.com/office/drawing/2014/main" id="{FEC98F18-DED7-4AA7-81B9-3C5A5540531B}"/>
              </a:ext>
            </a:extLst>
          </p:cNvPr>
          <p:cNvSpPr/>
          <p:nvPr/>
        </p:nvSpPr>
        <p:spPr>
          <a:xfrm>
            <a:off x="4126052" y="2140217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9" name="Textfeld 173">
            <a:extLst>
              <a:ext uri="{FF2B5EF4-FFF2-40B4-BE49-F238E27FC236}">
                <a16:creationId xmlns:a16="http://schemas.microsoft.com/office/drawing/2014/main" id="{B16A916B-DD0A-45A3-8A7E-AC16D6568D49}"/>
              </a:ext>
            </a:extLst>
          </p:cNvPr>
          <p:cNvSpPr txBox="1"/>
          <p:nvPr/>
        </p:nvSpPr>
        <p:spPr>
          <a:xfrm>
            <a:off x="2771974" y="23342276"/>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PM35: Blog post</a:t>
            </a:r>
          </a:p>
        </p:txBody>
      </p:sp>
      <p:sp>
        <p:nvSpPr>
          <p:cNvPr id="137" name="Textfeld 173">
            <a:extLst>
              <a:ext uri="{FF2B5EF4-FFF2-40B4-BE49-F238E27FC236}">
                <a16:creationId xmlns:a16="http://schemas.microsoft.com/office/drawing/2014/main" id="{6AACD334-E6C4-468C-9FDB-C36C92E27195}"/>
              </a:ext>
            </a:extLst>
          </p:cNvPr>
          <p:cNvSpPr txBox="1"/>
          <p:nvPr/>
        </p:nvSpPr>
        <p:spPr>
          <a:xfrm>
            <a:off x="-629501" y="23342276"/>
            <a:ext cx="2814005"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PM45: Press Release Article</a:t>
            </a:r>
          </a:p>
        </p:txBody>
      </p:sp>
      <p:sp>
        <p:nvSpPr>
          <p:cNvPr id="138" name="Textfeld 173">
            <a:extLst>
              <a:ext uri="{FF2B5EF4-FFF2-40B4-BE49-F238E27FC236}">
                <a16:creationId xmlns:a16="http://schemas.microsoft.com/office/drawing/2014/main" id="{A2851005-313B-4962-8978-DC6F00C39390}"/>
              </a:ext>
            </a:extLst>
          </p:cNvPr>
          <p:cNvSpPr txBox="1"/>
          <p:nvPr/>
        </p:nvSpPr>
        <p:spPr>
          <a:xfrm>
            <a:off x="6125578" y="23342276"/>
            <a:ext cx="2770585" cy="52322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VM26: Online Communities</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VM31: Systematic Review</a:t>
            </a:r>
            <a:endParaRPr lang="de-DE" sz="1400" dirty="0">
              <a:latin typeface="Arial" panose="020B0604020202020204" pitchFamily="34" charset="0"/>
              <a:cs typeface="Arial" panose="020B0604020202020204" pitchFamily="34" charset="0"/>
            </a:endParaRPr>
          </a:p>
        </p:txBody>
      </p:sp>
      <p:sp>
        <p:nvSpPr>
          <p:cNvPr id="141" name="Textfeld 173">
            <a:extLst>
              <a:ext uri="{FF2B5EF4-FFF2-40B4-BE49-F238E27FC236}">
                <a16:creationId xmlns:a16="http://schemas.microsoft.com/office/drawing/2014/main" id="{74289FB0-B93D-4D43-89B7-CCDE9C65D28A}"/>
              </a:ext>
            </a:extLst>
          </p:cNvPr>
          <p:cNvSpPr txBox="1"/>
          <p:nvPr/>
        </p:nvSpPr>
        <p:spPr>
          <a:xfrm>
            <a:off x="9059955" y="23342276"/>
            <a:ext cx="3546135" cy="1600438"/>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rPr>
              <a:t>VM20: Internet </a:t>
            </a:r>
            <a:r>
              <a:rPr lang="en-GB" sz="1400" i="0" u="none" strike="noStrike" dirty="0" err="1">
                <a:effectLst/>
                <a:latin typeface="Arial" panose="020B0604020202020204" pitchFamily="34" charset="0"/>
              </a:rPr>
              <a:t>basierte</a:t>
            </a:r>
            <a:r>
              <a:rPr lang="en-GB" sz="1400" i="0" u="none" strike="noStrike" dirty="0">
                <a:effectLst/>
                <a:latin typeface="Arial" panose="020B0604020202020204" pitchFamily="34" charset="0"/>
              </a:rPr>
              <a:t> </a:t>
            </a:r>
            <a:r>
              <a:rPr lang="en-GB" sz="1400" i="0" u="none" strike="noStrike" dirty="0" err="1">
                <a:effectLst/>
                <a:latin typeface="Arial" panose="020B0604020202020204" pitchFamily="34" charset="0"/>
              </a:rPr>
              <a:t>Informations</a:t>
            </a:r>
            <a:r>
              <a:rPr lang="en-GB" sz="1400" i="0" u="none" strike="noStrike" dirty="0">
                <a:effectLst/>
                <a:latin typeface="Arial" panose="020B0604020202020204" pitchFamily="34" charset="0"/>
              </a:rPr>
              <a:t> </a:t>
            </a:r>
            <a:r>
              <a:rPr lang="en-GB" sz="1400" i="0" u="none" strike="noStrike" dirty="0" err="1">
                <a:effectLst/>
                <a:latin typeface="Arial" panose="020B0604020202020204" pitchFamily="34" charset="0"/>
              </a:rPr>
              <a:t>gewinnung</a:t>
            </a:r>
            <a:endParaRPr lang="en-GB" sz="1400" i="0" u="none" strike="noStrike" dirty="0">
              <a:effectLst/>
              <a:latin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rPr>
              <a:t>VM23: Social Media Analytics</a:t>
            </a:r>
            <a:endParaRPr lang="en-GB" sz="1400" dirty="0">
              <a:latin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rPr>
              <a:t>VM24: Text Mining</a:t>
            </a:r>
          </a:p>
          <a:p>
            <a:pPr marL="285750" indent="-285750">
              <a:buFont typeface="Arial" panose="020B0604020202020204" pitchFamily="34" charset="0"/>
              <a:buChar char="•"/>
            </a:pPr>
            <a:r>
              <a:rPr lang="en-GB" sz="1400" dirty="0">
                <a:latin typeface="Arial" panose="020B0604020202020204" pitchFamily="34" charset="0"/>
              </a:rPr>
              <a:t>VM22: Big Data Analytics</a:t>
            </a:r>
          </a:p>
          <a:p>
            <a:pPr marL="285750" indent="-285750">
              <a:buFont typeface="Arial" panose="020B0604020202020204" pitchFamily="34" charset="0"/>
              <a:buChar char="•"/>
            </a:pPr>
            <a:r>
              <a:rPr lang="en-GB" sz="1400" i="0" dirty="0">
                <a:effectLst/>
                <a:latin typeface="Arial" panose="020B0604020202020204" pitchFamily="34" charset="0"/>
              </a:rPr>
              <a:t>VM32: Triangulation</a:t>
            </a:r>
          </a:p>
          <a:p>
            <a:pPr marL="285750" indent="-285750">
              <a:buFont typeface="Arial" panose="020B0604020202020204" pitchFamily="34" charset="0"/>
              <a:buChar char="•"/>
            </a:pPr>
            <a:r>
              <a:rPr lang="en-GB" sz="1400" i="0" dirty="0">
                <a:effectLst/>
                <a:latin typeface="Arial" panose="020B0604020202020204" pitchFamily="34" charset="0"/>
              </a:rPr>
              <a:t>VM34: Evidence Based Practices </a:t>
            </a:r>
            <a:endParaRPr lang="de-DE" sz="1400" i="0" u="none" strike="noStrike" dirty="0">
              <a:effectLst/>
              <a:latin typeface="Arial" panose="020B0604020202020204" pitchFamily="34" charset="0"/>
            </a:endParaRPr>
          </a:p>
        </p:txBody>
      </p:sp>
      <p:cxnSp>
        <p:nvCxnSpPr>
          <p:cNvPr id="142" name="Gerader Verbinder 11">
            <a:extLst>
              <a:ext uri="{FF2B5EF4-FFF2-40B4-BE49-F238E27FC236}">
                <a16:creationId xmlns:a16="http://schemas.microsoft.com/office/drawing/2014/main" id="{FDB51E77-BB72-45BA-B877-2071DA87EBFB}"/>
              </a:ext>
            </a:extLst>
          </p:cNvPr>
          <p:cNvCxnSpPr/>
          <p:nvPr/>
        </p:nvCxnSpPr>
        <p:spPr bwMode="auto">
          <a:xfrm>
            <a:off x="5839625" y="23037354"/>
            <a:ext cx="0" cy="1729692"/>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Textfeld 87">
            <a:extLst>
              <a:ext uri="{FF2B5EF4-FFF2-40B4-BE49-F238E27FC236}">
                <a16:creationId xmlns:a16="http://schemas.microsoft.com/office/drawing/2014/main" id="{18C9D8CB-ED05-442B-9BED-81451DCBC2AD}"/>
              </a:ext>
            </a:extLst>
          </p:cNvPr>
          <p:cNvSpPr txBox="1"/>
          <p:nvPr/>
        </p:nvSpPr>
        <p:spPr>
          <a:xfrm>
            <a:off x="-713419" y="2514166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44" name="Textfeld 108">
            <a:extLst>
              <a:ext uri="{FF2B5EF4-FFF2-40B4-BE49-F238E27FC236}">
                <a16:creationId xmlns:a16="http://schemas.microsoft.com/office/drawing/2014/main" id="{C3ABF63D-505C-4314-AD27-B975F5B881DC}"/>
              </a:ext>
            </a:extLst>
          </p:cNvPr>
          <p:cNvSpPr txBox="1"/>
          <p:nvPr/>
        </p:nvSpPr>
        <p:spPr>
          <a:xfrm>
            <a:off x="1620993" y="25147507"/>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rPr>
              <a:t>[PP20], [Aid], [Ell10]</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45" name="Gerader Verbinder 58">
            <a:extLst>
              <a:ext uri="{FF2B5EF4-FFF2-40B4-BE49-F238E27FC236}">
                <a16:creationId xmlns:a16="http://schemas.microsoft.com/office/drawing/2014/main" id="{FBECD934-6BBF-43D5-8E23-782C847870A5}"/>
              </a:ext>
            </a:extLst>
          </p:cNvPr>
          <p:cNvCxnSpPr/>
          <p:nvPr/>
        </p:nvCxnSpPr>
        <p:spPr bwMode="auto">
          <a:xfrm flipV="1">
            <a:off x="-599319" y="25028623"/>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 name="Ellipse 22">
            <a:extLst>
              <a:ext uri="{FF2B5EF4-FFF2-40B4-BE49-F238E27FC236}">
                <a16:creationId xmlns:a16="http://schemas.microsoft.com/office/drawing/2014/main" id="{D206FB36-5AC6-433A-BE6E-8707E7E39DE7}"/>
              </a:ext>
            </a:extLst>
          </p:cNvPr>
          <p:cNvSpPr/>
          <p:nvPr/>
        </p:nvSpPr>
        <p:spPr>
          <a:xfrm>
            <a:off x="3664121" y="2140217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86" name="Textfeld 124">
            <a:extLst>
              <a:ext uri="{FF2B5EF4-FFF2-40B4-BE49-F238E27FC236}">
                <a16:creationId xmlns:a16="http://schemas.microsoft.com/office/drawing/2014/main" id="{FB17E9BF-F7BC-4EE2-AB0B-07F4C5194C51}"/>
              </a:ext>
            </a:extLst>
          </p:cNvPr>
          <p:cNvSpPr txBox="1"/>
          <p:nvPr/>
        </p:nvSpPr>
        <p:spPr>
          <a:xfrm>
            <a:off x="6020747" y="6733422"/>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Computer</a:t>
            </a:r>
          </a:p>
        </p:txBody>
      </p:sp>
      <p:pic>
        <p:nvPicPr>
          <p:cNvPr id="87" name="Graphic 86" descr="Laptop with solid fill">
            <a:extLst>
              <a:ext uri="{FF2B5EF4-FFF2-40B4-BE49-F238E27FC236}">
                <a16:creationId xmlns:a16="http://schemas.microsoft.com/office/drawing/2014/main" id="{C05FB43B-C4C8-4D69-8B36-F32830E463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2859" y="5864033"/>
            <a:ext cx="914400" cy="914400"/>
          </a:xfrm>
          <a:prstGeom prst="rect">
            <a:avLst/>
          </a:prstGeom>
        </p:spPr>
      </p:pic>
      <p:pic>
        <p:nvPicPr>
          <p:cNvPr id="88" name="Graphic 87" descr="Statistics with solid fill">
            <a:extLst>
              <a:ext uri="{FF2B5EF4-FFF2-40B4-BE49-F238E27FC236}">
                <a16:creationId xmlns:a16="http://schemas.microsoft.com/office/drawing/2014/main" id="{FD4D0870-859C-418C-A8F2-E80C86B6FC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0772" y="7144649"/>
            <a:ext cx="914400" cy="914400"/>
          </a:xfrm>
          <a:prstGeom prst="rect">
            <a:avLst/>
          </a:prstGeom>
        </p:spPr>
      </p:pic>
      <p:pic>
        <p:nvPicPr>
          <p:cNvPr id="91" name="Graphic 90" descr="Database with solid fill">
            <a:extLst>
              <a:ext uri="{FF2B5EF4-FFF2-40B4-BE49-F238E27FC236}">
                <a16:creationId xmlns:a16="http://schemas.microsoft.com/office/drawing/2014/main" id="{1DA120C3-3A29-4C11-ADBC-A34B85CE37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1254" y="5864033"/>
            <a:ext cx="914400" cy="914400"/>
          </a:xfrm>
          <a:prstGeom prst="rect">
            <a:avLst/>
          </a:prstGeom>
        </p:spPr>
      </p:pic>
      <p:sp>
        <p:nvSpPr>
          <p:cNvPr id="95" name="Textfeld 124">
            <a:extLst>
              <a:ext uri="{FF2B5EF4-FFF2-40B4-BE49-F238E27FC236}">
                <a16:creationId xmlns:a16="http://schemas.microsoft.com/office/drawing/2014/main" id="{886B140B-C32A-46A1-B115-53238C83B890}"/>
              </a:ext>
            </a:extLst>
          </p:cNvPr>
          <p:cNvSpPr txBox="1"/>
          <p:nvPr/>
        </p:nvSpPr>
        <p:spPr>
          <a:xfrm>
            <a:off x="7544650" y="6733422"/>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a:t>
            </a:r>
          </a:p>
        </p:txBody>
      </p:sp>
      <p:sp>
        <p:nvSpPr>
          <p:cNvPr id="100" name="Textfeld 124">
            <a:extLst>
              <a:ext uri="{FF2B5EF4-FFF2-40B4-BE49-F238E27FC236}">
                <a16:creationId xmlns:a16="http://schemas.microsoft.com/office/drawing/2014/main" id="{E5E474C6-A65F-4605-8C02-E80098D2305F}"/>
              </a:ext>
            </a:extLst>
          </p:cNvPr>
          <p:cNvSpPr txBox="1"/>
          <p:nvPr/>
        </p:nvSpPr>
        <p:spPr>
          <a:xfrm>
            <a:off x="6052829" y="7958740"/>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Visualisation tools</a:t>
            </a:r>
          </a:p>
        </p:txBody>
      </p:sp>
      <p:pic>
        <p:nvPicPr>
          <p:cNvPr id="3" name="Picture 2">
            <a:extLst>
              <a:ext uri="{FF2B5EF4-FFF2-40B4-BE49-F238E27FC236}">
                <a16:creationId xmlns:a16="http://schemas.microsoft.com/office/drawing/2014/main" id="{364CDCE2-08D6-4998-8DBD-8C5EB39B8FA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3774" r="93711">
                        <a14:foregroundMark x1="3774" y1="42500" x2="36478" y2="55000"/>
                        <a14:foregroundMark x1="36478" y1="55000" x2="45283" y2="77500"/>
                        <a14:foregroundMark x1="53459" y1="60000" x2="89937" y2="47500"/>
                        <a14:foregroundMark x1="89937" y1="47500" x2="93711" y2="55000"/>
                        <a14:foregroundMark x1="52830" y1="42500" x2="51572" y2="35000"/>
                      </a14:backgroundRemoval>
                    </a14:imgEffect>
                  </a14:imgLayer>
                </a14:imgProps>
              </a:ext>
            </a:extLst>
          </a:blip>
          <a:stretch>
            <a:fillRect/>
          </a:stretch>
        </p:blipFill>
        <p:spPr>
          <a:xfrm>
            <a:off x="9259635" y="7469856"/>
            <a:ext cx="1514686" cy="381053"/>
          </a:xfrm>
          <a:prstGeom prst="rect">
            <a:avLst/>
          </a:prstGeom>
        </p:spPr>
      </p:pic>
      <p:pic>
        <p:nvPicPr>
          <p:cNvPr id="5" name="Picture 4">
            <a:extLst>
              <a:ext uri="{FF2B5EF4-FFF2-40B4-BE49-F238E27FC236}">
                <a16:creationId xmlns:a16="http://schemas.microsoft.com/office/drawing/2014/main" id="{CD8294A9-6B91-4EA7-833D-3496172D90B2}"/>
              </a:ext>
            </a:extLst>
          </p:cNvPr>
          <p:cNvPicPr>
            <a:picLocks noChangeAspect="1"/>
          </p:cNvPicPr>
          <p:nvPr/>
        </p:nvPicPr>
        <p:blipFill>
          <a:blip r:embed="rId11"/>
          <a:stretch>
            <a:fillRect/>
          </a:stretch>
        </p:blipFill>
        <p:spPr>
          <a:xfrm>
            <a:off x="10973043" y="7503876"/>
            <a:ext cx="1657581" cy="390580"/>
          </a:xfrm>
          <a:prstGeom prst="rect">
            <a:avLst/>
          </a:prstGeom>
        </p:spPr>
      </p:pic>
      <p:graphicFrame>
        <p:nvGraphicFramePr>
          <p:cNvPr id="79" name="Table 23">
            <a:extLst>
              <a:ext uri="{FF2B5EF4-FFF2-40B4-BE49-F238E27FC236}">
                <a16:creationId xmlns:a16="http://schemas.microsoft.com/office/drawing/2014/main" id="{5BF610F2-3950-40D4-A90D-C095E319E3B0}"/>
              </a:ext>
            </a:extLst>
          </p:cNvPr>
          <p:cNvGraphicFramePr>
            <a:graphicFrameLocks noGrp="1"/>
          </p:cNvGraphicFramePr>
          <p:nvPr>
            <p:extLst>
              <p:ext uri="{D42A27DB-BD31-4B8C-83A1-F6EECF244321}">
                <p14:modId xmlns:p14="http://schemas.microsoft.com/office/powerpoint/2010/main" val="1580395987"/>
              </p:ext>
            </p:extLst>
          </p:nvPr>
        </p:nvGraphicFramePr>
        <p:xfrm>
          <a:off x="113405" y="15231961"/>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81" name="Textfeld 113">
            <a:extLst>
              <a:ext uri="{FF2B5EF4-FFF2-40B4-BE49-F238E27FC236}">
                <a16:creationId xmlns:a16="http://schemas.microsoft.com/office/drawing/2014/main" id="{33962A73-0A02-4DCA-8FDC-C858D2AD05AF}"/>
              </a:ext>
            </a:extLst>
          </p:cNvPr>
          <p:cNvSpPr txBox="1"/>
          <p:nvPr/>
        </p:nvSpPr>
        <p:spPr>
          <a:xfrm>
            <a:off x="6131009" y="2299924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4" name="Textfeld 110">
            <a:extLst>
              <a:ext uri="{FF2B5EF4-FFF2-40B4-BE49-F238E27FC236}">
                <a16:creationId xmlns:a16="http://schemas.microsoft.com/office/drawing/2014/main" id="{596A4C37-38B8-4B59-B894-BFF742BC583E}"/>
              </a:ext>
            </a:extLst>
          </p:cNvPr>
          <p:cNvSpPr txBox="1"/>
          <p:nvPr/>
        </p:nvSpPr>
        <p:spPr>
          <a:xfrm>
            <a:off x="-613494" y="2299924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5" name="Textfeld 112">
            <a:extLst>
              <a:ext uri="{FF2B5EF4-FFF2-40B4-BE49-F238E27FC236}">
                <a16:creationId xmlns:a16="http://schemas.microsoft.com/office/drawing/2014/main" id="{69E31451-D9FA-4A55-9AE2-163BCC6A3999}"/>
              </a:ext>
            </a:extLst>
          </p:cNvPr>
          <p:cNvSpPr txBox="1"/>
          <p:nvPr/>
        </p:nvSpPr>
        <p:spPr>
          <a:xfrm>
            <a:off x="2771974" y="2299924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5" name="Textfeld 114">
            <a:extLst>
              <a:ext uri="{FF2B5EF4-FFF2-40B4-BE49-F238E27FC236}">
                <a16:creationId xmlns:a16="http://schemas.microsoft.com/office/drawing/2014/main" id="{E459EBFB-A9E2-4768-9A6A-C49D61A0772F}"/>
              </a:ext>
            </a:extLst>
          </p:cNvPr>
          <p:cNvSpPr txBox="1"/>
          <p:nvPr/>
        </p:nvSpPr>
        <p:spPr>
          <a:xfrm>
            <a:off x="9058925" y="2299924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6A1A308-6191-4F15-86C7-3A5D02D90C2E}"/>
              </a:ext>
            </a:extLst>
          </p:cNvPr>
          <p:cNvPicPr>
            <a:picLocks noChangeAspect="1"/>
          </p:cNvPicPr>
          <p:nvPr/>
        </p:nvPicPr>
        <p:blipFill>
          <a:blip r:embed="rId12"/>
          <a:stretch>
            <a:fillRect/>
          </a:stretch>
        </p:blipFill>
        <p:spPr>
          <a:xfrm>
            <a:off x="-175437" y="5808653"/>
            <a:ext cx="5741771" cy="2452125"/>
          </a:xfrm>
          <a:prstGeom prst="rect">
            <a:avLst/>
          </a:prstGeom>
        </p:spPr>
      </p:pic>
      <p:sp>
        <p:nvSpPr>
          <p:cNvPr id="108" name="Pfeil: Chevron 86">
            <a:extLst>
              <a:ext uri="{FF2B5EF4-FFF2-40B4-BE49-F238E27FC236}">
                <a16:creationId xmlns:a16="http://schemas.microsoft.com/office/drawing/2014/main" id="{9F5C895A-122B-438C-B305-C75787A83BBA}"/>
              </a:ext>
            </a:extLst>
          </p:cNvPr>
          <p:cNvSpPr/>
          <p:nvPr/>
        </p:nvSpPr>
        <p:spPr>
          <a:xfrm>
            <a:off x="9938727" y="350818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Interpretieren der Ergebnisse</a:t>
            </a:r>
          </a:p>
        </p:txBody>
      </p:sp>
      <p:sp>
        <p:nvSpPr>
          <p:cNvPr id="109" name="Textfeld 88">
            <a:extLst>
              <a:ext uri="{FF2B5EF4-FFF2-40B4-BE49-F238E27FC236}">
                <a16:creationId xmlns:a16="http://schemas.microsoft.com/office/drawing/2014/main" id="{243F6AFF-ECB3-4B5F-B105-4A96FF400275}"/>
              </a:ext>
            </a:extLst>
          </p:cNvPr>
          <p:cNvSpPr txBox="1"/>
          <p:nvPr/>
        </p:nvSpPr>
        <p:spPr>
          <a:xfrm>
            <a:off x="9938259" y="4135061"/>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Berechnung der Ergebnismaße jeder Studie und deren Kombination zur Interpretation der Endergebnisse.</a:t>
            </a:r>
          </a:p>
        </p:txBody>
      </p:sp>
      <p:sp>
        <p:nvSpPr>
          <p:cNvPr id="110" name="Rectangle 109">
            <a:extLst>
              <a:ext uri="{FF2B5EF4-FFF2-40B4-BE49-F238E27FC236}">
                <a16:creationId xmlns:a16="http://schemas.microsoft.com/office/drawing/2014/main" id="{FAD7E194-9F29-4704-B3F2-511FEB68DCDA}"/>
              </a:ext>
            </a:extLst>
          </p:cNvPr>
          <p:cNvSpPr/>
          <p:nvPr/>
        </p:nvSpPr>
        <p:spPr>
          <a:xfrm>
            <a:off x="-862265" y="2542115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12" name="Rectangle 111">
            <a:extLst>
              <a:ext uri="{FF2B5EF4-FFF2-40B4-BE49-F238E27FC236}">
                <a16:creationId xmlns:a16="http://schemas.microsoft.com/office/drawing/2014/main" id="{DE2CEB89-46E6-4F47-AA33-B71BB2CB5095}"/>
              </a:ext>
            </a:extLst>
          </p:cNvPr>
          <p:cNvSpPr/>
          <p:nvPr/>
        </p:nvSpPr>
        <p:spPr>
          <a:xfrm>
            <a:off x="12660042" y="260926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7380D788-0F27-491F-ABA4-B571BE461D5C}"/>
              </a:ext>
            </a:extLst>
          </p:cNvPr>
          <p:cNvSpPr/>
          <p:nvPr/>
        </p:nvSpPr>
        <p:spPr>
          <a:xfrm>
            <a:off x="-900416" y="1211401"/>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17" name="Picture 116" descr="Logo&#10;&#10;Description automatically generated">
            <a:extLst>
              <a:ext uri="{FF2B5EF4-FFF2-40B4-BE49-F238E27FC236}">
                <a16:creationId xmlns:a16="http://schemas.microsoft.com/office/drawing/2014/main" id="{278D47BC-C260-4565-9D04-6F75B305CB3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44861" y1="40000" x2="86667" y2="45714"/>
                        <a14:foregroundMark x1="87222" y1="68810" x2="53611" y2="66667"/>
                        <a14:foregroundMark x1="64444" y1="72381" x2="63750" y2="56190"/>
                        <a14:foregroundMark x1="32778" y1="53810" x2="33472" y2="33095"/>
                        <a14:foregroundMark x1="44861" y1="35476" x2="77917" y2="45952"/>
                        <a14:foregroundMark x1="77917" y1="45952" x2="75139" y2="56190"/>
                        <a14:foregroundMark x1="87222" y1="66667" x2="39444" y2="66667"/>
                      </a14:backgroundRemoval>
                    </a14:imgEffect>
                  </a14:imgLayer>
                </a14:imgProps>
              </a:ext>
              <a:ext uri="{28A0092B-C50C-407E-A947-70E740481C1C}">
                <a14:useLocalDpi xmlns:a14="http://schemas.microsoft.com/office/drawing/2010/main" val="0"/>
              </a:ext>
            </a:extLst>
          </a:blip>
          <a:stretch>
            <a:fillRect/>
          </a:stretch>
        </p:blipFill>
        <p:spPr>
          <a:xfrm>
            <a:off x="10958585" y="5952284"/>
            <a:ext cx="1579264" cy="921237"/>
          </a:xfrm>
          <a:prstGeom prst="rect">
            <a:avLst/>
          </a:prstGeom>
        </p:spPr>
      </p:pic>
      <p:pic>
        <p:nvPicPr>
          <p:cNvPr id="126" name="Picture 125" descr="Logo&#10;&#10;Description automatically generated with low confidence">
            <a:extLst>
              <a:ext uri="{FF2B5EF4-FFF2-40B4-BE49-F238E27FC236}">
                <a16:creationId xmlns:a16="http://schemas.microsoft.com/office/drawing/2014/main" id="{3D5BF9A3-6CCF-401E-9FD1-854C6E907DCB}"/>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430" b="89693" l="8148" r="92593">
                        <a14:foregroundMark x1="8765" y1="49561" x2="8765" y2="49561"/>
                        <a14:foregroundMark x1="33457" y1="60088" x2="33457" y2="60088"/>
                        <a14:foregroundMark x1="29630" y1="56579" x2="89383" y2="57675"/>
                        <a14:foregroundMark x1="89383" y1="49561" x2="25062" y2="53070"/>
                        <a14:foregroundMark x1="25062" y1="53070" x2="25062" y2="53070"/>
                        <a14:foregroundMark x1="11975" y1="51974" x2="11975" y2="51974"/>
                        <a14:foregroundMark x1="10741" y1="48465" x2="10741" y2="48465"/>
                        <a14:foregroundMark x1="10741" y1="46272" x2="10741" y2="55482"/>
                        <a14:foregroundMark x1="90000" y1="47368" x2="90000" y2="65789"/>
                        <a14:foregroundMark x1="90617" y1="41447" x2="92593" y2="62281"/>
                        <a14:foregroundMark x1="11358" y1="58772" x2="13951" y2="47368"/>
                        <a14:foregroundMark x1="10741" y1="51974" x2="9383" y2="50877"/>
                        <a14:foregroundMark x1="11975" y1="42763" x2="11358" y2="51974"/>
                        <a14:foregroundMark x1="8148" y1="56579" x2="17901" y2="43860"/>
                      </a14:backgroundRemoval>
                    </a14:imgEffect>
                  </a14:imgLayer>
                </a14:imgProps>
              </a:ext>
              <a:ext uri="{28A0092B-C50C-407E-A947-70E740481C1C}">
                <a14:useLocalDpi xmlns:a14="http://schemas.microsoft.com/office/drawing/2010/main" val="0"/>
              </a:ext>
            </a:extLst>
          </a:blip>
          <a:stretch>
            <a:fillRect/>
          </a:stretch>
        </p:blipFill>
        <p:spPr>
          <a:xfrm>
            <a:off x="9212842" y="5964307"/>
            <a:ext cx="1636414" cy="921241"/>
          </a:xfrm>
          <a:prstGeom prst="rect">
            <a:avLst/>
          </a:prstGeom>
        </p:spPr>
      </p:pic>
      <p:sp>
        <p:nvSpPr>
          <p:cNvPr id="130" name="Textfeld 74">
            <a:extLst>
              <a:ext uri="{FF2B5EF4-FFF2-40B4-BE49-F238E27FC236}">
                <a16:creationId xmlns:a16="http://schemas.microsoft.com/office/drawing/2014/main" id="{E24AA25A-947C-4CCC-B6B6-1533C8B7E2D3}"/>
              </a:ext>
            </a:extLst>
          </p:cNvPr>
          <p:cNvSpPr txBox="1"/>
          <p:nvPr/>
        </p:nvSpPr>
        <p:spPr>
          <a:xfrm>
            <a:off x="-713419" y="1481484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31" name="Gerader Verbinder 168">
            <a:extLst>
              <a:ext uri="{FF2B5EF4-FFF2-40B4-BE49-F238E27FC236}">
                <a16:creationId xmlns:a16="http://schemas.microsoft.com/office/drawing/2014/main" id="{DB11D3A3-8330-4C09-97C2-5822561008B8}"/>
              </a:ext>
            </a:extLst>
          </p:cNvPr>
          <p:cNvCxnSpPr/>
          <p:nvPr/>
        </p:nvCxnSpPr>
        <p:spPr bwMode="auto">
          <a:xfrm flipV="1">
            <a:off x="6111958" y="19252846"/>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 name="Textfeld 76">
            <a:extLst>
              <a:ext uri="{FF2B5EF4-FFF2-40B4-BE49-F238E27FC236}">
                <a16:creationId xmlns:a16="http://schemas.microsoft.com/office/drawing/2014/main" id="{EBD2E94B-8DCF-44DF-86C2-8AACAE7549A3}"/>
              </a:ext>
            </a:extLst>
          </p:cNvPr>
          <p:cNvSpPr txBox="1"/>
          <p:nvPr/>
        </p:nvSpPr>
        <p:spPr>
          <a:xfrm>
            <a:off x="6031242" y="19378066"/>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2CB4ABE5-5AC4-4507-9125-646A4B392BC8}"/>
              </a:ext>
            </a:extLst>
          </p:cNvPr>
          <p:cNvSpPr/>
          <p:nvPr/>
        </p:nvSpPr>
        <p:spPr>
          <a:xfrm>
            <a:off x="-3240673" y="-66212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49FBFD95-7D4E-4A88-881A-35D194402D65}"/>
              </a:ext>
            </a:extLst>
          </p:cNvPr>
          <p:cNvSpPr/>
          <p:nvPr/>
        </p:nvSpPr>
        <p:spPr>
          <a:xfrm>
            <a:off x="-1707810" y="2752743"/>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87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1293817"/>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r>
              <a:rPr lang="de-DE" sz="2200" b="1" dirty="0">
                <a:solidFill>
                  <a:schemeClr val="bg1"/>
                </a:solidFill>
                <a:latin typeface="Arial"/>
                <a:cs typeface="Arial"/>
              </a:rPr>
              <a:t> VM36: </a:t>
            </a:r>
            <a:r>
              <a:rPr lang="en-GB" sz="2200" b="1" dirty="0">
                <a:solidFill>
                  <a:schemeClr val="bg1"/>
                </a:solidFill>
                <a:latin typeface="Arial"/>
                <a:cs typeface="Arial"/>
              </a:rPr>
              <a:t>Messe </a:t>
            </a:r>
            <a:r>
              <a:rPr lang="en-GB" sz="2200" b="1" dirty="0" err="1">
                <a:solidFill>
                  <a:schemeClr val="bg1"/>
                </a:solidFill>
                <a:latin typeface="Arial"/>
                <a:cs typeface="Arial"/>
              </a:rPr>
              <a:t>Auftritt</a:t>
            </a:r>
            <a:r>
              <a:rPr lang="de-DE" sz="2200" b="1" dirty="0">
                <a:solidFill>
                  <a:schemeClr val="bg1"/>
                </a:solidFill>
                <a:latin typeface="Arial"/>
                <a:cs typeface="Arial"/>
              </a:rPr>
              <a:t>                                                                                     </a:t>
            </a:r>
            <a:r>
              <a:rPr kumimoji="0" lang="de-DE" sz="2200" i="0" u="none" strike="noStrike" kern="1200" cap="none" spc="0" normalizeH="0" baseline="0" noProof="0" dirty="0">
                <a:ln>
                  <a:noFill/>
                </a:ln>
                <a:solidFill>
                  <a:schemeClr val="bg1"/>
                </a:solidFill>
                <a:effectLst/>
                <a:uLnTx/>
                <a:uFillTx/>
                <a:latin typeface="Arial"/>
                <a:cs typeface="Arial"/>
              </a:rPr>
              <a:t>Validierungsmethode | </a:t>
            </a:r>
            <a:r>
              <a:rPr lang="en-GB" sz="2200" dirty="0" err="1">
                <a:solidFill>
                  <a:schemeClr val="bg1"/>
                </a:solidFill>
                <a:latin typeface="Arial"/>
                <a:cs typeface="Arial"/>
              </a:rPr>
              <a:t>Befragung</a:t>
            </a:r>
            <a:endParaRPr lang="en-BZ" sz="2200" kern="1200" noProof="0" dirty="0">
              <a:solidFill>
                <a:schemeClr val="bg1"/>
              </a:solidFill>
              <a:latin typeface="Arial"/>
              <a:cs typeface="Arial"/>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37629"/>
            <a:ext cx="13824823" cy="29236780"/>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13348" y="-55386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53649" y="-123561"/>
            <a:ext cx="2504" cy="318353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04524" y="-130664"/>
            <a:ext cx="6244330" cy="1275051"/>
          </a:xfrm>
          <a:prstGeom prst="rect">
            <a:avLst/>
          </a:prstGeom>
        </p:spPr>
        <p:txBody>
          <a:bodyPr wrap="square" lIns="0" tIns="0" rIns="0" bIns="0" rtlCol="0">
            <a:noAutofit/>
          </a:bodyPr>
          <a:lstStyle/>
          <a:p>
            <a:pPr algn="just"/>
            <a:r>
              <a:rPr lang="de-DE" sz="1600" b="0" i="0" u="none" strike="noStrike" baseline="0" dirty="0">
                <a:latin typeface="Arial" panose="020B0604020202020204" pitchFamily="34" charset="0"/>
                <a:cs typeface="Arial" panose="020B0604020202020204" pitchFamily="34" charset="0"/>
              </a:rPr>
              <a:t>Eine Messe Auftritt im wirtschaftlichen Sinne ist eine zeitlich begrenzte, wiederkehrende Marketing-Veranstaltung. Sie ermöglicht es Herstellern oder Verkäufern einer Ware oder einer Dienstleistung, diese zur Schau zu stellen, zu erläutern und zu verkaufen.</a:t>
            </a:r>
          </a:p>
          <a:p>
            <a:pPr algn="just"/>
            <a:r>
              <a:rPr lang="de-DE" sz="1600" b="0" i="0" u="none" strike="noStrike" baseline="0" dirty="0">
                <a:latin typeface="Arial" panose="020B0604020202020204" pitchFamily="34" charset="0"/>
                <a:cs typeface="Arial" panose="020B0604020202020204" pitchFamily="34" charset="0"/>
              </a:rPr>
              <a:t>Kunden haben auf einer Messe die Möglichkeit, die Angebote verschiedener Anbieter zu vergleichen und sich ein Bild von der Marktsituation zu machen. Ausstellenden Unternehmen geht es um die Akquise oder die Auffrischung von Kundenkontakten, Steigerung des Bekanntheitsgrades sowie Informationsaustausch. Gesamtwirtschaftlich tragen Messen zu Schaffung von Markttransparenz bei und können regional positive Beschäftigungseffekte auslösen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17423645"/>
              </p:ext>
            </p:extLst>
          </p:nvPr>
        </p:nvGraphicFramePr>
        <p:xfrm>
          <a:off x="6539180" y="21268271"/>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727588" y="21860436"/>
            <a:ext cx="431680" cy="4160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293026" y="22712580"/>
            <a:ext cx="450957" cy="44755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16314" y="322096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30953" y="-554818"/>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27822" y="-130664"/>
            <a:ext cx="6339726" cy="1179594"/>
          </a:xfrm>
          <a:prstGeom prst="rect">
            <a:avLst/>
          </a:prstGeom>
        </p:spPr>
        <p:txBody>
          <a:bodyPr wrap="square" lIns="0" tIns="0" rIns="0" bIns="0" rtlCol="0">
            <a:no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Legen Sie Flyer, Broschüren, Datenblätter, Medienkits oder was auch immer das Publikum wünscht, in Ihren Stand. Bringen Sie doppelt so viele Visitenkarten mit, wie Sie denken, dass Sie verwenden können. Auch Werbeartikel wie Stifte, Tragetaschen etc. (sowie Süßigkeiten) locken die Besucher an Ihren Stand.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Es ist wichtig, die Kontaktinformationen der Standbesucher zu erhalten. Sie können eine Visitenkarte zeichnen oder Besucher bitten, ihren Namen und ihre E-Mail-Adresse als Gegenleistung für Informationen wie ein kostenloses eBook oder Whitepaper zu teilen.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Seien Sie freundlich – und das nicht nur auf der Messe. Menschen auf Messen erwarten, dass sie sich unterhalten, also machen Sie sich keine Sorgen, ein Gespräch zu beginnen.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13348" y="330947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13348" y="5725827"/>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5776980" y="5724157"/>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478046" y="5989360"/>
            <a:ext cx="12997" cy="263126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6314" y="1359195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925160920"/>
              </p:ext>
            </p:extLst>
          </p:nvPr>
        </p:nvGraphicFramePr>
        <p:xfrm>
          <a:off x="0" y="21100770"/>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79351" y="2290545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60974" y="2290545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6314" y="560386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r Verbinder 118">
            <a:extLst>
              <a:ext uri="{FF2B5EF4-FFF2-40B4-BE49-F238E27FC236}">
                <a16:creationId xmlns:a16="http://schemas.microsoft.com/office/drawing/2014/main" id="{3F989697-A747-4EC6-923C-CDAB8493DCD8}"/>
              </a:ext>
            </a:extLst>
          </p:cNvPr>
          <p:cNvCxnSpPr/>
          <p:nvPr/>
        </p:nvCxnSpPr>
        <p:spPr bwMode="auto">
          <a:xfrm flipH="1">
            <a:off x="8965604" y="6310265"/>
            <a:ext cx="8426" cy="213339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3549638238"/>
              </p:ext>
            </p:extLst>
          </p:nvPr>
        </p:nvGraphicFramePr>
        <p:xfrm>
          <a:off x="-619223" y="9462528"/>
          <a:ext cx="13129836" cy="393637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2189734">
                  <a:extLst>
                    <a:ext uri="{9D8B030D-6E8A-4147-A177-3AD203B41FA5}">
                      <a16:colId xmlns:a16="http://schemas.microsoft.com/office/drawing/2014/main" val="2115851003"/>
                    </a:ext>
                  </a:extLst>
                </a:gridCol>
                <a:gridCol w="1817915">
                  <a:extLst>
                    <a:ext uri="{9D8B030D-6E8A-4147-A177-3AD203B41FA5}">
                      <a16:colId xmlns:a16="http://schemas.microsoft.com/office/drawing/2014/main" val="974451925"/>
                    </a:ext>
                  </a:extLst>
                </a:gridCol>
                <a:gridCol w="2100943">
                  <a:extLst>
                    <a:ext uri="{9D8B030D-6E8A-4147-A177-3AD203B41FA5}">
                      <a16:colId xmlns:a16="http://schemas.microsoft.com/office/drawing/2014/main" val="1144659816"/>
                    </a:ext>
                  </a:extLst>
                </a:gridCol>
                <a:gridCol w="1796142">
                  <a:extLst>
                    <a:ext uri="{9D8B030D-6E8A-4147-A177-3AD203B41FA5}">
                      <a16:colId xmlns:a16="http://schemas.microsoft.com/office/drawing/2014/main" val="297790444"/>
                    </a:ext>
                  </a:extLst>
                </a:gridCol>
                <a:gridCol w="1744642">
                  <a:extLst>
                    <a:ext uri="{9D8B030D-6E8A-4147-A177-3AD203B41FA5}">
                      <a16:colId xmlns:a16="http://schemas.microsoft.com/office/drawing/2014/main" val="2341571255"/>
                    </a:ext>
                  </a:extLst>
                </a:gridCol>
              </a:tblGrid>
              <a:tr h="29628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75618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Neuheit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solidFill>
                            <a:srgbClr val="000000">
                              <a:lumMod val="75000"/>
                              <a:lumOff val="25000"/>
                            </a:srgbClr>
                          </a:solidFill>
                          <a:latin typeface="Arial"/>
                        </a:rPr>
                        <a:t>Kritisch</a:t>
                      </a: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8543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Benutzer-freundlichkeit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92693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Marktgröße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LOI-Akzeptanzrate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p>
                      <a:pPr marL="285750" indent="-285750">
                        <a:buFont typeface="Arial" panose="020B0604020202020204" pitchFamily="34" charset="0"/>
                        <a:buChar char="•"/>
                      </a:pPr>
                      <a:r>
                        <a:rPr lang="de-DE" sz="1400">
                          <a:solidFill>
                            <a:srgbClr val="000000">
                              <a:lumMod val="75000"/>
                              <a:lumOff val="25000"/>
                            </a:srgbClr>
                          </a:solidFill>
                          <a:latin typeface="Arial"/>
                        </a:rPr>
                        <a:t>Erwerbs- und Aufbewahrungsnachweise</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58543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Umsatz</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Finanzielle Beweise</a:t>
                      </a:r>
                    </a:p>
                    <a:p>
                      <a:pPr marL="285750" indent="-285750">
                        <a:buFont typeface="Arial" panose="020B0604020202020204" pitchFamily="34" charset="0"/>
                        <a:buChar char="•"/>
                      </a:pPr>
                      <a:r>
                        <a:rPr lang="de-DE" sz="1400">
                          <a:solidFill>
                            <a:srgbClr val="000000">
                              <a:lumMod val="75000"/>
                              <a:lumOff val="25000"/>
                            </a:srgbClr>
                          </a:solidFill>
                          <a:latin typeface="Arial"/>
                        </a:rPr>
                        <a:t>Belege für das Wertversprechen</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13348" y="8991274"/>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flipH="1" flipV="1">
            <a:off x="10742216" y="23160139"/>
            <a:ext cx="1767" cy="43605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130">
            <a:extLst>
              <a:ext uri="{FF2B5EF4-FFF2-40B4-BE49-F238E27FC236}">
                <a16:creationId xmlns:a16="http://schemas.microsoft.com/office/drawing/2014/main" id="{87520CC3-65BE-4D8C-BDBA-1FDA93B0AFF4}"/>
              </a:ext>
            </a:extLst>
          </p:cNvPr>
          <p:cNvSpPr/>
          <p:nvPr/>
        </p:nvSpPr>
        <p:spPr>
          <a:xfrm>
            <a:off x="-604524" y="372873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a:ea typeface="+mn-ea"/>
                <a:cs typeface="+mn-cs"/>
              </a:rPr>
              <a:t>Problem Formulierung</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635096" y="4374528"/>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a:rPr>
              <a:t>Definieren des Studienschwerpunkts durch Formulierung des Problems, über das Sie mehr erfahren möchten.</a:t>
            </a:r>
          </a:p>
        </p:txBody>
      </p:sp>
      <p:sp>
        <p:nvSpPr>
          <p:cNvPr id="89" name="Pfeil: Chevron 81">
            <a:extLst>
              <a:ext uri="{FF2B5EF4-FFF2-40B4-BE49-F238E27FC236}">
                <a16:creationId xmlns:a16="http://schemas.microsoft.com/office/drawing/2014/main" id="{89E7FF72-B8E6-4AA7-BF6D-AD62BC5A9A6F}"/>
              </a:ext>
            </a:extLst>
          </p:cNvPr>
          <p:cNvSpPr/>
          <p:nvPr/>
        </p:nvSpPr>
        <p:spPr>
          <a:xfrm>
            <a:off x="2024805" y="372873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Auswahl der richtigen Sendung</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1992399" y="4374528"/>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Stellen Sie sicher, dass die Teilnehmer die Personen und Unternehmen sind, an die Sie vermarkten möchten.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4660271" y="372873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Planungsstrategie</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4619894" y="4374528"/>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Buchen Sie Ihren Stand frühzeitig, um einen erstklassigen Platz zu erhalten.</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16314" y="889584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V="1">
            <a:off x="10293026" y="22276522"/>
            <a:ext cx="434562" cy="42929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Ellipse 22">
            <a:extLst>
              <a:ext uri="{FF2B5EF4-FFF2-40B4-BE49-F238E27FC236}">
                <a16:creationId xmlns:a16="http://schemas.microsoft.com/office/drawing/2014/main" id="{C5203B11-90AC-478D-A7D9-056DF1B93559}"/>
              </a:ext>
            </a:extLst>
          </p:cNvPr>
          <p:cNvSpPr/>
          <p:nvPr/>
        </p:nvSpPr>
        <p:spPr>
          <a:xfrm>
            <a:off x="2580172" y="2290545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598301" y="23945757"/>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a:off x="5844347" y="21122032"/>
            <a:ext cx="0" cy="26010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Pfeil: Chevron 86">
            <a:extLst>
              <a:ext uri="{FF2B5EF4-FFF2-40B4-BE49-F238E27FC236}">
                <a16:creationId xmlns:a16="http://schemas.microsoft.com/office/drawing/2014/main" id="{5AC35BB1-9006-4A88-A592-2144E3AE0698}"/>
              </a:ext>
            </a:extLst>
          </p:cNvPr>
          <p:cNvSpPr/>
          <p:nvPr/>
        </p:nvSpPr>
        <p:spPr>
          <a:xfrm>
            <a:off x="7296456" y="372873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Überall vernetzen</a:t>
            </a:r>
          </a:p>
        </p:txBody>
      </p:sp>
      <p:sp>
        <p:nvSpPr>
          <p:cNvPr id="107" name="Textfeld 88">
            <a:extLst>
              <a:ext uri="{FF2B5EF4-FFF2-40B4-BE49-F238E27FC236}">
                <a16:creationId xmlns:a16="http://schemas.microsoft.com/office/drawing/2014/main" id="{1F680E3F-E3A0-46B9-8DD6-00355E7887E3}"/>
              </a:ext>
            </a:extLst>
          </p:cNvPr>
          <p:cNvSpPr txBox="1"/>
          <p:nvPr/>
        </p:nvSpPr>
        <p:spPr>
          <a:xfrm>
            <a:off x="7296456" y="4374528"/>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Sprechen Sie mit dem Publikum und erklären Sie das Konzept.</a:t>
            </a:r>
          </a:p>
        </p:txBody>
      </p:sp>
      <p:sp>
        <p:nvSpPr>
          <p:cNvPr id="118" name="Textfeld 157">
            <a:extLst>
              <a:ext uri="{FF2B5EF4-FFF2-40B4-BE49-F238E27FC236}">
                <a16:creationId xmlns:a16="http://schemas.microsoft.com/office/drawing/2014/main" id="{767D10E8-2B80-4FA0-A863-C5577E9732CA}"/>
              </a:ext>
            </a:extLst>
          </p:cNvPr>
          <p:cNvSpPr txBox="1"/>
          <p:nvPr/>
        </p:nvSpPr>
        <p:spPr>
          <a:xfrm>
            <a:off x="-713348" y="13692101"/>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27" name="Ellipse 22">
            <a:extLst>
              <a:ext uri="{FF2B5EF4-FFF2-40B4-BE49-F238E27FC236}">
                <a16:creationId xmlns:a16="http://schemas.microsoft.com/office/drawing/2014/main" id="{FEC98F18-DED7-4AA7-81B9-3C5A5540531B}"/>
              </a:ext>
            </a:extLst>
          </p:cNvPr>
          <p:cNvSpPr/>
          <p:nvPr/>
        </p:nvSpPr>
        <p:spPr>
          <a:xfrm>
            <a:off x="3057146" y="2339150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43" name="Textfeld 87">
            <a:extLst>
              <a:ext uri="{FF2B5EF4-FFF2-40B4-BE49-F238E27FC236}">
                <a16:creationId xmlns:a16="http://schemas.microsoft.com/office/drawing/2014/main" id="{18C9D8CB-ED05-442B-9BED-81451DCBC2AD}"/>
              </a:ext>
            </a:extLst>
          </p:cNvPr>
          <p:cNvSpPr txBox="1"/>
          <p:nvPr/>
        </p:nvSpPr>
        <p:spPr>
          <a:xfrm>
            <a:off x="-713348" y="2815681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44" name="Textfeld 108">
            <a:extLst>
              <a:ext uri="{FF2B5EF4-FFF2-40B4-BE49-F238E27FC236}">
                <a16:creationId xmlns:a16="http://schemas.microsoft.com/office/drawing/2014/main" id="{C3ABF63D-505C-4314-AD27-B975F5B881DC}"/>
              </a:ext>
            </a:extLst>
          </p:cNvPr>
          <p:cNvSpPr txBox="1"/>
          <p:nvPr/>
        </p:nvSpPr>
        <p:spPr>
          <a:xfrm>
            <a:off x="1636217" y="28162659"/>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rPr>
              <a:t>[Les18], [Hoc19]</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53" name="Ellipse 22">
            <a:extLst>
              <a:ext uri="{FF2B5EF4-FFF2-40B4-BE49-F238E27FC236}">
                <a16:creationId xmlns:a16="http://schemas.microsoft.com/office/drawing/2014/main" id="{D206FB36-5AC6-433A-BE6E-8707E7E39DE7}"/>
              </a:ext>
            </a:extLst>
          </p:cNvPr>
          <p:cNvSpPr/>
          <p:nvPr/>
        </p:nvSpPr>
        <p:spPr>
          <a:xfrm>
            <a:off x="3542924" y="2290545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86" name="Textfeld 124">
            <a:extLst>
              <a:ext uri="{FF2B5EF4-FFF2-40B4-BE49-F238E27FC236}">
                <a16:creationId xmlns:a16="http://schemas.microsoft.com/office/drawing/2014/main" id="{FB17E9BF-F7BC-4EE2-AB0B-07F4C5194C51}"/>
              </a:ext>
            </a:extLst>
          </p:cNvPr>
          <p:cNvSpPr txBox="1"/>
          <p:nvPr/>
        </p:nvSpPr>
        <p:spPr>
          <a:xfrm>
            <a:off x="5788589" y="6935746"/>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Computer</a:t>
            </a:r>
          </a:p>
        </p:txBody>
      </p:sp>
      <p:pic>
        <p:nvPicPr>
          <p:cNvPr id="87" name="Graphic 86" descr="Laptop with solid fill">
            <a:extLst>
              <a:ext uri="{FF2B5EF4-FFF2-40B4-BE49-F238E27FC236}">
                <a16:creationId xmlns:a16="http://schemas.microsoft.com/office/drawing/2014/main" id="{C05FB43B-C4C8-4D69-8B36-F32830E463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1365" y="6153863"/>
            <a:ext cx="914400" cy="914400"/>
          </a:xfrm>
          <a:prstGeom prst="rect">
            <a:avLst/>
          </a:prstGeom>
        </p:spPr>
      </p:pic>
      <p:sp>
        <p:nvSpPr>
          <p:cNvPr id="108" name="Pfeil: Chevron 86">
            <a:extLst>
              <a:ext uri="{FF2B5EF4-FFF2-40B4-BE49-F238E27FC236}">
                <a16:creationId xmlns:a16="http://schemas.microsoft.com/office/drawing/2014/main" id="{9F5C895A-122B-438C-B305-C75787A83BBA}"/>
              </a:ext>
            </a:extLst>
          </p:cNvPr>
          <p:cNvSpPr/>
          <p:nvPr/>
        </p:nvSpPr>
        <p:spPr>
          <a:xfrm>
            <a:off x="9903710" y="372873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Nachfassen</a:t>
            </a:r>
          </a:p>
        </p:txBody>
      </p:sp>
      <p:sp>
        <p:nvSpPr>
          <p:cNvPr id="109" name="Textfeld 88">
            <a:extLst>
              <a:ext uri="{FF2B5EF4-FFF2-40B4-BE49-F238E27FC236}">
                <a16:creationId xmlns:a16="http://schemas.microsoft.com/office/drawing/2014/main" id="{243F6AFF-ECB3-4B5F-B105-4A96FF400275}"/>
              </a:ext>
            </a:extLst>
          </p:cNvPr>
          <p:cNvSpPr txBox="1"/>
          <p:nvPr/>
        </p:nvSpPr>
        <p:spPr>
          <a:xfrm>
            <a:off x="9903710" y="4374528"/>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Wenden Sie sich an alle, die Sie getroffen haben, um die Beziehung voranzutreiben.</a:t>
            </a:r>
          </a:p>
        </p:txBody>
      </p:sp>
      <p:pic>
        <p:nvPicPr>
          <p:cNvPr id="1026" name="Picture 2">
            <a:extLst>
              <a:ext uri="{FF2B5EF4-FFF2-40B4-BE49-F238E27FC236}">
                <a16:creationId xmlns:a16="http://schemas.microsoft.com/office/drawing/2014/main" id="{6692669B-1A9A-4BF1-9EA9-8E685592D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4" y="5953037"/>
            <a:ext cx="4987524" cy="2682675"/>
          </a:xfrm>
          <a:prstGeom prst="rect">
            <a:avLst/>
          </a:prstGeom>
          <a:noFill/>
          <a:extLst>
            <a:ext uri="{909E8E84-426E-40DD-AFC4-6F175D3DCCD1}">
              <a14:hiddenFill xmlns:a14="http://schemas.microsoft.com/office/drawing/2010/main">
                <a:solidFill>
                  <a:srgbClr val="FFFFFF"/>
                </a:solidFill>
              </a14:hiddenFill>
            </a:ext>
          </a:extLst>
        </p:spPr>
      </p:pic>
      <p:sp>
        <p:nvSpPr>
          <p:cNvPr id="110" name="Textfeld 121">
            <a:extLst>
              <a:ext uri="{FF2B5EF4-FFF2-40B4-BE49-F238E27FC236}">
                <a16:creationId xmlns:a16="http://schemas.microsoft.com/office/drawing/2014/main" id="{C6B5D4FF-E09C-416C-8775-CC50209EB5BA}"/>
              </a:ext>
            </a:extLst>
          </p:cNvPr>
          <p:cNvSpPr txBox="1"/>
          <p:nvPr/>
        </p:nvSpPr>
        <p:spPr>
          <a:xfrm>
            <a:off x="7381369" y="8150114"/>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Bleistiftnotizbuch</a:t>
            </a:r>
          </a:p>
        </p:txBody>
      </p:sp>
      <p:pic>
        <p:nvPicPr>
          <p:cNvPr id="111" name="Graphic 110" descr="Blueprint with solid fill">
            <a:extLst>
              <a:ext uri="{FF2B5EF4-FFF2-40B4-BE49-F238E27FC236}">
                <a16:creationId xmlns:a16="http://schemas.microsoft.com/office/drawing/2014/main" id="{96B3AF07-B1D8-4D3B-86AC-A6DD0BB1A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0542" y="7346966"/>
            <a:ext cx="914400" cy="914400"/>
          </a:xfrm>
          <a:prstGeom prst="rect">
            <a:avLst/>
          </a:prstGeom>
        </p:spPr>
      </p:pic>
      <p:pic>
        <p:nvPicPr>
          <p:cNvPr id="112" name="Picture 12" descr="Ad, advertisement, creator, online, video icon - Download on Iconfinder">
            <a:extLst>
              <a:ext uri="{FF2B5EF4-FFF2-40B4-BE49-F238E27FC236}">
                <a16:creationId xmlns:a16="http://schemas.microsoft.com/office/drawing/2014/main" id="{31424682-5CEC-4DCC-9957-069D512297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6407" y="6013891"/>
            <a:ext cx="1001231" cy="1001231"/>
          </a:xfrm>
          <a:prstGeom prst="rect">
            <a:avLst/>
          </a:prstGeom>
          <a:noFill/>
          <a:extLst>
            <a:ext uri="{909E8E84-426E-40DD-AFC4-6F175D3DCCD1}">
              <a14:hiddenFill xmlns:a14="http://schemas.microsoft.com/office/drawing/2010/main">
                <a:solidFill>
                  <a:srgbClr val="FFFFFF"/>
                </a:solidFill>
              </a14:hiddenFill>
            </a:ext>
          </a:extLst>
        </p:spPr>
      </p:pic>
      <p:sp>
        <p:nvSpPr>
          <p:cNvPr id="113" name="Textfeld 124">
            <a:extLst>
              <a:ext uri="{FF2B5EF4-FFF2-40B4-BE49-F238E27FC236}">
                <a16:creationId xmlns:a16="http://schemas.microsoft.com/office/drawing/2014/main" id="{ACB53DD2-9947-4BFE-9ED5-6DFCC47ADCF6}"/>
              </a:ext>
            </a:extLst>
          </p:cNvPr>
          <p:cNvSpPr txBox="1"/>
          <p:nvPr/>
        </p:nvSpPr>
        <p:spPr>
          <a:xfrm>
            <a:off x="7194636" y="6935746"/>
            <a:ext cx="174985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Anzeigenersteller</a:t>
            </a:r>
          </a:p>
        </p:txBody>
      </p:sp>
      <p:sp>
        <p:nvSpPr>
          <p:cNvPr id="126" name="Textfeld 124">
            <a:extLst>
              <a:ext uri="{FF2B5EF4-FFF2-40B4-BE49-F238E27FC236}">
                <a16:creationId xmlns:a16="http://schemas.microsoft.com/office/drawing/2014/main" id="{E950DF2A-CFAE-4E43-8B4C-375C00353D5C}"/>
              </a:ext>
            </a:extLst>
          </p:cNvPr>
          <p:cNvSpPr txBox="1"/>
          <p:nvPr/>
        </p:nvSpPr>
        <p:spPr>
          <a:xfrm>
            <a:off x="5776980" y="8150114"/>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Technische Hilfsmittel</a:t>
            </a:r>
          </a:p>
        </p:txBody>
      </p:sp>
      <p:pic>
        <p:nvPicPr>
          <p:cNvPr id="130" name="Picture 129" descr="Graphical user interface, text&#10;&#10;Description automatically generated with medium confidence">
            <a:extLst>
              <a:ext uri="{FF2B5EF4-FFF2-40B4-BE49-F238E27FC236}">
                <a16:creationId xmlns:a16="http://schemas.microsoft.com/office/drawing/2014/main" id="{895CD88B-46F2-4E17-8521-64F51DBD42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7158" y="7676538"/>
            <a:ext cx="1461879" cy="835360"/>
          </a:xfrm>
          <a:prstGeom prst="rect">
            <a:avLst/>
          </a:prstGeom>
        </p:spPr>
      </p:pic>
      <p:pic>
        <p:nvPicPr>
          <p:cNvPr id="131" name="Picture 2" descr="Apps Like Vision Board- Manifest dreams by Visualisation For Android -  MoreAppsLike">
            <a:extLst>
              <a:ext uri="{FF2B5EF4-FFF2-40B4-BE49-F238E27FC236}">
                <a16:creationId xmlns:a16="http://schemas.microsoft.com/office/drawing/2014/main" id="{A9A7FFC3-85FE-48E3-928D-5058F119A7D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819" t="-137" r="8176" b="37666"/>
          <a:stretch/>
        </p:blipFill>
        <p:spPr bwMode="auto">
          <a:xfrm>
            <a:off x="11028641" y="7849908"/>
            <a:ext cx="1461879" cy="669955"/>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1" descr="Logo, company name&#10;&#10;Description automatically generated">
            <a:extLst>
              <a:ext uri="{FF2B5EF4-FFF2-40B4-BE49-F238E27FC236}">
                <a16:creationId xmlns:a16="http://schemas.microsoft.com/office/drawing/2014/main" id="{CFCB7C96-3856-4B23-87B6-E517826F8CBB}"/>
              </a:ext>
            </a:extLst>
          </p:cNvPr>
          <p:cNvPicPr>
            <a:picLocks noChangeAspect="1"/>
          </p:cNvPicPr>
          <p:nvPr/>
        </p:nvPicPr>
        <p:blipFill rotWithShape="1">
          <a:blip r:embed="rId11">
            <a:extLst>
              <a:ext uri="{28A0092B-C50C-407E-A947-70E740481C1C}">
                <a14:useLocalDpi xmlns:a14="http://schemas.microsoft.com/office/drawing/2010/main" val="0"/>
              </a:ext>
            </a:extLst>
          </a:blip>
          <a:srcRect l="5369" t="35103" r="2688" b="35913"/>
          <a:stretch/>
        </p:blipFill>
        <p:spPr>
          <a:xfrm>
            <a:off x="9188164" y="6932209"/>
            <a:ext cx="1499515" cy="467627"/>
          </a:xfrm>
          <a:prstGeom prst="rect">
            <a:avLst/>
          </a:prstGeom>
        </p:spPr>
      </p:pic>
      <p:pic>
        <p:nvPicPr>
          <p:cNvPr id="134" name="Picture 133" descr="A picture containing text, clipart&#10;&#10;Description automatically generated">
            <a:extLst>
              <a:ext uri="{FF2B5EF4-FFF2-40B4-BE49-F238E27FC236}">
                <a16:creationId xmlns:a16="http://schemas.microsoft.com/office/drawing/2014/main" id="{A9B5EF6D-0BB4-4008-9EB8-4466586370A5}"/>
              </a:ext>
            </a:extLst>
          </p:cNvPr>
          <p:cNvPicPr>
            <a:picLocks noChangeAspect="1"/>
          </p:cNvPicPr>
          <p:nvPr/>
        </p:nvPicPr>
        <p:blipFill rotWithShape="1">
          <a:blip r:embed="rId12">
            <a:extLst>
              <a:ext uri="{28A0092B-C50C-407E-A947-70E740481C1C}">
                <a14:useLocalDpi xmlns:a14="http://schemas.microsoft.com/office/drawing/2010/main" val="0"/>
              </a:ext>
            </a:extLst>
          </a:blip>
          <a:srcRect b="24429"/>
          <a:stretch/>
        </p:blipFill>
        <p:spPr>
          <a:xfrm>
            <a:off x="11097702" y="6141437"/>
            <a:ext cx="1400535" cy="489150"/>
          </a:xfrm>
          <a:prstGeom prst="rect">
            <a:avLst/>
          </a:prstGeom>
        </p:spPr>
      </p:pic>
      <p:pic>
        <p:nvPicPr>
          <p:cNvPr id="135" name="Picture 134" descr="A picture containing text, clipart&#10;&#10;Description automatically generated">
            <a:extLst>
              <a:ext uri="{FF2B5EF4-FFF2-40B4-BE49-F238E27FC236}">
                <a16:creationId xmlns:a16="http://schemas.microsoft.com/office/drawing/2014/main" id="{CE33ABAF-D89E-4BDD-A7BE-F7956B7358C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6463" r="99756">
                        <a14:foregroundMark x1="11829" y1="66000" x2="20366" y2="80250"/>
                        <a14:foregroundMark x1="59390" y1="64500" x2="99878" y2="64500"/>
                        <a14:foregroundMark x1="96707" y1="42000" x2="95976" y2="67500"/>
                        <a14:foregroundMark x1="62439" y1="64500" x2="76463" y2="54750"/>
                        <a14:foregroundMark x1="18049" y1="72250" x2="6463" y2="61250"/>
                        <a14:foregroundMark x1="32805" y1="72500" x2="34390" y2="82000"/>
                        <a14:foregroundMark x1="32805" y1="78750" x2="28171" y2="35750"/>
                        <a14:foregroundMark x1="35976" y1="69250" x2="37439" y2="53250"/>
                        <a14:foregroundMark x1="39024" y1="75500" x2="32073" y2="32500"/>
                      </a14:backgroundRemoval>
                    </a14:imgEffect>
                  </a14:imgLayer>
                </a14:imgProps>
              </a:ext>
              <a:ext uri="{28A0092B-C50C-407E-A947-70E740481C1C}">
                <a14:useLocalDpi xmlns:a14="http://schemas.microsoft.com/office/drawing/2010/main" val="0"/>
              </a:ext>
            </a:extLst>
          </a:blip>
          <a:stretch>
            <a:fillRect/>
          </a:stretch>
        </p:blipFill>
        <p:spPr>
          <a:xfrm>
            <a:off x="11045381" y="6832862"/>
            <a:ext cx="1365957" cy="666320"/>
          </a:xfrm>
          <a:prstGeom prst="rect">
            <a:avLst/>
          </a:prstGeom>
        </p:spPr>
      </p:pic>
      <p:cxnSp>
        <p:nvCxnSpPr>
          <p:cNvPr id="136" name="Gerader Verbinder 168">
            <a:extLst>
              <a:ext uri="{FF2B5EF4-FFF2-40B4-BE49-F238E27FC236}">
                <a16:creationId xmlns:a16="http://schemas.microsoft.com/office/drawing/2014/main" id="{87C2DD46-032F-488C-9031-17A2DEC08A81}"/>
              </a:ext>
            </a:extLst>
          </p:cNvPr>
          <p:cNvCxnSpPr/>
          <p:nvPr/>
        </p:nvCxnSpPr>
        <p:spPr bwMode="auto">
          <a:xfrm>
            <a:off x="-616314" y="1622796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 name="Textfeld 164">
            <a:extLst>
              <a:ext uri="{FF2B5EF4-FFF2-40B4-BE49-F238E27FC236}">
                <a16:creationId xmlns:a16="http://schemas.microsoft.com/office/drawing/2014/main" id="{8DD6850A-480F-474E-AF1D-83B12BA7AC22}"/>
              </a:ext>
            </a:extLst>
          </p:cNvPr>
          <p:cNvSpPr txBox="1"/>
          <p:nvPr/>
        </p:nvSpPr>
        <p:spPr>
          <a:xfrm>
            <a:off x="-487210" y="14745278"/>
            <a:ext cx="2885855"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Card Sorting</a:t>
            </a:r>
          </a:p>
        </p:txBody>
      </p:sp>
      <p:sp>
        <p:nvSpPr>
          <p:cNvPr id="147" name="Textfeld 165">
            <a:extLst>
              <a:ext uri="{FF2B5EF4-FFF2-40B4-BE49-F238E27FC236}">
                <a16:creationId xmlns:a16="http://schemas.microsoft.com/office/drawing/2014/main" id="{EED02D76-404D-4EC0-825B-0706A1549724}"/>
              </a:ext>
            </a:extLst>
          </p:cNvPr>
          <p:cNvSpPr txBox="1"/>
          <p:nvPr/>
        </p:nvSpPr>
        <p:spPr>
          <a:xfrm>
            <a:off x="4082484" y="14745278"/>
            <a:ext cx="3559099"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Sean-Ellis-Test</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Innovation Accounting</a:t>
            </a:r>
          </a:p>
        </p:txBody>
      </p:sp>
      <p:sp>
        <p:nvSpPr>
          <p:cNvPr id="148" name="Textfeld 165">
            <a:extLst>
              <a:ext uri="{FF2B5EF4-FFF2-40B4-BE49-F238E27FC236}">
                <a16:creationId xmlns:a16="http://schemas.microsoft.com/office/drawing/2014/main" id="{A1FBA970-4F20-4844-B4CB-58ADA5F2DA6B}"/>
              </a:ext>
            </a:extLst>
          </p:cNvPr>
          <p:cNvSpPr txBox="1"/>
          <p:nvPr/>
        </p:nvSpPr>
        <p:spPr>
          <a:xfrm>
            <a:off x="8703113" y="14745278"/>
            <a:ext cx="3677437" cy="1384995"/>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Simulationsverkäufe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Vermarktungssimulation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Narrative Analyse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p:txBody>
      </p:sp>
      <p:graphicFrame>
        <p:nvGraphicFramePr>
          <p:cNvPr id="149" name="Table 23">
            <a:extLst>
              <a:ext uri="{FF2B5EF4-FFF2-40B4-BE49-F238E27FC236}">
                <a16:creationId xmlns:a16="http://schemas.microsoft.com/office/drawing/2014/main" id="{6EE56162-438E-4251-9887-744EC00A4706}"/>
              </a:ext>
            </a:extLst>
          </p:cNvPr>
          <p:cNvGraphicFramePr>
            <a:graphicFrameLocks noGrp="1"/>
          </p:cNvGraphicFramePr>
          <p:nvPr>
            <p:extLst>
              <p:ext uri="{D42A27DB-BD31-4B8C-83A1-F6EECF244321}">
                <p14:modId xmlns:p14="http://schemas.microsoft.com/office/powerpoint/2010/main" val="2734427358"/>
              </p:ext>
            </p:extLst>
          </p:nvPr>
        </p:nvGraphicFramePr>
        <p:xfrm>
          <a:off x="0" y="16766139"/>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150" name="Rechteck 158">
            <a:extLst>
              <a:ext uri="{FF2B5EF4-FFF2-40B4-BE49-F238E27FC236}">
                <a16:creationId xmlns:a16="http://schemas.microsoft.com/office/drawing/2014/main" id="{AC8DFEEB-2C4E-4E3D-81A7-D3508E55122B}"/>
              </a:ext>
            </a:extLst>
          </p:cNvPr>
          <p:cNvSpPr/>
          <p:nvPr/>
        </p:nvSpPr>
        <p:spPr>
          <a:xfrm>
            <a:off x="-487210" y="14148649"/>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51" name="Rechteck 159">
            <a:extLst>
              <a:ext uri="{FF2B5EF4-FFF2-40B4-BE49-F238E27FC236}">
                <a16:creationId xmlns:a16="http://schemas.microsoft.com/office/drawing/2014/main" id="{4735DDB2-DDD7-41DE-AAA9-37D01EF4BC5B}"/>
              </a:ext>
            </a:extLst>
          </p:cNvPr>
          <p:cNvSpPr/>
          <p:nvPr/>
        </p:nvSpPr>
        <p:spPr>
          <a:xfrm>
            <a:off x="4082485" y="1414864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52" name="Rechteck 160">
            <a:extLst>
              <a:ext uri="{FF2B5EF4-FFF2-40B4-BE49-F238E27FC236}">
                <a16:creationId xmlns:a16="http://schemas.microsoft.com/office/drawing/2014/main" id="{8F2B8B6B-829B-489D-8E55-4F77DE18BC5D}"/>
              </a:ext>
            </a:extLst>
          </p:cNvPr>
          <p:cNvSpPr/>
          <p:nvPr/>
        </p:nvSpPr>
        <p:spPr>
          <a:xfrm>
            <a:off x="8708462" y="1414864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54" name="Textfeld 113">
            <a:extLst>
              <a:ext uri="{FF2B5EF4-FFF2-40B4-BE49-F238E27FC236}">
                <a16:creationId xmlns:a16="http://schemas.microsoft.com/office/drawing/2014/main" id="{A3F97233-69BC-48E9-B8EA-3FCD8991AF12}"/>
              </a:ext>
            </a:extLst>
          </p:cNvPr>
          <p:cNvSpPr txBox="1"/>
          <p:nvPr/>
        </p:nvSpPr>
        <p:spPr>
          <a:xfrm>
            <a:off x="7319660" y="2399877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55" name="Textfeld 114">
            <a:extLst>
              <a:ext uri="{FF2B5EF4-FFF2-40B4-BE49-F238E27FC236}">
                <a16:creationId xmlns:a16="http://schemas.microsoft.com/office/drawing/2014/main" id="{C3AFB07A-0CBF-4A2D-9A39-7B0F3DE17050}"/>
              </a:ext>
            </a:extLst>
          </p:cNvPr>
          <p:cNvSpPr txBox="1"/>
          <p:nvPr/>
        </p:nvSpPr>
        <p:spPr>
          <a:xfrm>
            <a:off x="9627101" y="24064208"/>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56" name="Textfeld 106">
            <a:extLst>
              <a:ext uri="{FF2B5EF4-FFF2-40B4-BE49-F238E27FC236}">
                <a16:creationId xmlns:a16="http://schemas.microsoft.com/office/drawing/2014/main" id="{44BBF09A-AA55-4A6F-9D24-6591B77B88E0}"/>
              </a:ext>
            </a:extLst>
          </p:cNvPr>
          <p:cNvSpPr txBox="1"/>
          <p:nvPr/>
        </p:nvSpPr>
        <p:spPr>
          <a:xfrm>
            <a:off x="-713348" y="24049888"/>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8" name="Textfeld 105">
            <a:extLst>
              <a:ext uri="{FF2B5EF4-FFF2-40B4-BE49-F238E27FC236}">
                <a16:creationId xmlns:a16="http://schemas.microsoft.com/office/drawing/2014/main" id="{574EF0B3-E5EB-4D7F-9EE9-68C3F8647447}"/>
              </a:ext>
            </a:extLst>
          </p:cNvPr>
          <p:cNvSpPr txBox="1"/>
          <p:nvPr/>
        </p:nvSpPr>
        <p:spPr>
          <a:xfrm>
            <a:off x="6029946" y="24049888"/>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Textfeld 173">
            <a:extLst>
              <a:ext uri="{FF2B5EF4-FFF2-40B4-BE49-F238E27FC236}">
                <a16:creationId xmlns:a16="http://schemas.microsoft.com/office/drawing/2014/main" id="{7ACB7EF5-9A85-4A72-99CA-37E251FF4E99}"/>
              </a:ext>
            </a:extLst>
          </p:cNvPr>
          <p:cNvSpPr txBox="1"/>
          <p:nvPr/>
        </p:nvSpPr>
        <p:spPr>
          <a:xfrm>
            <a:off x="2245518" y="24827640"/>
            <a:ext cx="3424272" cy="3108543"/>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PM46: </a:t>
            </a:r>
            <a:r>
              <a:rPr lang="en-GB" sz="1400" i="0" dirty="0" err="1">
                <a:effectLst/>
                <a:latin typeface="Arial" panose="020B0604020202020204" pitchFamily="34" charset="0"/>
                <a:cs typeface="Arial" panose="020B0604020202020204" pitchFamily="34" charset="0"/>
              </a:rPr>
              <a:t>Rabatt</a:t>
            </a:r>
            <a:r>
              <a:rPr lang="en-GB" sz="1400" i="0" dirty="0">
                <a:effectLst/>
                <a:latin typeface="Arial" panose="020B0604020202020204" pitchFamily="34" charset="0"/>
                <a:cs typeface="Arial" panose="020B0604020202020204" pitchFamily="34" charset="0"/>
              </a:rPr>
              <a:t> – Coupon </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PM76: Relabel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PM93: Alpha version</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PM94: Beta Version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PM47: Referral Program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PM40: </a:t>
            </a:r>
            <a:r>
              <a:rPr lang="en-GB" sz="1400" i="0" dirty="0" err="1">
                <a:effectLst/>
                <a:latin typeface="Arial" panose="020B0604020202020204" pitchFamily="34" charset="0"/>
                <a:cs typeface="Arial" panose="020B0604020202020204" pitchFamily="34" charset="0"/>
              </a:rPr>
              <a:t>Plakat</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Werbung</a:t>
            </a:r>
            <a:r>
              <a:rPr lang="en-GB" sz="1400" i="0" dirty="0">
                <a:effectLst/>
                <a:latin typeface="Arial" panose="020B0604020202020204" pitchFamily="34" charset="0"/>
                <a:cs typeface="Arial" panose="020B0604020202020204" pitchFamily="34" charset="0"/>
              </a:rPr>
              <a:t> – </a:t>
            </a:r>
            <a:r>
              <a:rPr lang="en-GB" sz="1400" i="0" dirty="0" err="1">
                <a:effectLst/>
                <a:latin typeface="Arial" panose="020B0604020202020204" pitchFamily="34" charset="0"/>
                <a:cs typeface="Arial" panose="020B0604020202020204" pitchFamily="34" charset="0"/>
              </a:rPr>
              <a:t>physisch</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PM56: Digital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PM37: CAS (Computer Aided Selling)</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PM43: Presale Landing Page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PM52: Crowdfunding Video</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PM55: Solution image</a:t>
            </a:r>
            <a:endParaRPr lang="en-GB" sz="1400" i="0" dirty="0">
              <a:effectLst/>
              <a:latin typeface="Arial" panose="020B0604020202020204" pitchFamily="34" charset="0"/>
              <a:cs typeface="Arial" panose="020B0604020202020204" pitchFamily="34" charset="0"/>
            </a:endParaRPr>
          </a:p>
        </p:txBody>
      </p:sp>
      <p:sp>
        <p:nvSpPr>
          <p:cNvPr id="160" name="Textfeld 173">
            <a:extLst>
              <a:ext uri="{FF2B5EF4-FFF2-40B4-BE49-F238E27FC236}">
                <a16:creationId xmlns:a16="http://schemas.microsoft.com/office/drawing/2014/main" id="{90B3CDE1-3750-47A2-A4EB-FDD153681590}"/>
              </a:ext>
            </a:extLst>
          </p:cNvPr>
          <p:cNvSpPr txBox="1"/>
          <p:nvPr/>
        </p:nvSpPr>
        <p:spPr>
          <a:xfrm>
            <a:off x="-598675" y="24827640"/>
            <a:ext cx="2733995" cy="1169551"/>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PM58: Fake Brand Store (Mock sale)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PM66: 20 Second Pitch(voice)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PM22: Concept Galerie</a:t>
            </a:r>
          </a:p>
        </p:txBody>
      </p:sp>
      <p:sp>
        <p:nvSpPr>
          <p:cNvPr id="161" name="Textfeld 173">
            <a:extLst>
              <a:ext uri="{FF2B5EF4-FFF2-40B4-BE49-F238E27FC236}">
                <a16:creationId xmlns:a16="http://schemas.microsoft.com/office/drawing/2014/main" id="{4209C107-DE33-405B-8049-3F9FF170945A}"/>
              </a:ext>
            </a:extLst>
          </p:cNvPr>
          <p:cNvSpPr txBox="1"/>
          <p:nvPr/>
        </p:nvSpPr>
        <p:spPr>
          <a:xfrm>
            <a:off x="6107957" y="24827640"/>
            <a:ext cx="2654627" cy="738664"/>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VM05: Conjoint Analyse</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VM29: </a:t>
            </a:r>
            <a:r>
              <a:rPr kumimoji="0" lang="en-GB" sz="1400" kern="1200" cap="none" spc="0" normalizeH="0" noProof="0" dirty="0" err="1">
                <a:ln>
                  <a:noFill/>
                </a:ln>
                <a:effectLst/>
                <a:uLnTx/>
                <a:uFillTx/>
                <a:latin typeface="Arial" panose="020B0604020202020204" pitchFamily="34" charset="0"/>
                <a:cs typeface="Arial" panose="020B0604020202020204" pitchFamily="34" charset="0"/>
              </a:rPr>
              <a:t>Werbekampagnen</a:t>
            </a:r>
            <a:endParaRPr kumimoji="0" lang="en-GB" sz="1400" kern="1200" cap="none" spc="0" normalizeH="0" noProof="0" dirty="0">
              <a:ln>
                <a:noFill/>
              </a:ln>
              <a:effectLst/>
              <a:uLnTx/>
              <a:uFillTx/>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VM39: </a:t>
            </a:r>
            <a:r>
              <a:rPr lang="en-GB" sz="1400" i="0" u="none" strike="noStrike" baseline="0" dirty="0">
                <a:latin typeface="Arial" panose="020B0604020202020204" pitchFamily="34" charset="0"/>
                <a:cs typeface="Arial" panose="020B0604020202020204" pitchFamily="34" charset="0"/>
              </a:rPr>
              <a:t>Crowdfunding</a:t>
            </a:r>
            <a:endParaRPr lang="en-GB" sz="1400" dirty="0">
              <a:latin typeface="Arial" panose="020B0604020202020204" pitchFamily="34" charset="0"/>
              <a:cs typeface="Arial" panose="020B0604020202020204" pitchFamily="34" charset="0"/>
            </a:endParaRPr>
          </a:p>
        </p:txBody>
      </p:sp>
      <p:sp>
        <p:nvSpPr>
          <p:cNvPr id="162" name="Textfeld 173">
            <a:extLst>
              <a:ext uri="{FF2B5EF4-FFF2-40B4-BE49-F238E27FC236}">
                <a16:creationId xmlns:a16="http://schemas.microsoft.com/office/drawing/2014/main" id="{9446917E-5383-41F8-9AEC-274D0757F8D3}"/>
              </a:ext>
            </a:extLst>
          </p:cNvPr>
          <p:cNvSpPr txBox="1"/>
          <p:nvPr/>
        </p:nvSpPr>
        <p:spPr>
          <a:xfrm>
            <a:off x="9012706" y="24827640"/>
            <a:ext cx="3214911" cy="95410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VM11: </a:t>
            </a:r>
            <a:r>
              <a:rPr lang="en-GB" sz="1400" i="0" dirty="0" err="1">
                <a:effectLst/>
                <a:latin typeface="Arial" panose="020B0604020202020204" pitchFamily="34" charset="0"/>
                <a:cs typeface="Arial" panose="020B0604020202020204" pitchFamily="34" charset="0"/>
              </a:rPr>
              <a:t>Spontaninterviews</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VM14: Micro Surveys</a:t>
            </a:r>
            <a:r>
              <a:rPr lang="de-DE" sz="1400" i="0" u="none" strike="noStrike" dirty="0">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400" i="0" u="none" strike="noStrike" baseline="0" dirty="0">
                <a:latin typeface="Arial" panose="020B0604020202020204" pitchFamily="34" charset="0"/>
                <a:cs typeface="Arial" panose="020B0604020202020204" pitchFamily="34" charset="0"/>
              </a:rPr>
              <a:t>VM18: </a:t>
            </a:r>
            <a:r>
              <a:rPr lang="en-GB" sz="1400" i="0" u="none" strike="noStrike" baseline="0" dirty="0" err="1">
                <a:latin typeface="Arial" panose="020B0604020202020204" pitchFamily="34" charset="0"/>
                <a:cs typeface="Arial" panose="020B0604020202020204" pitchFamily="34" charset="0"/>
              </a:rPr>
              <a:t>Testmärkte</a:t>
            </a:r>
            <a:endParaRPr lang="en-GB" sz="1400" i="0" u="none" strike="noStrike"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i="0" u="none" strike="noStrike" dirty="0">
                <a:effectLst/>
                <a:latin typeface="Arial" panose="020B0604020202020204" pitchFamily="34" charset="0"/>
              </a:rPr>
              <a:t>VM37: </a:t>
            </a:r>
            <a:r>
              <a:rPr lang="en-GB" sz="1400" i="0" u="none" strike="noStrike" dirty="0">
                <a:effectLst/>
                <a:latin typeface="Arial" panose="020B0604020202020204" pitchFamily="34" charset="0"/>
              </a:rPr>
              <a:t>Multi </a:t>
            </a:r>
            <a:r>
              <a:rPr lang="en-GB" sz="1400" i="0" u="none" strike="noStrike" dirty="0" err="1">
                <a:effectLst/>
                <a:latin typeface="Arial" panose="020B0604020202020204" pitchFamily="34" charset="0"/>
              </a:rPr>
              <a:t>Zentrische</a:t>
            </a:r>
            <a:r>
              <a:rPr lang="en-GB" sz="1400" i="0" u="none" strike="noStrike" dirty="0">
                <a:effectLst/>
                <a:latin typeface="Arial" panose="020B0604020202020204" pitchFamily="34" charset="0"/>
              </a:rPr>
              <a:t> </a:t>
            </a:r>
            <a:r>
              <a:rPr lang="en-GB" sz="1400" i="0" u="none" strike="noStrike" dirty="0" err="1">
                <a:effectLst/>
                <a:latin typeface="Arial" panose="020B0604020202020204" pitchFamily="34" charset="0"/>
              </a:rPr>
              <a:t>Studie</a:t>
            </a:r>
            <a:endParaRPr lang="en-GB" sz="1400" i="0" dirty="0">
              <a:effectLst/>
              <a:latin typeface="Arial" panose="020B0604020202020204" pitchFamily="34" charset="0"/>
              <a:cs typeface="Arial" panose="020B0604020202020204" pitchFamily="34" charset="0"/>
            </a:endParaRPr>
          </a:p>
        </p:txBody>
      </p:sp>
      <p:cxnSp>
        <p:nvCxnSpPr>
          <p:cNvPr id="163" name="Gerader Verbinder 11">
            <a:extLst>
              <a:ext uri="{FF2B5EF4-FFF2-40B4-BE49-F238E27FC236}">
                <a16:creationId xmlns:a16="http://schemas.microsoft.com/office/drawing/2014/main" id="{1CB7AF37-B2F7-4035-9323-7490C57BB1AC}"/>
              </a:ext>
            </a:extLst>
          </p:cNvPr>
          <p:cNvCxnSpPr/>
          <p:nvPr/>
        </p:nvCxnSpPr>
        <p:spPr bwMode="auto">
          <a:xfrm flipH="1">
            <a:off x="5862033" y="24483834"/>
            <a:ext cx="9272" cy="337016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Gerader Verbinder 58">
            <a:extLst>
              <a:ext uri="{FF2B5EF4-FFF2-40B4-BE49-F238E27FC236}">
                <a16:creationId xmlns:a16="http://schemas.microsoft.com/office/drawing/2014/main" id="{1007C92D-3FFB-452D-9CF7-B5789AB740D5}"/>
              </a:ext>
            </a:extLst>
          </p:cNvPr>
          <p:cNvCxnSpPr/>
          <p:nvPr/>
        </p:nvCxnSpPr>
        <p:spPr bwMode="auto">
          <a:xfrm flipV="1">
            <a:off x="-598301" y="28050178"/>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 name="Textfeld 113">
            <a:extLst>
              <a:ext uri="{FF2B5EF4-FFF2-40B4-BE49-F238E27FC236}">
                <a16:creationId xmlns:a16="http://schemas.microsoft.com/office/drawing/2014/main" id="{ED313EE5-F5A2-422F-9F60-351E05C39A9D}"/>
              </a:ext>
            </a:extLst>
          </p:cNvPr>
          <p:cNvSpPr txBox="1"/>
          <p:nvPr/>
        </p:nvSpPr>
        <p:spPr>
          <a:xfrm>
            <a:off x="6138004" y="2448383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6" name="Textfeld 110">
            <a:extLst>
              <a:ext uri="{FF2B5EF4-FFF2-40B4-BE49-F238E27FC236}">
                <a16:creationId xmlns:a16="http://schemas.microsoft.com/office/drawing/2014/main" id="{05CB6CD1-D7BF-4C51-B4C3-37A76D4F2862}"/>
              </a:ext>
            </a:extLst>
          </p:cNvPr>
          <p:cNvSpPr txBox="1"/>
          <p:nvPr/>
        </p:nvSpPr>
        <p:spPr>
          <a:xfrm>
            <a:off x="-611468" y="2448383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7" name="Textfeld 112">
            <a:extLst>
              <a:ext uri="{FF2B5EF4-FFF2-40B4-BE49-F238E27FC236}">
                <a16:creationId xmlns:a16="http://schemas.microsoft.com/office/drawing/2014/main" id="{1B9D3436-5413-405B-A677-1636F9F9F265}"/>
              </a:ext>
            </a:extLst>
          </p:cNvPr>
          <p:cNvSpPr txBox="1"/>
          <p:nvPr/>
        </p:nvSpPr>
        <p:spPr>
          <a:xfrm>
            <a:off x="2237028" y="2448383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8" name="Textfeld 114">
            <a:extLst>
              <a:ext uri="{FF2B5EF4-FFF2-40B4-BE49-F238E27FC236}">
                <a16:creationId xmlns:a16="http://schemas.microsoft.com/office/drawing/2014/main" id="{50C9F1CA-7CCB-4231-BB4C-4654C17DFCD0}"/>
              </a:ext>
            </a:extLst>
          </p:cNvPr>
          <p:cNvSpPr txBox="1"/>
          <p:nvPr/>
        </p:nvSpPr>
        <p:spPr>
          <a:xfrm>
            <a:off x="9062584" y="2448383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388335BA-A967-4A25-8664-40599E6BAE35}"/>
              </a:ext>
            </a:extLst>
          </p:cNvPr>
          <p:cNvSpPr/>
          <p:nvPr/>
        </p:nvSpPr>
        <p:spPr>
          <a:xfrm>
            <a:off x="-1129483" y="2842635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4DB831B6-7A22-4C23-BCC4-A4FADA8AA724}"/>
              </a:ext>
            </a:extLst>
          </p:cNvPr>
          <p:cNvSpPr/>
          <p:nvPr/>
        </p:nvSpPr>
        <p:spPr>
          <a:xfrm>
            <a:off x="12638161" y="257395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38184B36-1CB9-4180-B0E3-BD8F04F4B322}"/>
              </a:ext>
            </a:extLst>
          </p:cNvPr>
          <p:cNvSpPr/>
          <p:nvPr/>
        </p:nvSpPr>
        <p:spPr>
          <a:xfrm>
            <a:off x="-900416" y="1211401"/>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95" name="Graphic 94" descr="Tools with solid fill">
            <a:extLst>
              <a:ext uri="{FF2B5EF4-FFF2-40B4-BE49-F238E27FC236}">
                <a16:creationId xmlns:a16="http://schemas.microsoft.com/office/drawing/2014/main" id="{3DA27217-C08E-4229-9D6F-F25A8DF8C3F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097742" y="7442971"/>
            <a:ext cx="756143" cy="756143"/>
          </a:xfrm>
          <a:prstGeom prst="rect">
            <a:avLst/>
          </a:prstGeom>
        </p:spPr>
      </p:pic>
      <p:pic>
        <p:nvPicPr>
          <p:cNvPr id="100" name="Picture 99" descr="A picture containing logo&#10;&#10;Description automatically generated">
            <a:extLst>
              <a:ext uri="{FF2B5EF4-FFF2-40B4-BE49-F238E27FC236}">
                <a16:creationId xmlns:a16="http://schemas.microsoft.com/office/drawing/2014/main" id="{D1C50E0B-622D-4D2C-BDC0-561D6245C99A}"/>
              </a:ext>
            </a:extLst>
          </p:cNvPr>
          <p:cNvPicPr>
            <a:picLocks noChangeAspect="1"/>
          </p:cNvPicPr>
          <p:nvPr/>
        </p:nvPicPr>
        <p:blipFill>
          <a:blip r:embed="rId17">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174426" y="6062711"/>
            <a:ext cx="1756451" cy="643468"/>
          </a:xfrm>
          <a:prstGeom prst="rect">
            <a:avLst/>
          </a:prstGeom>
        </p:spPr>
      </p:pic>
      <p:sp>
        <p:nvSpPr>
          <p:cNvPr id="101" name="Textfeld 74">
            <a:extLst>
              <a:ext uri="{FF2B5EF4-FFF2-40B4-BE49-F238E27FC236}">
                <a16:creationId xmlns:a16="http://schemas.microsoft.com/office/drawing/2014/main" id="{1D5BBB3B-32F9-4F68-849B-EC2848827634}"/>
              </a:ext>
            </a:extLst>
          </p:cNvPr>
          <p:cNvSpPr txBox="1"/>
          <p:nvPr/>
        </p:nvSpPr>
        <p:spPr>
          <a:xfrm>
            <a:off x="-713348" y="1634003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 name="Gerader Verbinder 168">
            <a:extLst>
              <a:ext uri="{FF2B5EF4-FFF2-40B4-BE49-F238E27FC236}">
                <a16:creationId xmlns:a16="http://schemas.microsoft.com/office/drawing/2014/main" id="{DBCB87CE-C6D0-4CBB-94C0-7D282AD81CCC}"/>
              </a:ext>
            </a:extLst>
          </p:cNvPr>
          <p:cNvCxnSpPr/>
          <p:nvPr/>
        </p:nvCxnSpPr>
        <p:spPr bwMode="auto">
          <a:xfrm flipV="1">
            <a:off x="6102081" y="20746176"/>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Textfeld 76">
            <a:extLst>
              <a:ext uri="{FF2B5EF4-FFF2-40B4-BE49-F238E27FC236}">
                <a16:creationId xmlns:a16="http://schemas.microsoft.com/office/drawing/2014/main" id="{CE4AC148-44DE-4BCD-A1EF-6DA85E70D126}"/>
              </a:ext>
            </a:extLst>
          </p:cNvPr>
          <p:cNvSpPr txBox="1"/>
          <p:nvPr/>
        </p:nvSpPr>
        <p:spPr>
          <a:xfrm>
            <a:off x="6021365" y="20871396"/>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FBDB0DF5-2B0F-4C58-839C-C1FD59438F7B}"/>
              </a:ext>
            </a:extLst>
          </p:cNvPr>
          <p:cNvSpPr/>
          <p:nvPr/>
        </p:nvSpPr>
        <p:spPr>
          <a:xfrm>
            <a:off x="-1853471" y="3232389"/>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1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133664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VM37: </a:t>
            </a:r>
            <a:r>
              <a:rPr kumimoji="0" lang="en-GB" sz="2200" b="1" kern="1200" cap="none" spc="0" normalizeH="0" noProof="0">
                <a:ln>
                  <a:noFill/>
                </a:ln>
                <a:solidFill>
                  <a:schemeClr val="bg1"/>
                </a:solidFill>
                <a:effectLst/>
                <a:uLnTx/>
                <a:uFillTx/>
                <a:latin typeface="Arial" panose="020B0604020202020204" pitchFamily="34" charset="0"/>
                <a:cs typeface="Arial" panose="020B0604020202020204" pitchFamily="34" charset="0"/>
              </a:rPr>
              <a:t>M</a:t>
            </a:r>
            <a:r>
              <a:rPr lang="en-GB" sz="2200" b="1" i="0" u="none" strike="noStrike" baseline="0" err="1">
                <a:solidFill>
                  <a:schemeClr val="bg1"/>
                </a:solidFill>
                <a:latin typeface="Arial" panose="020B0604020202020204" pitchFamily="34" charset="0"/>
                <a:cs typeface="Arial" panose="020B0604020202020204" pitchFamily="34" charset="0"/>
              </a:rPr>
              <a:t>ulti</a:t>
            </a:r>
            <a:r>
              <a:rPr lang="en-GB" sz="2200" b="1" i="0" u="none" strike="noStrike" baseline="0">
                <a:solidFill>
                  <a:schemeClr val="bg1"/>
                </a:solidFill>
                <a:latin typeface="Arial" panose="020B0604020202020204" pitchFamily="34" charset="0"/>
                <a:cs typeface="Arial" panose="020B0604020202020204" pitchFamily="34" charset="0"/>
              </a:rPr>
              <a:t> </a:t>
            </a:r>
            <a:r>
              <a:rPr lang="en-GB" sz="2200" b="1" err="1">
                <a:solidFill>
                  <a:schemeClr val="bg1"/>
                </a:solidFill>
                <a:latin typeface="Arial" panose="020B0604020202020204" pitchFamily="34" charset="0"/>
                <a:cs typeface="Arial" panose="020B0604020202020204" pitchFamily="34" charset="0"/>
              </a:rPr>
              <a:t>Z</a:t>
            </a:r>
            <a:r>
              <a:rPr lang="en-GB" sz="2200" b="1" i="0" u="none" strike="noStrike" baseline="0" err="1">
                <a:solidFill>
                  <a:schemeClr val="bg1"/>
                </a:solidFill>
                <a:latin typeface="Arial" panose="020B0604020202020204" pitchFamily="34" charset="0"/>
                <a:cs typeface="Arial" panose="020B0604020202020204" pitchFamily="34" charset="0"/>
              </a:rPr>
              <a:t>entrische</a:t>
            </a:r>
            <a:r>
              <a:rPr lang="en-GB" sz="2200" b="1" i="0" u="none" strike="noStrike" baseline="0">
                <a:solidFill>
                  <a:schemeClr val="bg1"/>
                </a:solidFill>
                <a:latin typeface="Arial" panose="020B0604020202020204" pitchFamily="34" charset="0"/>
                <a:cs typeface="Arial" panose="020B0604020202020204" pitchFamily="34" charset="0"/>
              </a:rPr>
              <a:t> </a:t>
            </a:r>
            <a:r>
              <a:rPr lang="en-GB" sz="2200" b="1" i="0" u="none" strike="noStrike" baseline="0" err="1">
                <a:solidFill>
                  <a:schemeClr val="bg1"/>
                </a:solidFill>
                <a:latin typeface="Arial" panose="020B0604020202020204" pitchFamily="34" charset="0"/>
                <a:cs typeface="Arial" panose="020B0604020202020204" pitchFamily="34" charset="0"/>
              </a:rPr>
              <a:t>Studie</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a:solidFill>
                  <a:schemeClr val="bg1"/>
                </a:solidFill>
                <a:latin typeface="Arial" panose="020B0604020202020204" pitchFamily="34" charset="0"/>
                <a:cs typeface="Arial" panose="020B0604020202020204" pitchFamily="34" charset="0"/>
              </a:rPr>
              <a:t>Experiment</a:t>
            </a:r>
            <a:endParaRPr lang="en-BZ" sz="2200" kern="1200" noProof="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74160"/>
            <a:ext cx="13824823" cy="28792760"/>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2996" y="-55205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flipH="1">
            <a:off x="5950493" y="-102439"/>
            <a:ext cx="14205" cy="288640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04524" y="-130664"/>
            <a:ext cx="6244330" cy="1275051"/>
          </a:xfrm>
          <a:prstGeom prst="rect">
            <a:avLst/>
          </a:prstGeom>
        </p:spPr>
        <p:txBody>
          <a:bodyPr wrap="square" lIns="0" tIns="0" rIns="0" bIns="0" rtlCol="0">
            <a:noAutofit/>
          </a:bodyPr>
          <a:lstStyle/>
          <a:p>
            <a:pPr algn="just"/>
            <a:r>
              <a:rPr lang="de-DE" sz="1600" dirty="0">
                <a:latin typeface="Arial" panose="020B0604020202020204" pitchFamily="34" charset="0"/>
                <a:cs typeface="Arial" panose="020B0604020202020204" pitchFamily="34" charset="0"/>
              </a:rPr>
              <a:t>M</a:t>
            </a:r>
            <a:r>
              <a:rPr lang="de-DE" sz="1600" b="0" i="0" u="none" strike="noStrike" baseline="0" dirty="0">
                <a:latin typeface="Arial" panose="020B0604020202020204" pitchFamily="34" charset="0"/>
                <a:cs typeface="Arial" panose="020B0604020202020204" pitchFamily="34" charset="0"/>
              </a:rPr>
              <a:t>ultizentrische Studie bezieht sich auf ein Experiment oder eine Studie, die an mehreren Zentren durchgeführt wird. Zu den Vorteilen multizentrischer Studien gehören eine größere Anzahl von Teilnehmern, unterschiedliche geografische Standorte, die Möglichkeit, ein breiteres Spektrum an Bevölkerungsgruppen einzubeziehen, und die Möglichkeit, Ergebnisse zwischen Zentren zu vergleichen, was die Generalisierbarkeit der Studie erhöht. In vielen Fällen wird die Wirksamkeit zwischen Bevölkerungsgruppen mit unterschiedlichen genetischen, ökologischen und ethnischen oder kulturellen Hintergründen ("demografische" Faktoren) erheblich variieren; normalerweise können nur geografisch verteilte Studien dies richtig beurteilen.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215741878"/>
              </p:ext>
            </p:extLst>
          </p:nvPr>
        </p:nvGraphicFramePr>
        <p:xfrm>
          <a:off x="6528833" y="21430994"/>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717241" y="22023159"/>
            <a:ext cx="431680" cy="41608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H="1" flipV="1">
            <a:off x="10282679" y="22875303"/>
            <a:ext cx="450957" cy="44755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10646" y="296912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30298" y="-554991"/>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27822" y="-130664"/>
            <a:ext cx="6339726" cy="1179594"/>
          </a:xfrm>
          <a:prstGeom prst="rect">
            <a:avLst/>
          </a:prstGeom>
        </p:spPr>
        <p:txBody>
          <a:bodyPr wrap="square" lIns="0" tIns="0" rIns="0" bIns="0" rtlCol="0">
            <a:noAutofit/>
          </a:bodyPr>
          <a:lstStyle/>
          <a:p>
            <a:pPr marR="0" lvl="0" algn="just" defTabSz="914400" rtl="0" eaLnBrk="1" fontAlgn="auto" latinLnBrk="0" hangingPunct="1">
              <a:lnSpc>
                <a:spcPct val="100000"/>
              </a:lnSpc>
              <a:spcBef>
                <a:spcPts val="0"/>
              </a:spcBef>
              <a:spcAft>
                <a:spcPts val="0"/>
              </a:spcAft>
              <a:buClrTx/>
              <a:buSzTx/>
              <a:tabLst/>
              <a:defRPr/>
            </a:pPr>
            <a:r>
              <a:rPr kumimoji="0" lang="de-DE" sz="160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Die Zentren müssen in Ausstattung, Personal, Stundenplänen und Rekrutierung vergleichbar sein. Als Kriterium für die Bewertung einer multizentrischen Studie können nur Untersuchungen herangezogen werden, die unter identischen Bedingungen durchgeführt wurden und Ergebnisse ähnlicher Zuverlässigkeit liefern.Die zur Bewertung der Ergebnisse verwendete Ausrüstung sollte standardisiert und leicht verfügbar sein. Die Rekrutierung der Teilnehmer sollte in allen Zentren einheitlich sein. Dazu ist es notwendig, Treffen von Koordinatoren und Ermittlern zu organisieren, meistens unter Verwendung von Videobändern von Teilnehmern, wie z. B. der Rekrutierung.</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2996" y="306733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2996" y="553127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10646" y="1365951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704882531"/>
              </p:ext>
            </p:extLst>
          </p:nvPr>
        </p:nvGraphicFramePr>
        <p:xfrm>
          <a:off x="0" y="21158716"/>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79351" y="2296339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60974" y="2296339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10646" y="542608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74" name="Table 142">
            <a:extLst>
              <a:ext uri="{FF2B5EF4-FFF2-40B4-BE49-F238E27FC236}">
                <a16:creationId xmlns:a16="http://schemas.microsoft.com/office/drawing/2014/main" id="{123532A6-8691-4D1F-B8AC-C67327325A84}"/>
              </a:ext>
            </a:extLst>
          </p:cNvPr>
          <p:cNvGraphicFramePr>
            <a:graphicFrameLocks noGrp="1"/>
          </p:cNvGraphicFramePr>
          <p:nvPr>
            <p:extLst>
              <p:ext uri="{D42A27DB-BD31-4B8C-83A1-F6EECF244321}">
                <p14:modId xmlns:p14="http://schemas.microsoft.com/office/powerpoint/2010/main" val="756750750"/>
              </p:ext>
            </p:extLst>
          </p:nvPr>
        </p:nvGraphicFramePr>
        <p:xfrm>
          <a:off x="-632191" y="9335016"/>
          <a:ext cx="13129836" cy="414973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2115617">
                  <a:extLst>
                    <a:ext uri="{9D8B030D-6E8A-4147-A177-3AD203B41FA5}">
                      <a16:colId xmlns:a16="http://schemas.microsoft.com/office/drawing/2014/main" val="2115851003"/>
                    </a:ext>
                  </a:extLst>
                </a:gridCol>
                <a:gridCol w="1741714">
                  <a:extLst>
                    <a:ext uri="{9D8B030D-6E8A-4147-A177-3AD203B41FA5}">
                      <a16:colId xmlns:a16="http://schemas.microsoft.com/office/drawing/2014/main" val="974451925"/>
                    </a:ext>
                  </a:extLst>
                </a:gridCol>
                <a:gridCol w="2296886">
                  <a:extLst>
                    <a:ext uri="{9D8B030D-6E8A-4147-A177-3AD203B41FA5}">
                      <a16:colId xmlns:a16="http://schemas.microsoft.com/office/drawing/2014/main" val="1144659816"/>
                    </a:ext>
                  </a:extLst>
                </a:gridCol>
                <a:gridCol w="1741714">
                  <a:extLst>
                    <a:ext uri="{9D8B030D-6E8A-4147-A177-3AD203B41FA5}">
                      <a16:colId xmlns:a16="http://schemas.microsoft.com/office/drawing/2014/main" val="297790444"/>
                    </a:ext>
                  </a:extLst>
                </a:gridCol>
                <a:gridCol w="1753445">
                  <a:extLst>
                    <a:ext uri="{9D8B030D-6E8A-4147-A177-3AD203B41FA5}">
                      <a16:colId xmlns:a16="http://schemas.microsoft.com/office/drawing/2014/main" val="2341571255"/>
                    </a:ext>
                  </a:extLst>
                </a:gridCol>
              </a:tblGrid>
              <a:tr h="30714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96092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Neuheit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Sean Ellis score</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606901">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Benutzer-freundlichkeit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96092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Marktgröße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LOI-Akzeptanzrate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p>
                      <a:pPr marL="285750" indent="-285750">
                        <a:buFont typeface="Arial" panose="020B0604020202020204" pitchFamily="34" charset="0"/>
                        <a:buChar char="•"/>
                      </a:pPr>
                      <a:r>
                        <a:rPr lang="de-DE" sz="1400">
                          <a:solidFill>
                            <a:srgbClr val="000000">
                              <a:lumMod val="75000"/>
                              <a:lumOff val="25000"/>
                            </a:srgbClr>
                          </a:solidFill>
                          <a:latin typeface="Arial"/>
                        </a:rPr>
                        <a:t>Erwerbs- und Aufbewahrungsnachweise</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606901">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Umsatz</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Finanzielle Beweise</a:t>
                      </a:r>
                    </a:p>
                    <a:p>
                      <a:pPr marL="285750" indent="-285750">
                        <a:buFont typeface="Arial" panose="020B0604020202020204" pitchFamily="34" charset="0"/>
                        <a:buChar char="•"/>
                      </a:pPr>
                      <a:r>
                        <a:rPr lang="de-DE" sz="1400">
                          <a:solidFill>
                            <a:srgbClr val="000000">
                              <a:lumMod val="75000"/>
                              <a:lumOff val="25000"/>
                            </a:srgbClr>
                          </a:solidFill>
                          <a:latin typeface="Arial"/>
                        </a:rPr>
                        <a:t>Belege für das Wertversprechen</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Ja</a:t>
                      </a:r>
                      <a:r>
                        <a:rPr lang="en-BZ" sz="1400" b="0" kern="1200" noProof="0" dirty="0">
                          <a:solidFill>
                            <a:schemeClr val="dk1"/>
                          </a:solidFill>
                          <a:latin typeface="Arial" panose="020B0604020202020204" pitchFamily="34" charset="0"/>
                          <a:ea typeface="+mn-ea"/>
                          <a:cs typeface="Arial" panose="020B0604020202020204" pitchFamily="34" charset="0"/>
                        </a:rPr>
                        <a:t>/</a:t>
                      </a:r>
                      <a:r>
                        <a:rPr lang="en-BZ" sz="1400" b="0" kern="1200" noProof="0" dirty="0" err="1">
                          <a:solidFill>
                            <a:schemeClr val="dk1"/>
                          </a:solidFill>
                          <a:latin typeface="Arial" panose="020B0604020202020204" pitchFamily="34" charset="0"/>
                          <a:ea typeface="+mn-ea"/>
                          <a:cs typeface="Arial" panose="020B0604020202020204" pitchFamily="34" charset="0"/>
                        </a:rPr>
                        <a:t>Nein</a:t>
                      </a:r>
                      <a:r>
                        <a:rPr lang="en-BZ" sz="1400" b="0" kern="1200" noProof="0" dirty="0">
                          <a:solidFill>
                            <a:schemeClr val="dk1"/>
                          </a:solidFill>
                          <a:latin typeface="Arial" panose="020B0604020202020204" pitchFamily="34" charset="0"/>
                          <a:ea typeface="+mn-ea"/>
                          <a:cs typeface="Arial" panose="020B0604020202020204" pitchFamily="34" charset="0"/>
                        </a:rPr>
                        <a:t> </a:t>
                      </a:r>
                      <a:r>
                        <a:rPr lang="en-BZ" sz="1400" b="0" kern="1200" noProof="0" dirty="0" err="1">
                          <a:solidFill>
                            <a:schemeClr val="dk1"/>
                          </a:solidFill>
                          <a:latin typeface="Arial" panose="020B0604020202020204" pitchFamily="34" charset="0"/>
                          <a:ea typeface="+mn-ea"/>
                          <a:cs typeface="Arial" panose="020B0604020202020204" pitchFamily="34" charset="0"/>
                        </a:rPr>
                        <a:t>Anzahl</a:t>
                      </a: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5" name="Textfeld 83">
            <a:extLst>
              <a:ext uri="{FF2B5EF4-FFF2-40B4-BE49-F238E27FC236}">
                <a16:creationId xmlns:a16="http://schemas.microsoft.com/office/drawing/2014/main" id="{E9B3721C-BCBD-4DDB-817D-7459AB79E646}"/>
              </a:ext>
            </a:extLst>
          </p:cNvPr>
          <p:cNvSpPr txBox="1"/>
          <p:nvPr/>
        </p:nvSpPr>
        <p:spPr>
          <a:xfrm>
            <a:off x="-722996" y="8899115"/>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a:off x="10717241" y="23322861"/>
            <a:ext cx="885756" cy="43605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130">
            <a:extLst>
              <a:ext uri="{FF2B5EF4-FFF2-40B4-BE49-F238E27FC236}">
                <a16:creationId xmlns:a16="http://schemas.microsoft.com/office/drawing/2014/main" id="{87520CC3-65BE-4D8C-BDBA-1FDA93B0AFF4}"/>
              </a:ext>
            </a:extLst>
          </p:cNvPr>
          <p:cNvSpPr/>
          <p:nvPr/>
        </p:nvSpPr>
        <p:spPr>
          <a:xfrm>
            <a:off x="2116606" y="354114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a:ea typeface="+mn-ea"/>
                <a:cs typeface="+mn-cs"/>
              </a:rPr>
              <a:t>Gespräche mit Interessenten</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2041042" y="4179373"/>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a:rPr>
              <a:t>Ausarbeitung des Protokolls und Diskussion mit interessierten Kreisen.</a:t>
            </a:r>
          </a:p>
        </p:txBody>
      </p:sp>
      <p:sp>
        <p:nvSpPr>
          <p:cNvPr id="89" name="Pfeil: Chevron 81">
            <a:extLst>
              <a:ext uri="{FF2B5EF4-FFF2-40B4-BE49-F238E27FC236}">
                <a16:creationId xmlns:a16="http://schemas.microsoft.com/office/drawing/2014/main" id="{89E7FF72-B8E6-4AA7-BF6D-AD62BC5A9A6F}"/>
              </a:ext>
            </a:extLst>
          </p:cNvPr>
          <p:cNvSpPr/>
          <p:nvPr/>
        </p:nvSpPr>
        <p:spPr>
          <a:xfrm>
            <a:off x="4745935" y="354114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Durchführung des klinischen Versuchs</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4668537" y="4179373"/>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Gewährleistung des reibungslosen Funktionierens klinischer Studien in allen Zentren.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7381401" y="354114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Analysieren der Ergebnisse</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7296032" y="4179373"/>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Analysieren der Ergebnisse auf Ähnlichkeiten und Unterschiede</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10646" y="878896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V="1">
            <a:off x="10282679" y="22439245"/>
            <a:ext cx="434562" cy="42929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Ellipse 22">
            <a:extLst>
              <a:ext uri="{FF2B5EF4-FFF2-40B4-BE49-F238E27FC236}">
                <a16:creationId xmlns:a16="http://schemas.microsoft.com/office/drawing/2014/main" id="{C5203B11-90AC-478D-A7D9-056DF1B93559}"/>
              </a:ext>
            </a:extLst>
          </p:cNvPr>
          <p:cNvSpPr/>
          <p:nvPr/>
        </p:nvSpPr>
        <p:spPr>
          <a:xfrm>
            <a:off x="2580172" y="2296339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592633" y="24130231"/>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a:off x="5844347" y="21330058"/>
            <a:ext cx="0" cy="26010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Textfeld 157">
            <a:extLst>
              <a:ext uri="{FF2B5EF4-FFF2-40B4-BE49-F238E27FC236}">
                <a16:creationId xmlns:a16="http://schemas.microsoft.com/office/drawing/2014/main" id="{767D10E8-2B80-4FA0-A863-C5577E9732CA}"/>
              </a:ext>
            </a:extLst>
          </p:cNvPr>
          <p:cNvSpPr txBox="1"/>
          <p:nvPr/>
        </p:nvSpPr>
        <p:spPr>
          <a:xfrm>
            <a:off x="-722996" y="13760465"/>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27" name="Ellipse 22">
            <a:extLst>
              <a:ext uri="{FF2B5EF4-FFF2-40B4-BE49-F238E27FC236}">
                <a16:creationId xmlns:a16="http://schemas.microsoft.com/office/drawing/2014/main" id="{FEC98F18-DED7-4AA7-81B9-3C5A5540531B}"/>
              </a:ext>
            </a:extLst>
          </p:cNvPr>
          <p:cNvSpPr/>
          <p:nvPr/>
        </p:nvSpPr>
        <p:spPr>
          <a:xfrm>
            <a:off x="3057146" y="23449447"/>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43" name="Textfeld 87">
            <a:extLst>
              <a:ext uri="{FF2B5EF4-FFF2-40B4-BE49-F238E27FC236}">
                <a16:creationId xmlns:a16="http://schemas.microsoft.com/office/drawing/2014/main" id="{18C9D8CB-ED05-442B-9BED-81451DCBC2AD}"/>
              </a:ext>
            </a:extLst>
          </p:cNvPr>
          <p:cNvSpPr txBox="1"/>
          <p:nvPr/>
        </p:nvSpPr>
        <p:spPr>
          <a:xfrm>
            <a:off x="-722996" y="2764399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44" name="Textfeld 108">
            <a:extLst>
              <a:ext uri="{FF2B5EF4-FFF2-40B4-BE49-F238E27FC236}">
                <a16:creationId xmlns:a16="http://schemas.microsoft.com/office/drawing/2014/main" id="{C3ABF63D-505C-4314-AD27-B975F5B881DC}"/>
              </a:ext>
            </a:extLst>
          </p:cNvPr>
          <p:cNvSpPr txBox="1"/>
          <p:nvPr/>
        </p:nvSpPr>
        <p:spPr>
          <a:xfrm>
            <a:off x="1618186" y="27649840"/>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rPr>
              <a:t>[Gob06], [B19]</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53" name="Ellipse 22">
            <a:extLst>
              <a:ext uri="{FF2B5EF4-FFF2-40B4-BE49-F238E27FC236}">
                <a16:creationId xmlns:a16="http://schemas.microsoft.com/office/drawing/2014/main" id="{D206FB36-5AC6-433A-BE6E-8707E7E39DE7}"/>
              </a:ext>
            </a:extLst>
          </p:cNvPr>
          <p:cNvSpPr/>
          <p:nvPr/>
        </p:nvSpPr>
        <p:spPr>
          <a:xfrm>
            <a:off x="3542924" y="2296339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36" name="Gerader Verbinder 168">
            <a:extLst>
              <a:ext uri="{FF2B5EF4-FFF2-40B4-BE49-F238E27FC236}">
                <a16:creationId xmlns:a16="http://schemas.microsoft.com/office/drawing/2014/main" id="{87C2DD46-032F-488C-9031-17A2DEC08A81}"/>
              </a:ext>
            </a:extLst>
          </p:cNvPr>
          <p:cNvCxnSpPr/>
          <p:nvPr/>
        </p:nvCxnSpPr>
        <p:spPr bwMode="auto">
          <a:xfrm>
            <a:off x="-610646" y="1632892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 name="Textfeld 164">
            <a:extLst>
              <a:ext uri="{FF2B5EF4-FFF2-40B4-BE49-F238E27FC236}">
                <a16:creationId xmlns:a16="http://schemas.microsoft.com/office/drawing/2014/main" id="{8DD6850A-480F-474E-AF1D-83B12BA7AC22}"/>
              </a:ext>
            </a:extLst>
          </p:cNvPr>
          <p:cNvSpPr txBox="1"/>
          <p:nvPr/>
        </p:nvSpPr>
        <p:spPr>
          <a:xfrm>
            <a:off x="-555111" y="14826371"/>
            <a:ext cx="2516121"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Card Sorting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Kano Modell</a:t>
            </a:r>
          </a:p>
        </p:txBody>
      </p:sp>
      <p:sp>
        <p:nvSpPr>
          <p:cNvPr id="147" name="Textfeld 165">
            <a:extLst>
              <a:ext uri="{FF2B5EF4-FFF2-40B4-BE49-F238E27FC236}">
                <a16:creationId xmlns:a16="http://schemas.microsoft.com/office/drawing/2014/main" id="{EED02D76-404D-4EC0-825B-0706A1549724}"/>
              </a:ext>
            </a:extLst>
          </p:cNvPr>
          <p:cNvSpPr txBox="1"/>
          <p:nvPr/>
        </p:nvSpPr>
        <p:spPr>
          <a:xfrm>
            <a:off x="4052856" y="14826371"/>
            <a:ext cx="3205834" cy="1384995"/>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Sean-Ellis-Test</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Multivariate analysis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Innovation Accounting</a:t>
            </a:r>
          </a:p>
        </p:txBody>
      </p:sp>
      <p:sp>
        <p:nvSpPr>
          <p:cNvPr id="148" name="Textfeld 165">
            <a:extLst>
              <a:ext uri="{FF2B5EF4-FFF2-40B4-BE49-F238E27FC236}">
                <a16:creationId xmlns:a16="http://schemas.microsoft.com/office/drawing/2014/main" id="{A1FBA970-4F20-4844-B4CB-58ADA5F2DA6B}"/>
              </a:ext>
            </a:extLst>
          </p:cNvPr>
          <p:cNvSpPr txBox="1"/>
          <p:nvPr/>
        </p:nvSpPr>
        <p:spPr>
          <a:xfrm>
            <a:off x="8709239" y="14826371"/>
            <a:ext cx="3514359" cy="1384995"/>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Simulationsverkäufe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Vermarktungssimulation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Narrative Analyse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p:txBody>
      </p:sp>
      <p:graphicFrame>
        <p:nvGraphicFramePr>
          <p:cNvPr id="149" name="Table 23">
            <a:extLst>
              <a:ext uri="{FF2B5EF4-FFF2-40B4-BE49-F238E27FC236}">
                <a16:creationId xmlns:a16="http://schemas.microsoft.com/office/drawing/2014/main" id="{6EE56162-438E-4251-9887-744EC00A4706}"/>
              </a:ext>
            </a:extLst>
          </p:cNvPr>
          <p:cNvGraphicFramePr>
            <a:graphicFrameLocks noGrp="1"/>
          </p:cNvGraphicFramePr>
          <p:nvPr>
            <p:extLst>
              <p:ext uri="{D42A27DB-BD31-4B8C-83A1-F6EECF244321}">
                <p14:modId xmlns:p14="http://schemas.microsoft.com/office/powerpoint/2010/main" val="2849618480"/>
              </p:ext>
            </p:extLst>
          </p:nvPr>
        </p:nvGraphicFramePr>
        <p:xfrm>
          <a:off x="-15281" y="16868473"/>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150" name="Rechteck 158">
            <a:extLst>
              <a:ext uri="{FF2B5EF4-FFF2-40B4-BE49-F238E27FC236}">
                <a16:creationId xmlns:a16="http://schemas.microsoft.com/office/drawing/2014/main" id="{AC8DFEEB-2C4E-4E3D-81A7-D3508E55122B}"/>
              </a:ext>
            </a:extLst>
          </p:cNvPr>
          <p:cNvSpPr/>
          <p:nvPr/>
        </p:nvSpPr>
        <p:spPr>
          <a:xfrm>
            <a:off x="-548936" y="14222423"/>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51" name="Rechteck 159">
            <a:extLst>
              <a:ext uri="{FF2B5EF4-FFF2-40B4-BE49-F238E27FC236}">
                <a16:creationId xmlns:a16="http://schemas.microsoft.com/office/drawing/2014/main" id="{4735DDB2-DDD7-41DE-AAA9-37D01EF4BC5B}"/>
              </a:ext>
            </a:extLst>
          </p:cNvPr>
          <p:cNvSpPr/>
          <p:nvPr/>
        </p:nvSpPr>
        <p:spPr>
          <a:xfrm>
            <a:off x="4076693" y="1422242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52" name="Rechteck 160">
            <a:extLst>
              <a:ext uri="{FF2B5EF4-FFF2-40B4-BE49-F238E27FC236}">
                <a16:creationId xmlns:a16="http://schemas.microsoft.com/office/drawing/2014/main" id="{8F2B8B6B-829B-489D-8E55-4F77DE18BC5D}"/>
              </a:ext>
            </a:extLst>
          </p:cNvPr>
          <p:cNvSpPr/>
          <p:nvPr/>
        </p:nvSpPr>
        <p:spPr>
          <a:xfrm>
            <a:off x="8702670" y="1422242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54" name="Textfeld 113">
            <a:extLst>
              <a:ext uri="{FF2B5EF4-FFF2-40B4-BE49-F238E27FC236}">
                <a16:creationId xmlns:a16="http://schemas.microsoft.com/office/drawing/2014/main" id="{A3F97233-69BC-48E9-B8EA-3FCD8991AF12}"/>
              </a:ext>
            </a:extLst>
          </p:cNvPr>
          <p:cNvSpPr txBox="1"/>
          <p:nvPr/>
        </p:nvSpPr>
        <p:spPr>
          <a:xfrm>
            <a:off x="7319660" y="2399877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56" name="Textfeld 106">
            <a:extLst>
              <a:ext uri="{FF2B5EF4-FFF2-40B4-BE49-F238E27FC236}">
                <a16:creationId xmlns:a16="http://schemas.microsoft.com/office/drawing/2014/main" id="{44BBF09A-AA55-4A6F-9D24-6591B77B88E0}"/>
              </a:ext>
            </a:extLst>
          </p:cNvPr>
          <p:cNvSpPr txBox="1"/>
          <p:nvPr/>
        </p:nvSpPr>
        <p:spPr>
          <a:xfrm>
            <a:off x="-722996" y="24235346"/>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8" name="Textfeld 105">
            <a:extLst>
              <a:ext uri="{FF2B5EF4-FFF2-40B4-BE49-F238E27FC236}">
                <a16:creationId xmlns:a16="http://schemas.microsoft.com/office/drawing/2014/main" id="{574EF0B3-E5EB-4D7F-9EE9-68C3F8647447}"/>
              </a:ext>
            </a:extLst>
          </p:cNvPr>
          <p:cNvSpPr txBox="1"/>
          <p:nvPr/>
        </p:nvSpPr>
        <p:spPr>
          <a:xfrm>
            <a:off x="6032383" y="24222687"/>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Textfeld 173">
            <a:extLst>
              <a:ext uri="{FF2B5EF4-FFF2-40B4-BE49-F238E27FC236}">
                <a16:creationId xmlns:a16="http://schemas.microsoft.com/office/drawing/2014/main" id="{7ACB7EF5-9A85-4A72-99CA-37E251FF4E99}"/>
              </a:ext>
            </a:extLst>
          </p:cNvPr>
          <p:cNvSpPr txBox="1"/>
          <p:nvPr/>
        </p:nvSpPr>
        <p:spPr>
          <a:xfrm>
            <a:off x="2581215" y="24971714"/>
            <a:ext cx="3253199" cy="2462213"/>
          </a:xfrm>
          <a:prstGeom prst="rect">
            <a:avLst/>
          </a:prstGeom>
          <a:noFill/>
        </p:spPr>
        <p:txBody>
          <a:bodyPr wrap="square" rtlCol="0">
            <a:spAutoFit/>
          </a:bodyPr>
          <a:lstStyle/>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PM76: Relabel</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PM93: Alpha version</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PM94: Beta Version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PM40: </a:t>
            </a:r>
            <a:r>
              <a:rPr lang="en-GB" sz="1400" i="0" dirty="0" err="1">
                <a:effectLst/>
                <a:latin typeface="Arial" panose="020B0604020202020204" pitchFamily="34" charset="0"/>
                <a:cs typeface="Arial" panose="020B0604020202020204" pitchFamily="34" charset="0"/>
              </a:rPr>
              <a:t>Plakat</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Werbung</a:t>
            </a:r>
            <a:r>
              <a:rPr lang="en-GB" sz="1400" i="0" dirty="0">
                <a:effectLst/>
                <a:latin typeface="Arial" panose="020B0604020202020204" pitchFamily="34" charset="0"/>
                <a:cs typeface="Arial" panose="020B0604020202020204" pitchFamily="34" charset="0"/>
              </a:rPr>
              <a:t> – </a:t>
            </a:r>
            <a:r>
              <a:rPr lang="en-GB" sz="1400" i="0" dirty="0" err="1">
                <a:effectLst/>
                <a:latin typeface="Arial" panose="020B0604020202020204" pitchFamily="34" charset="0"/>
                <a:cs typeface="Arial" panose="020B0604020202020204" pitchFamily="34" charset="0"/>
              </a:rPr>
              <a:t>physisch</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PM56: Digital brochure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PM37: CAS (Computer Aided Selling)</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PM55: Solution image</a:t>
            </a:r>
            <a:endParaRPr lang="en-GB" sz="1400" i="0" dirty="0">
              <a:effectLst/>
              <a:latin typeface="Arial" panose="020B0604020202020204" pitchFamily="34" charset="0"/>
              <a:cs typeface="Arial" panose="020B0604020202020204" pitchFamily="34" charset="0"/>
            </a:endParaRPr>
          </a:p>
        </p:txBody>
      </p:sp>
      <p:sp>
        <p:nvSpPr>
          <p:cNvPr id="160" name="Textfeld 173">
            <a:extLst>
              <a:ext uri="{FF2B5EF4-FFF2-40B4-BE49-F238E27FC236}">
                <a16:creationId xmlns:a16="http://schemas.microsoft.com/office/drawing/2014/main" id="{90B3CDE1-3750-47A2-A4EB-FDD153681590}"/>
              </a:ext>
            </a:extLst>
          </p:cNvPr>
          <p:cNvSpPr txBox="1"/>
          <p:nvPr/>
        </p:nvSpPr>
        <p:spPr>
          <a:xfrm>
            <a:off x="-641659" y="24971714"/>
            <a:ext cx="2867678" cy="1169551"/>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PM58: Fake Brand Store (Mock sale)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PM66: 20 Second Pitch (voice)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PM22: Concept Galerie</a:t>
            </a:r>
          </a:p>
        </p:txBody>
      </p:sp>
      <p:sp>
        <p:nvSpPr>
          <p:cNvPr id="161" name="Textfeld 173">
            <a:extLst>
              <a:ext uri="{FF2B5EF4-FFF2-40B4-BE49-F238E27FC236}">
                <a16:creationId xmlns:a16="http://schemas.microsoft.com/office/drawing/2014/main" id="{4209C107-DE33-405B-8049-3F9FF170945A}"/>
              </a:ext>
            </a:extLst>
          </p:cNvPr>
          <p:cNvSpPr txBox="1"/>
          <p:nvPr/>
        </p:nvSpPr>
        <p:spPr>
          <a:xfrm>
            <a:off x="6118613" y="24971714"/>
            <a:ext cx="2516121" cy="307777"/>
          </a:xfrm>
          <a:prstGeom prst="rect">
            <a:avLst/>
          </a:prstGeom>
          <a:noFill/>
        </p:spPr>
        <p:txBody>
          <a:bodyPr wrap="square" rtlCol="0">
            <a:spAutoFit/>
          </a:bodyPr>
          <a:lstStyle/>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VM36: </a:t>
            </a:r>
            <a:r>
              <a:rPr lang="en-GB" sz="1400" i="0" u="none" strike="noStrike" baseline="0" dirty="0">
                <a:latin typeface="Arial" panose="020B0604020202020204" pitchFamily="34" charset="0"/>
                <a:cs typeface="Arial" panose="020B0604020202020204" pitchFamily="34" charset="0"/>
              </a:rPr>
              <a:t>Messe </a:t>
            </a:r>
            <a:r>
              <a:rPr lang="en-GB" sz="1400" i="0" u="none" strike="noStrike" baseline="0" dirty="0" err="1">
                <a:latin typeface="Arial" panose="020B0604020202020204" pitchFamily="34" charset="0"/>
                <a:cs typeface="Arial" panose="020B0604020202020204" pitchFamily="34" charset="0"/>
              </a:rPr>
              <a:t>Auftritt</a:t>
            </a:r>
            <a:endParaRPr lang="de-DE" sz="1400" dirty="0">
              <a:latin typeface="Arial" panose="020B0604020202020204" pitchFamily="34" charset="0"/>
              <a:cs typeface="Arial" panose="020B0604020202020204" pitchFamily="34" charset="0"/>
            </a:endParaRPr>
          </a:p>
        </p:txBody>
      </p:sp>
      <p:sp>
        <p:nvSpPr>
          <p:cNvPr id="162" name="Textfeld 173">
            <a:extLst>
              <a:ext uri="{FF2B5EF4-FFF2-40B4-BE49-F238E27FC236}">
                <a16:creationId xmlns:a16="http://schemas.microsoft.com/office/drawing/2014/main" id="{9446917E-5383-41F8-9AEC-274D0757F8D3}"/>
              </a:ext>
            </a:extLst>
          </p:cNvPr>
          <p:cNvSpPr txBox="1"/>
          <p:nvPr/>
        </p:nvSpPr>
        <p:spPr>
          <a:xfrm>
            <a:off x="9003056" y="24971714"/>
            <a:ext cx="2516121" cy="1169551"/>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VM11: </a:t>
            </a:r>
            <a:r>
              <a:rPr lang="en-GB" sz="1400" i="0" dirty="0" err="1">
                <a:effectLst/>
                <a:latin typeface="Arial" panose="020B0604020202020204" pitchFamily="34" charset="0"/>
                <a:cs typeface="Arial" panose="020B0604020202020204" pitchFamily="34" charset="0"/>
              </a:rPr>
              <a:t>Spontaninterviews</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VM14: Micro Surveys</a:t>
            </a:r>
            <a:r>
              <a:rPr lang="de-DE" sz="1400" i="0" u="none" strike="noStrike" dirty="0">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400" i="0" u="none" strike="noStrike" baseline="0" dirty="0">
                <a:latin typeface="Arial" panose="020B0604020202020204" pitchFamily="34" charset="0"/>
                <a:cs typeface="Arial" panose="020B0604020202020204" pitchFamily="34" charset="0"/>
              </a:rPr>
              <a:t>VM18: </a:t>
            </a:r>
            <a:r>
              <a:rPr lang="en-GB" sz="1400" i="0" u="none" strike="noStrike" baseline="0" dirty="0" err="1">
                <a:latin typeface="Arial" panose="020B0604020202020204" pitchFamily="34" charset="0"/>
                <a:cs typeface="Arial" panose="020B0604020202020204" pitchFamily="34" charset="0"/>
              </a:rPr>
              <a:t>Testmärkte</a:t>
            </a:r>
            <a:endParaRPr lang="en-GB" sz="1400" i="0" u="none" strike="noStrike"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VM05: Conjoint Analyse</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VM29: </a:t>
            </a:r>
            <a:r>
              <a:rPr kumimoji="0" lang="en-GB" sz="1400" kern="1200" cap="none" spc="0" normalizeH="0" noProof="0" dirty="0" err="1">
                <a:ln>
                  <a:noFill/>
                </a:ln>
                <a:effectLst/>
                <a:uLnTx/>
                <a:uFillTx/>
                <a:latin typeface="Arial" panose="020B0604020202020204" pitchFamily="34" charset="0"/>
                <a:cs typeface="Arial" panose="020B0604020202020204" pitchFamily="34" charset="0"/>
              </a:rPr>
              <a:t>Werbekampagnen</a:t>
            </a:r>
            <a:endParaRPr lang="de-DE" sz="1400" dirty="0">
              <a:latin typeface="Arial" panose="020B0604020202020204" pitchFamily="34" charset="0"/>
              <a:cs typeface="Arial" panose="020B0604020202020204" pitchFamily="34" charset="0"/>
            </a:endParaRPr>
          </a:p>
        </p:txBody>
      </p:sp>
      <p:cxnSp>
        <p:nvCxnSpPr>
          <p:cNvPr id="163" name="Gerader Verbinder 11">
            <a:extLst>
              <a:ext uri="{FF2B5EF4-FFF2-40B4-BE49-F238E27FC236}">
                <a16:creationId xmlns:a16="http://schemas.microsoft.com/office/drawing/2014/main" id="{1CB7AF37-B2F7-4035-9323-7490C57BB1AC}"/>
              </a:ext>
            </a:extLst>
          </p:cNvPr>
          <p:cNvCxnSpPr/>
          <p:nvPr/>
        </p:nvCxnSpPr>
        <p:spPr bwMode="auto">
          <a:xfrm>
            <a:off x="5844347" y="24632901"/>
            <a:ext cx="0" cy="270900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Gerader Verbinder 58">
            <a:extLst>
              <a:ext uri="{FF2B5EF4-FFF2-40B4-BE49-F238E27FC236}">
                <a16:creationId xmlns:a16="http://schemas.microsoft.com/office/drawing/2014/main" id="{1007C92D-3FFB-452D-9CF7-B5789AB740D5}"/>
              </a:ext>
            </a:extLst>
          </p:cNvPr>
          <p:cNvCxnSpPr/>
          <p:nvPr/>
        </p:nvCxnSpPr>
        <p:spPr bwMode="auto">
          <a:xfrm flipV="1">
            <a:off x="-592633" y="27523592"/>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 name="Textfeld 113">
            <a:extLst>
              <a:ext uri="{FF2B5EF4-FFF2-40B4-BE49-F238E27FC236}">
                <a16:creationId xmlns:a16="http://schemas.microsoft.com/office/drawing/2014/main" id="{ED313EE5-F5A2-422F-9F60-351E05C39A9D}"/>
              </a:ext>
            </a:extLst>
          </p:cNvPr>
          <p:cNvSpPr txBox="1"/>
          <p:nvPr/>
        </p:nvSpPr>
        <p:spPr>
          <a:xfrm>
            <a:off x="6119401" y="2463290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6" name="Textfeld 110">
            <a:extLst>
              <a:ext uri="{FF2B5EF4-FFF2-40B4-BE49-F238E27FC236}">
                <a16:creationId xmlns:a16="http://schemas.microsoft.com/office/drawing/2014/main" id="{05CB6CD1-D7BF-4C51-B4C3-37A76D4F2862}"/>
              </a:ext>
            </a:extLst>
          </p:cNvPr>
          <p:cNvSpPr txBox="1"/>
          <p:nvPr/>
        </p:nvSpPr>
        <p:spPr>
          <a:xfrm>
            <a:off x="-621131" y="2463290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7" name="Textfeld 112">
            <a:extLst>
              <a:ext uri="{FF2B5EF4-FFF2-40B4-BE49-F238E27FC236}">
                <a16:creationId xmlns:a16="http://schemas.microsoft.com/office/drawing/2014/main" id="{1B9D3436-5413-405B-A677-1636F9F9F265}"/>
              </a:ext>
            </a:extLst>
          </p:cNvPr>
          <p:cNvSpPr txBox="1"/>
          <p:nvPr/>
        </p:nvSpPr>
        <p:spPr>
          <a:xfrm>
            <a:off x="2579874" y="2463290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8" name="Textfeld 114">
            <a:extLst>
              <a:ext uri="{FF2B5EF4-FFF2-40B4-BE49-F238E27FC236}">
                <a16:creationId xmlns:a16="http://schemas.microsoft.com/office/drawing/2014/main" id="{50C9F1CA-7CCB-4231-BB4C-4654C17DFCD0}"/>
              </a:ext>
            </a:extLst>
          </p:cNvPr>
          <p:cNvSpPr txBox="1"/>
          <p:nvPr/>
        </p:nvSpPr>
        <p:spPr>
          <a:xfrm>
            <a:off x="9000544" y="2463290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5" name="Pfeil: Chevron 130">
            <a:extLst>
              <a:ext uri="{FF2B5EF4-FFF2-40B4-BE49-F238E27FC236}">
                <a16:creationId xmlns:a16="http://schemas.microsoft.com/office/drawing/2014/main" id="{D6FBCD32-805B-4DE0-96AE-8430FD67814F}"/>
              </a:ext>
            </a:extLst>
          </p:cNvPr>
          <p:cNvSpPr/>
          <p:nvPr/>
        </p:nvSpPr>
        <p:spPr>
          <a:xfrm>
            <a:off x="-525716" y="354114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a:ea typeface="+mn-ea"/>
                <a:cs typeface="+mn-cs"/>
              </a:rPr>
              <a:t>Problem Formulierung</a:t>
            </a:r>
          </a:p>
        </p:txBody>
      </p:sp>
      <p:sp>
        <p:nvSpPr>
          <p:cNvPr id="88" name="Textfeld 61">
            <a:extLst>
              <a:ext uri="{FF2B5EF4-FFF2-40B4-BE49-F238E27FC236}">
                <a16:creationId xmlns:a16="http://schemas.microsoft.com/office/drawing/2014/main" id="{0CA53301-1133-4A51-A9B5-DF32EA301199}"/>
              </a:ext>
            </a:extLst>
          </p:cNvPr>
          <p:cNvSpPr txBox="1"/>
          <p:nvPr/>
        </p:nvSpPr>
        <p:spPr>
          <a:xfrm>
            <a:off x="-601280" y="4179373"/>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a:rPr>
              <a:t>Definieren des Studienschwerpunkts durch Formulierung des Problems, über das Sie mehr erfahren möchten.</a:t>
            </a:r>
          </a:p>
        </p:txBody>
      </p:sp>
      <p:pic>
        <p:nvPicPr>
          <p:cNvPr id="14" name="Picture 13">
            <a:extLst>
              <a:ext uri="{FF2B5EF4-FFF2-40B4-BE49-F238E27FC236}">
                <a16:creationId xmlns:a16="http://schemas.microsoft.com/office/drawing/2014/main" id="{829AFC2F-F970-461B-A6D2-0B96C411167B}"/>
              </a:ext>
            </a:extLst>
          </p:cNvPr>
          <p:cNvPicPr>
            <a:picLocks noChangeAspect="1"/>
          </p:cNvPicPr>
          <p:nvPr/>
        </p:nvPicPr>
        <p:blipFill rotWithShape="1">
          <a:blip r:embed="rId3"/>
          <a:srcRect r="7920"/>
          <a:stretch/>
        </p:blipFill>
        <p:spPr>
          <a:xfrm>
            <a:off x="156531" y="5837809"/>
            <a:ext cx="4690161" cy="2865129"/>
          </a:xfrm>
          <a:prstGeom prst="rect">
            <a:avLst/>
          </a:prstGeom>
        </p:spPr>
      </p:pic>
      <p:sp>
        <p:nvSpPr>
          <p:cNvPr id="84" name="Rectangle 83">
            <a:extLst>
              <a:ext uri="{FF2B5EF4-FFF2-40B4-BE49-F238E27FC236}">
                <a16:creationId xmlns:a16="http://schemas.microsoft.com/office/drawing/2014/main" id="{FBC3E15C-6D38-4B3A-A409-9AFB69CE2248}"/>
              </a:ext>
            </a:extLst>
          </p:cNvPr>
          <p:cNvSpPr/>
          <p:nvPr/>
        </p:nvSpPr>
        <p:spPr>
          <a:xfrm>
            <a:off x="-1571311" y="27945799"/>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11739508-3EA5-4A0D-BC76-904226C1AFDA}"/>
              </a:ext>
            </a:extLst>
          </p:cNvPr>
          <p:cNvSpPr/>
          <p:nvPr/>
        </p:nvSpPr>
        <p:spPr>
          <a:xfrm>
            <a:off x="12638161" y="257395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FB8832BF-BEB4-4056-B54D-C48E36F22EF0}"/>
              </a:ext>
            </a:extLst>
          </p:cNvPr>
          <p:cNvSpPr/>
          <p:nvPr/>
        </p:nvSpPr>
        <p:spPr>
          <a:xfrm>
            <a:off x="-900416" y="1211401"/>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41" name="Textfeld 74">
            <a:extLst>
              <a:ext uri="{FF2B5EF4-FFF2-40B4-BE49-F238E27FC236}">
                <a16:creationId xmlns:a16="http://schemas.microsoft.com/office/drawing/2014/main" id="{CE2C376C-B4CF-42B6-B63C-D60D5D107101}"/>
              </a:ext>
            </a:extLst>
          </p:cNvPr>
          <p:cNvSpPr txBox="1"/>
          <p:nvPr/>
        </p:nvSpPr>
        <p:spPr>
          <a:xfrm>
            <a:off x="-722996" y="16438296"/>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42" name="Gerader Verbinder 168">
            <a:extLst>
              <a:ext uri="{FF2B5EF4-FFF2-40B4-BE49-F238E27FC236}">
                <a16:creationId xmlns:a16="http://schemas.microsoft.com/office/drawing/2014/main" id="{C79FCED0-DA88-4617-8A8D-A57BE9DB22DF}"/>
              </a:ext>
            </a:extLst>
          </p:cNvPr>
          <p:cNvCxnSpPr/>
          <p:nvPr/>
        </p:nvCxnSpPr>
        <p:spPr bwMode="auto">
          <a:xfrm flipV="1">
            <a:off x="6114688" y="20866284"/>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5" name="Textfeld 76">
            <a:extLst>
              <a:ext uri="{FF2B5EF4-FFF2-40B4-BE49-F238E27FC236}">
                <a16:creationId xmlns:a16="http://schemas.microsoft.com/office/drawing/2014/main" id="{9C565B3D-C18F-4E74-A6BE-8DA031057CA0}"/>
              </a:ext>
            </a:extLst>
          </p:cNvPr>
          <p:cNvSpPr txBox="1"/>
          <p:nvPr/>
        </p:nvSpPr>
        <p:spPr>
          <a:xfrm>
            <a:off x="6032383" y="2099150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4F161C89-248A-4EB8-8410-D70561F87996}"/>
              </a:ext>
            </a:extLst>
          </p:cNvPr>
          <p:cNvSpPr/>
          <p:nvPr/>
        </p:nvSpPr>
        <p:spPr>
          <a:xfrm>
            <a:off x="-1700878" y="278396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CA23CB77-20EC-4EAA-ABC0-2DCFC8BBFCBE}"/>
              </a:ext>
            </a:extLst>
          </p:cNvPr>
          <p:cNvSpPr/>
          <p:nvPr/>
        </p:nvSpPr>
        <p:spPr>
          <a:xfrm>
            <a:off x="-1978173" y="-262894"/>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0" name="Textfeld 96">
            <a:extLst>
              <a:ext uri="{FF2B5EF4-FFF2-40B4-BE49-F238E27FC236}">
                <a16:creationId xmlns:a16="http://schemas.microsoft.com/office/drawing/2014/main" id="{5FABBCF3-D5A3-4E08-8185-61B5ED11555F}"/>
              </a:ext>
            </a:extLst>
          </p:cNvPr>
          <p:cNvSpPr txBox="1"/>
          <p:nvPr/>
        </p:nvSpPr>
        <p:spPr>
          <a:xfrm>
            <a:off x="5667373" y="5533295"/>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111" name="Gerader Verbinder 97">
            <a:extLst>
              <a:ext uri="{FF2B5EF4-FFF2-40B4-BE49-F238E27FC236}">
                <a16:creationId xmlns:a16="http://schemas.microsoft.com/office/drawing/2014/main" id="{54617FCE-10B9-40D0-894F-2F74031CFF42}"/>
              </a:ext>
            </a:extLst>
          </p:cNvPr>
          <p:cNvCxnSpPr/>
          <p:nvPr/>
        </p:nvCxnSpPr>
        <p:spPr bwMode="auto">
          <a:xfrm>
            <a:off x="5348460" y="5901769"/>
            <a:ext cx="12997" cy="263126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Gerader Verbinder 118">
            <a:extLst>
              <a:ext uri="{FF2B5EF4-FFF2-40B4-BE49-F238E27FC236}">
                <a16:creationId xmlns:a16="http://schemas.microsoft.com/office/drawing/2014/main" id="{C2A8CF36-9334-495C-93C9-FB77B333F770}"/>
              </a:ext>
            </a:extLst>
          </p:cNvPr>
          <p:cNvCxnSpPr/>
          <p:nvPr/>
        </p:nvCxnSpPr>
        <p:spPr bwMode="auto">
          <a:xfrm flipH="1">
            <a:off x="8855997" y="6119403"/>
            <a:ext cx="8426" cy="213339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 name="Textfeld 124">
            <a:extLst>
              <a:ext uri="{FF2B5EF4-FFF2-40B4-BE49-F238E27FC236}">
                <a16:creationId xmlns:a16="http://schemas.microsoft.com/office/drawing/2014/main" id="{581C2838-4C70-46CB-8207-FB3A83E2DC06}"/>
              </a:ext>
            </a:extLst>
          </p:cNvPr>
          <p:cNvSpPr txBox="1"/>
          <p:nvPr/>
        </p:nvSpPr>
        <p:spPr>
          <a:xfrm>
            <a:off x="5678982" y="6744884"/>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Computer</a:t>
            </a:r>
          </a:p>
        </p:txBody>
      </p:sp>
      <p:pic>
        <p:nvPicPr>
          <p:cNvPr id="117" name="Graphic 116" descr="Laptop with solid fill">
            <a:extLst>
              <a:ext uri="{FF2B5EF4-FFF2-40B4-BE49-F238E27FC236}">
                <a16:creationId xmlns:a16="http://schemas.microsoft.com/office/drawing/2014/main" id="{9F8A592D-943F-42E9-BA08-78450208CC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1758" y="5963001"/>
            <a:ext cx="914400" cy="914400"/>
          </a:xfrm>
          <a:prstGeom prst="rect">
            <a:avLst/>
          </a:prstGeom>
        </p:spPr>
      </p:pic>
      <p:sp>
        <p:nvSpPr>
          <p:cNvPr id="126" name="Textfeld 121">
            <a:extLst>
              <a:ext uri="{FF2B5EF4-FFF2-40B4-BE49-F238E27FC236}">
                <a16:creationId xmlns:a16="http://schemas.microsoft.com/office/drawing/2014/main" id="{CF947C79-AC5B-471F-AF42-938DE74B7EC4}"/>
              </a:ext>
            </a:extLst>
          </p:cNvPr>
          <p:cNvSpPr txBox="1"/>
          <p:nvPr/>
        </p:nvSpPr>
        <p:spPr>
          <a:xfrm>
            <a:off x="7271762" y="7959252"/>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Bleistiftnotizbuch</a:t>
            </a:r>
          </a:p>
        </p:txBody>
      </p:sp>
      <p:pic>
        <p:nvPicPr>
          <p:cNvPr id="130" name="Graphic 129" descr="Blueprint with solid fill">
            <a:extLst>
              <a:ext uri="{FF2B5EF4-FFF2-40B4-BE49-F238E27FC236}">
                <a16:creationId xmlns:a16="http://schemas.microsoft.com/office/drawing/2014/main" id="{07E4B1F4-6A56-40D2-BC29-C7091E799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0935" y="7156104"/>
            <a:ext cx="914400" cy="914400"/>
          </a:xfrm>
          <a:prstGeom prst="rect">
            <a:avLst/>
          </a:prstGeom>
        </p:spPr>
      </p:pic>
      <p:pic>
        <p:nvPicPr>
          <p:cNvPr id="131" name="Picture 12" descr="Ad, advertisement, creator, online, video icon - Download on Iconfinder">
            <a:extLst>
              <a:ext uri="{FF2B5EF4-FFF2-40B4-BE49-F238E27FC236}">
                <a16:creationId xmlns:a16="http://schemas.microsoft.com/office/drawing/2014/main" id="{D4929313-0662-47F1-A8F4-8F9446F49C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6800" y="5823029"/>
            <a:ext cx="1001231" cy="1001231"/>
          </a:xfrm>
          <a:prstGeom prst="rect">
            <a:avLst/>
          </a:prstGeom>
          <a:noFill/>
          <a:extLst>
            <a:ext uri="{909E8E84-426E-40DD-AFC4-6F175D3DCCD1}">
              <a14:hiddenFill xmlns:a14="http://schemas.microsoft.com/office/drawing/2010/main">
                <a:solidFill>
                  <a:srgbClr val="FFFFFF"/>
                </a:solidFill>
              </a14:hiddenFill>
            </a:ext>
          </a:extLst>
        </p:spPr>
      </p:pic>
      <p:sp>
        <p:nvSpPr>
          <p:cNvPr id="132" name="Textfeld 124">
            <a:extLst>
              <a:ext uri="{FF2B5EF4-FFF2-40B4-BE49-F238E27FC236}">
                <a16:creationId xmlns:a16="http://schemas.microsoft.com/office/drawing/2014/main" id="{AB1AF128-3D73-46FE-9615-2216CB465191}"/>
              </a:ext>
            </a:extLst>
          </p:cNvPr>
          <p:cNvSpPr txBox="1"/>
          <p:nvPr/>
        </p:nvSpPr>
        <p:spPr>
          <a:xfrm>
            <a:off x="7085029" y="6744884"/>
            <a:ext cx="174985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Anzeigenersteller</a:t>
            </a:r>
          </a:p>
        </p:txBody>
      </p:sp>
      <p:sp>
        <p:nvSpPr>
          <p:cNvPr id="133" name="Textfeld 124">
            <a:extLst>
              <a:ext uri="{FF2B5EF4-FFF2-40B4-BE49-F238E27FC236}">
                <a16:creationId xmlns:a16="http://schemas.microsoft.com/office/drawing/2014/main" id="{6F15D477-9971-4C75-9D4D-662343688D3B}"/>
              </a:ext>
            </a:extLst>
          </p:cNvPr>
          <p:cNvSpPr txBox="1"/>
          <p:nvPr/>
        </p:nvSpPr>
        <p:spPr>
          <a:xfrm>
            <a:off x="5667373" y="7959252"/>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Technische Hilfsmittel</a:t>
            </a:r>
          </a:p>
        </p:txBody>
      </p:sp>
      <p:pic>
        <p:nvPicPr>
          <p:cNvPr id="134" name="Picture 133" descr="Graphical user interface, text&#10;&#10;Description automatically generated with medium confidence">
            <a:extLst>
              <a:ext uri="{FF2B5EF4-FFF2-40B4-BE49-F238E27FC236}">
                <a16:creationId xmlns:a16="http://schemas.microsoft.com/office/drawing/2014/main" id="{D408559A-C784-4B6C-8F0C-BB556FB771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77551" y="7485676"/>
            <a:ext cx="1461879" cy="835360"/>
          </a:xfrm>
          <a:prstGeom prst="rect">
            <a:avLst/>
          </a:prstGeom>
        </p:spPr>
      </p:pic>
      <p:pic>
        <p:nvPicPr>
          <p:cNvPr id="135" name="Picture 2" descr="Apps Like Vision Board- Manifest dreams by Visualisation For Android -  MoreAppsLike">
            <a:extLst>
              <a:ext uri="{FF2B5EF4-FFF2-40B4-BE49-F238E27FC236}">
                <a16:creationId xmlns:a16="http://schemas.microsoft.com/office/drawing/2014/main" id="{9F01B4B8-9447-49EF-9A97-3D2DB164C6A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819" t="-137" r="8176" b="37666"/>
          <a:stretch/>
        </p:blipFill>
        <p:spPr bwMode="auto">
          <a:xfrm>
            <a:off x="10919034" y="7659046"/>
            <a:ext cx="1461879" cy="669955"/>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Logo, company name&#10;&#10;Description automatically generated">
            <a:extLst>
              <a:ext uri="{FF2B5EF4-FFF2-40B4-BE49-F238E27FC236}">
                <a16:creationId xmlns:a16="http://schemas.microsoft.com/office/drawing/2014/main" id="{E8B41709-DB2D-4125-9B8B-2C7955929669}"/>
              </a:ext>
            </a:extLst>
          </p:cNvPr>
          <p:cNvPicPr>
            <a:picLocks noChangeAspect="1"/>
          </p:cNvPicPr>
          <p:nvPr/>
        </p:nvPicPr>
        <p:blipFill rotWithShape="1">
          <a:blip r:embed="rId11">
            <a:extLst>
              <a:ext uri="{28A0092B-C50C-407E-A947-70E740481C1C}">
                <a14:useLocalDpi xmlns:a14="http://schemas.microsoft.com/office/drawing/2010/main" val="0"/>
              </a:ext>
            </a:extLst>
          </a:blip>
          <a:srcRect l="5369" t="35103" r="2688" b="35913"/>
          <a:stretch/>
        </p:blipFill>
        <p:spPr>
          <a:xfrm>
            <a:off x="9078557" y="6741347"/>
            <a:ext cx="1499515" cy="467627"/>
          </a:xfrm>
          <a:prstGeom prst="rect">
            <a:avLst/>
          </a:prstGeom>
        </p:spPr>
      </p:pic>
      <p:pic>
        <p:nvPicPr>
          <p:cNvPr id="146" name="Picture 145" descr="A picture containing text, clipart&#10;&#10;Description automatically generated">
            <a:extLst>
              <a:ext uri="{FF2B5EF4-FFF2-40B4-BE49-F238E27FC236}">
                <a16:creationId xmlns:a16="http://schemas.microsoft.com/office/drawing/2014/main" id="{2F9EDE1B-AFF5-4E1B-86A8-D0668BAD6E0D}"/>
              </a:ext>
            </a:extLst>
          </p:cNvPr>
          <p:cNvPicPr>
            <a:picLocks noChangeAspect="1"/>
          </p:cNvPicPr>
          <p:nvPr/>
        </p:nvPicPr>
        <p:blipFill rotWithShape="1">
          <a:blip r:embed="rId12">
            <a:extLst>
              <a:ext uri="{28A0092B-C50C-407E-A947-70E740481C1C}">
                <a14:useLocalDpi xmlns:a14="http://schemas.microsoft.com/office/drawing/2010/main" val="0"/>
              </a:ext>
            </a:extLst>
          </a:blip>
          <a:srcRect b="24429"/>
          <a:stretch/>
        </p:blipFill>
        <p:spPr>
          <a:xfrm>
            <a:off x="10988095" y="5950575"/>
            <a:ext cx="1400535" cy="489150"/>
          </a:xfrm>
          <a:prstGeom prst="rect">
            <a:avLst/>
          </a:prstGeom>
        </p:spPr>
      </p:pic>
      <p:pic>
        <p:nvPicPr>
          <p:cNvPr id="155" name="Picture 154" descr="A picture containing text, clipart&#10;&#10;Description automatically generated">
            <a:extLst>
              <a:ext uri="{FF2B5EF4-FFF2-40B4-BE49-F238E27FC236}">
                <a16:creationId xmlns:a16="http://schemas.microsoft.com/office/drawing/2014/main" id="{A46605F9-8DAA-4BA5-A15B-026C2E9F3A1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6463" r="99756">
                        <a14:foregroundMark x1="11829" y1="66000" x2="20366" y2="80250"/>
                        <a14:foregroundMark x1="59390" y1="64500" x2="99878" y2="64500"/>
                        <a14:foregroundMark x1="96707" y1="42000" x2="95976" y2="67500"/>
                        <a14:foregroundMark x1="62439" y1="64500" x2="76463" y2="54750"/>
                        <a14:foregroundMark x1="18049" y1="72250" x2="6463" y2="61250"/>
                        <a14:foregroundMark x1="32805" y1="72500" x2="34390" y2="82000"/>
                        <a14:foregroundMark x1="32805" y1="78750" x2="28171" y2="35750"/>
                        <a14:foregroundMark x1="35976" y1="69250" x2="37439" y2="53250"/>
                        <a14:foregroundMark x1="39024" y1="75500" x2="32073" y2="32500"/>
                      </a14:backgroundRemoval>
                    </a14:imgEffect>
                  </a14:imgLayer>
                </a14:imgProps>
              </a:ext>
              <a:ext uri="{28A0092B-C50C-407E-A947-70E740481C1C}">
                <a14:useLocalDpi xmlns:a14="http://schemas.microsoft.com/office/drawing/2010/main" val="0"/>
              </a:ext>
            </a:extLst>
          </a:blip>
          <a:stretch>
            <a:fillRect/>
          </a:stretch>
        </p:blipFill>
        <p:spPr>
          <a:xfrm>
            <a:off x="10935774" y="6642000"/>
            <a:ext cx="1365957" cy="666320"/>
          </a:xfrm>
          <a:prstGeom prst="rect">
            <a:avLst/>
          </a:prstGeom>
        </p:spPr>
      </p:pic>
      <p:pic>
        <p:nvPicPr>
          <p:cNvPr id="169" name="Graphic 168" descr="Tools with solid fill">
            <a:extLst>
              <a:ext uri="{FF2B5EF4-FFF2-40B4-BE49-F238E27FC236}">
                <a16:creationId xmlns:a16="http://schemas.microsoft.com/office/drawing/2014/main" id="{20890D29-0F0A-4CAE-8F5F-81BF9C519A7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988135" y="7252109"/>
            <a:ext cx="756143" cy="756143"/>
          </a:xfrm>
          <a:prstGeom prst="rect">
            <a:avLst/>
          </a:prstGeom>
        </p:spPr>
      </p:pic>
      <p:pic>
        <p:nvPicPr>
          <p:cNvPr id="171" name="Picture 170" descr="A picture containing logo&#10;&#10;Description automatically generated">
            <a:extLst>
              <a:ext uri="{FF2B5EF4-FFF2-40B4-BE49-F238E27FC236}">
                <a16:creationId xmlns:a16="http://schemas.microsoft.com/office/drawing/2014/main" id="{F2ADB291-C9F0-43CD-8719-658DB0AEBDFC}"/>
              </a:ext>
            </a:extLst>
          </p:cNvPr>
          <p:cNvPicPr>
            <a:picLocks noChangeAspect="1"/>
          </p:cNvPicPr>
          <p:nvPr/>
        </p:nvPicPr>
        <p:blipFill>
          <a:blip r:embed="rId17">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064819" y="5871849"/>
            <a:ext cx="1756451" cy="643468"/>
          </a:xfrm>
          <a:prstGeom prst="rect">
            <a:avLst/>
          </a:prstGeom>
        </p:spPr>
      </p:pic>
    </p:spTree>
    <p:extLst>
      <p:ext uri="{BB962C8B-B14F-4D97-AF65-F5344CB8AC3E}">
        <p14:creationId xmlns:p14="http://schemas.microsoft.com/office/powerpoint/2010/main" val="126148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1292761"/>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VM38: </a:t>
            </a:r>
            <a:r>
              <a:rPr kumimoji="0" lang="en-GB" sz="2200" b="1" kern="1200" cap="none" spc="0" normalizeH="0" noProof="0" dirty="0" err="1">
                <a:ln>
                  <a:noFill/>
                </a:ln>
                <a:solidFill>
                  <a:schemeClr val="bg1"/>
                </a:solidFill>
                <a:effectLst/>
                <a:uLnTx/>
                <a:uFillTx/>
                <a:latin typeface="Arial" panose="020B0604020202020204" pitchFamily="34" charset="0"/>
                <a:cs typeface="Arial" panose="020B0604020202020204" pitchFamily="34" charset="0"/>
              </a:rPr>
              <a:t>Kundenservice</a:t>
            </a:r>
            <a:r>
              <a:rPr kumimoji="0" lang="en-GB" sz="2200" b="1" kern="1200" cap="none" spc="0" normalizeH="0" noProof="0" dirty="0">
                <a:ln>
                  <a:noFill/>
                </a:ln>
                <a:solidFill>
                  <a:schemeClr val="bg1"/>
                </a:solidFill>
                <a:effectLst/>
                <a:uLnTx/>
                <a:uFillTx/>
                <a:latin typeface="Arial" panose="020B0604020202020204" pitchFamily="34" charset="0"/>
                <a:cs typeface="Arial" panose="020B0604020202020204" pitchFamily="34" charset="0"/>
              </a:rPr>
              <a:t>-Analytics</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dirty="0" err="1">
                <a:solidFill>
                  <a:schemeClr val="bg1"/>
                </a:solidFill>
                <a:latin typeface="Arial" panose="020B0604020202020204" pitchFamily="34" charset="0"/>
                <a:cs typeface="Arial" panose="020B0604020202020204" pitchFamily="34" charset="0"/>
              </a:rPr>
              <a:t>Verhaltensdaten</a:t>
            </a:r>
            <a:endParaRPr lang="en-BZ" sz="2200" kern="1200" noProof="0" dirty="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628175"/>
            <a:ext cx="13824823" cy="27266657"/>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8015" y="-53932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41941" y="-89665"/>
            <a:ext cx="25782" cy="307735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26397" y="-124479"/>
            <a:ext cx="6266203" cy="1268866"/>
          </a:xfrm>
          <a:prstGeom prst="rect">
            <a:avLst/>
          </a:prstGeom>
        </p:spPr>
        <p:txBody>
          <a:bodyPr wrap="square" lIns="0" tIns="0" rIns="0" bIns="0" rtlCol="0">
            <a:noAutofit/>
          </a:bodyPr>
          <a:lstStyle/>
          <a:p>
            <a:pPr algn="just"/>
            <a:r>
              <a:rPr lang="de-DE" sz="1600" dirty="0">
                <a:latin typeface="Arial" panose="020B0604020202020204" pitchFamily="34" charset="0"/>
                <a:cs typeface="Arial" panose="020B0604020202020204" pitchFamily="34" charset="0"/>
              </a:rPr>
              <a:t>Kundendienstanalysen umfassen das Sammeln und Analysieren verschiedener Arten von Kundendaten und -metriken, um umsetzbare Erkenntnisse zu erhalten, die es Ihnen ermöglichen, Ihre Strategie zu bewerten und bessere Kundenerlebnisse zu gestalten.</a:t>
            </a:r>
          </a:p>
          <a:p>
            <a:pPr algn="just"/>
            <a:r>
              <a:rPr lang="de-DE" sz="1600" dirty="0">
                <a:latin typeface="Arial" panose="020B0604020202020204" pitchFamily="34" charset="0"/>
                <a:cs typeface="Arial" panose="020B0604020202020204" pitchFamily="34" charset="0"/>
              </a:rPr>
              <a:t>Jede Interaktion mit Ihrem Kundendienstteam – von Support-Tickets und NPS-Umfragen bis hin zu Live-Chats, E-Mails und Kommentaren in sozialen Medien – ist eine Chance, Daten zu sammeln. Die Kombination quantitativer und qualitativer Daten ist der beste Weg, um einen umfassenden Überblick über das Kundenerlebnis zu erhalten und zu verstehen, was Ihre Kunden von Ihrem Produkt oder Ihrer Dienstleistung erwarten und brauchen.</a:t>
            </a:r>
            <a:endParaRPr lang="de-DE" sz="1600" b="0" i="0" u="none" strike="noStrike" baseline="0" dirty="0">
              <a:latin typeface="Arial" panose="020B0604020202020204" pitchFamily="34" charset="0"/>
              <a:cs typeface="Arial" panose="020B0604020202020204" pitchFamily="34" charset="0"/>
            </a:endParaRP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059530687"/>
              </p:ext>
            </p:extLst>
          </p:nvPr>
        </p:nvGraphicFramePr>
        <p:xfrm>
          <a:off x="6579305" y="21616622"/>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dirty="0">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dirty="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dirty="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dirty="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dirty="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767713" y="22187898"/>
            <a:ext cx="0" cy="43697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03951" y="323795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36838" y="-543519"/>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03533" y="-124479"/>
            <a:ext cx="6404474" cy="1179594"/>
          </a:xfrm>
          <a:prstGeom prst="rect">
            <a:avLst/>
          </a:prstGeom>
        </p:spPr>
        <p:txBody>
          <a:bodyPr wrap="square" lIns="0" tIns="0" rIns="0" bIns="0" rtlCol="0">
            <a:noAutofit/>
          </a:bodyPr>
          <a:lstStyle/>
          <a:p>
            <a:pPr marR="0" lvl="0" algn="just" defTabSz="914400" rtl="0" eaLnBrk="1" fontAlgn="auto" latinLnBrk="0" hangingPunct="1">
              <a:lnSpc>
                <a:spcPct val="100000"/>
              </a:lnSpc>
              <a:spcBef>
                <a:spcPts val="0"/>
              </a:spcBef>
              <a:spcAft>
                <a:spcPts val="0"/>
              </a:spcAft>
              <a:buClrTx/>
              <a:buSzTx/>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Support-Leiter, die Daten verwalten, sollten unterscheiden, wann sie Echtzeit- und Verlaufsanalysen verwenden, und die Verwendung von vorgeschriebenen Dashboards, die im gesamten Unternehmen geteilt werden, kann die Sichtbarkeit von Daten unterstützen. Kundendienstmanager holen das Beste aus deskriptiven Kundenerfahrungsanalysen heraus, indem sie Trends erkennen, wie z. B. einen Anstieg der Tickets in der Nähe von Produkteinführungen oder während der Weihnachtssaison im Einzelhandel. Diese Erkenntnisse können Strategien für das nächste Mal, wenn die Ereignisse eintreten, anregen. Die Daten können auch eine Geschichte darüber erzählen, wie eine Support-Organisation funktioniert, was zu einer Optimierung für einen idealen Kundensupport oder eine Abteilungsbudgetierung führt.</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8015" y="334339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8015" y="581512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03951" y="1428389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666289944"/>
              </p:ext>
            </p:extLst>
          </p:nvPr>
        </p:nvGraphicFramePr>
        <p:xfrm>
          <a:off x="32173" y="21465767"/>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111524" y="2327045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93147" y="2327045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03951" y="571131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feld 83">
            <a:extLst>
              <a:ext uri="{FF2B5EF4-FFF2-40B4-BE49-F238E27FC236}">
                <a16:creationId xmlns:a16="http://schemas.microsoft.com/office/drawing/2014/main" id="{E9B3721C-BCBD-4DDB-817D-7459AB79E646}"/>
              </a:ext>
            </a:extLst>
          </p:cNvPr>
          <p:cNvSpPr txBox="1"/>
          <p:nvPr/>
        </p:nvSpPr>
        <p:spPr>
          <a:xfrm>
            <a:off x="-728015" y="9299708"/>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a:off x="10767713" y="23508489"/>
            <a:ext cx="431680" cy="46300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130">
            <a:extLst>
              <a:ext uri="{FF2B5EF4-FFF2-40B4-BE49-F238E27FC236}">
                <a16:creationId xmlns:a16="http://schemas.microsoft.com/office/drawing/2014/main" id="{87520CC3-65BE-4D8C-BDBA-1FDA93B0AFF4}"/>
              </a:ext>
            </a:extLst>
          </p:cNvPr>
          <p:cNvSpPr/>
          <p:nvPr/>
        </p:nvSpPr>
        <p:spPr>
          <a:xfrm>
            <a:off x="2114724" y="379145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a:ea typeface="+mn-ea"/>
                <a:cs typeface="+mn-cs"/>
              </a:rPr>
              <a:t>Bestimmung des besten Angebots</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2084825" y="4429566"/>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a:rPr>
              <a:t>Indem Sie sich die Kaufhistorie, Muster und Interaktionen der Kunden ansehen, können Sie das beste Angebot ermitteln.</a:t>
            </a:r>
          </a:p>
        </p:txBody>
      </p:sp>
      <p:sp>
        <p:nvSpPr>
          <p:cNvPr id="89" name="Pfeil: Chevron 81">
            <a:extLst>
              <a:ext uri="{FF2B5EF4-FFF2-40B4-BE49-F238E27FC236}">
                <a16:creationId xmlns:a16="http://schemas.microsoft.com/office/drawing/2014/main" id="{89E7FF72-B8E6-4AA7-BF6D-AD62BC5A9A6F}"/>
              </a:ext>
            </a:extLst>
          </p:cNvPr>
          <p:cNvSpPr/>
          <p:nvPr/>
        </p:nvSpPr>
        <p:spPr>
          <a:xfrm>
            <a:off x="4744053" y="379285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Kundenabwanderung erkennen</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4712320" y="4429566"/>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Datenanalysen helfen Ihnen zu verstehen, warum Kunden Ihre Marke verlassen oder andere Produkte bevorzugen.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7379519" y="3790365"/>
            <a:ext cx="2663000"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Messung der Wiederholungsleistung</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7339815" y="4429566"/>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Sie können auch Leistungsträger erkennen und Ihr Team motivieren, seine Leistung zu steigern.</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03951" y="917941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V="1">
            <a:off x="10767713" y="22624874"/>
            <a:ext cx="0" cy="40822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Ellipse 22">
            <a:extLst>
              <a:ext uri="{FF2B5EF4-FFF2-40B4-BE49-F238E27FC236}">
                <a16:creationId xmlns:a16="http://schemas.microsoft.com/office/drawing/2014/main" id="{C5203B11-90AC-478D-A7D9-056DF1B93559}"/>
              </a:ext>
            </a:extLst>
          </p:cNvPr>
          <p:cNvSpPr/>
          <p:nvPr/>
        </p:nvSpPr>
        <p:spPr>
          <a:xfrm>
            <a:off x="2612345" y="2327045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585938" y="24338484"/>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a:off x="5934295" y="21346264"/>
            <a:ext cx="0" cy="278363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Textfeld 157">
            <a:extLst>
              <a:ext uri="{FF2B5EF4-FFF2-40B4-BE49-F238E27FC236}">
                <a16:creationId xmlns:a16="http://schemas.microsoft.com/office/drawing/2014/main" id="{767D10E8-2B80-4FA0-A863-C5577E9732CA}"/>
              </a:ext>
            </a:extLst>
          </p:cNvPr>
          <p:cNvSpPr txBox="1"/>
          <p:nvPr/>
        </p:nvSpPr>
        <p:spPr>
          <a:xfrm>
            <a:off x="-728015" y="1437051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27" name="Ellipse 22">
            <a:extLst>
              <a:ext uri="{FF2B5EF4-FFF2-40B4-BE49-F238E27FC236}">
                <a16:creationId xmlns:a16="http://schemas.microsoft.com/office/drawing/2014/main" id="{FEC98F18-DED7-4AA7-81B9-3C5A5540531B}"/>
              </a:ext>
            </a:extLst>
          </p:cNvPr>
          <p:cNvSpPr/>
          <p:nvPr/>
        </p:nvSpPr>
        <p:spPr>
          <a:xfrm>
            <a:off x="3089319" y="2375162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43" name="Textfeld 87">
            <a:extLst>
              <a:ext uri="{FF2B5EF4-FFF2-40B4-BE49-F238E27FC236}">
                <a16:creationId xmlns:a16="http://schemas.microsoft.com/office/drawing/2014/main" id="{18C9D8CB-ED05-442B-9BED-81451DCBC2AD}"/>
              </a:ext>
            </a:extLst>
          </p:cNvPr>
          <p:cNvSpPr txBox="1"/>
          <p:nvPr/>
        </p:nvSpPr>
        <p:spPr>
          <a:xfrm>
            <a:off x="-728015" y="2619060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44" name="Textfeld 108">
            <a:extLst>
              <a:ext uri="{FF2B5EF4-FFF2-40B4-BE49-F238E27FC236}">
                <a16:creationId xmlns:a16="http://schemas.microsoft.com/office/drawing/2014/main" id="{C3ABF63D-505C-4314-AD27-B975F5B881DC}"/>
              </a:ext>
            </a:extLst>
          </p:cNvPr>
          <p:cNvSpPr txBox="1"/>
          <p:nvPr/>
        </p:nvSpPr>
        <p:spPr>
          <a:xfrm>
            <a:off x="1606397" y="26192249"/>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rPr>
              <a:t>[Cab21], [Pas19]</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53" name="Ellipse 22">
            <a:extLst>
              <a:ext uri="{FF2B5EF4-FFF2-40B4-BE49-F238E27FC236}">
                <a16:creationId xmlns:a16="http://schemas.microsoft.com/office/drawing/2014/main" id="{D206FB36-5AC6-433A-BE6E-8707E7E39DE7}"/>
              </a:ext>
            </a:extLst>
          </p:cNvPr>
          <p:cNvSpPr/>
          <p:nvPr/>
        </p:nvSpPr>
        <p:spPr>
          <a:xfrm>
            <a:off x="3575097" y="2327045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54" name="Textfeld 113">
            <a:extLst>
              <a:ext uri="{FF2B5EF4-FFF2-40B4-BE49-F238E27FC236}">
                <a16:creationId xmlns:a16="http://schemas.microsoft.com/office/drawing/2014/main" id="{A3F97233-69BC-48E9-B8EA-3FCD8991AF12}"/>
              </a:ext>
            </a:extLst>
          </p:cNvPr>
          <p:cNvSpPr txBox="1"/>
          <p:nvPr/>
        </p:nvSpPr>
        <p:spPr>
          <a:xfrm>
            <a:off x="7379519" y="2557853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55" name="Textfeld 114">
            <a:extLst>
              <a:ext uri="{FF2B5EF4-FFF2-40B4-BE49-F238E27FC236}">
                <a16:creationId xmlns:a16="http://schemas.microsoft.com/office/drawing/2014/main" id="{C3AFB07A-0CBF-4A2D-9A39-7B0F3DE17050}"/>
              </a:ext>
            </a:extLst>
          </p:cNvPr>
          <p:cNvSpPr txBox="1"/>
          <p:nvPr/>
        </p:nvSpPr>
        <p:spPr>
          <a:xfrm>
            <a:off x="9686960" y="2564396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56" name="Textfeld 106">
            <a:extLst>
              <a:ext uri="{FF2B5EF4-FFF2-40B4-BE49-F238E27FC236}">
                <a16:creationId xmlns:a16="http://schemas.microsoft.com/office/drawing/2014/main" id="{44BBF09A-AA55-4A6F-9D24-6591B77B88E0}"/>
              </a:ext>
            </a:extLst>
          </p:cNvPr>
          <p:cNvSpPr txBox="1"/>
          <p:nvPr/>
        </p:nvSpPr>
        <p:spPr>
          <a:xfrm>
            <a:off x="-728015" y="24450818"/>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8" name="Textfeld 105">
            <a:extLst>
              <a:ext uri="{FF2B5EF4-FFF2-40B4-BE49-F238E27FC236}">
                <a16:creationId xmlns:a16="http://schemas.microsoft.com/office/drawing/2014/main" id="{574EF0B3-E5EB-4D7F-9EE9-68C3F8647447}"/>
              </a:ext>
            </a:extLst>
          </p:cNvPr>
          <p:cNvSpPr txBox="1"/>
          <p:nvPr/>
        </p:nvSpPr>
        <p:spPr>
          <a:xfrm>
            <a:off x="6023299" y="24444163"/>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60" name="Textfeld 173">
            <a:extLst>
              <a:ext uri="{FF2B5EF4-FFF2-40B4-BE49-F238E27FC236}">
                <a16:creationId xmlns:a16="http://schemas.microsoft.com/office/drawing/2014/main" id="{90B3CDE1-3750-47A2-A4EB-FDD153681590}"/>
              </a:ext>
            </a:extLst>
          </p:cNvPr>
          <p:cNvSpPr txBox="1"/>
          <p:nvPr/>
        </p:nvSpPr>
        <p:spPr>
          <a:xfrm>
            <a:off x="-661488" y="25234698"/>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PM36: Camera Journal</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PA63: Hotline Ansage</a:t>
            </a:r>
            <a:endParaRPr lang="en-GB" sz="1400" i="0" dirty="0">
              <a:effectLst/>
              <a:latin typeface="Arial" panose="020B0604020202020204" pitchFamily="34" charset="0"/>
              <a:cs typeface="Arial" panose="020B0604020202020204" pitchFamily="34" charset="0"/>
            </a:endParaRPr>
          </a:p>
        </p:txBody>
      </p:sp>
      <p:sp>
        <p:nvSpPr>
          <p:cNvPr id="161" name="Textfeld 173">
            <a:extLst>
              <a:ext uri="{FF2B5EF4-FFF2-40B4-BE49-F238E27FC236}">
                <a16:creationId xmlns:a16="http://schemas.microsoft.com/office/drawing/2014/main" id="{4209C107-DE33-405B-8049-3F9FF170945A}"/>
              </a:ext>
            </a:extLst>
          </p:cNvPr>
          <p:cNvSpPr txBox="1"/>
          <p:nvPr/>
        </p:nvSpPr>
        <p:spPr>
          <a:xfrm>
            <a:off x="6097644" y="25234698"/>
            <a:ext cx="251612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VM14: Micro Surveys</a:t>
            </a:r>
            <a:r>
              <a:rPr lang="de-DE" sz="1400" i="0" u="none" strike="noStrike" dirty="0">
                <a:effectLst/>
                <a:latin typeface="Arial" panose="020B0604020202020204" pitchFamily="34" charset="0"/>
                <a:cs typeface="Arial" panose="020B0604020202020204" pitchFamily="34" charset="0"/>
              </a:rPr>
              <a:t> </a:t>
            </a:r>
          </a:p>
        </p:txBody>
      </p:sp>
      <p:sp>
        <p:nvSpPr>
          <p:cNvPr id="162" name="Textfeld 173">
            <a:extLst>
              <a:ext uri="{FF2B5EF4-FFF2-40B4-BE49-F238E27FC236}">
                <a16:creationId xmlns:a16="http://schemas.microsoft.com/office/drawing/2014/main" id="{9446917E-5383-41F8-9AEC-274D0757F8D3}"/>
              </a:ext>
            </a:extLst>
          </p:cNvPr>
          <p:cNvSpPr txBox="1"/>
          <p:nvPr/>
        </p:nvSpPr>
        <p:spPr>
          <a:xfrm>
            <a:off x="9120672" y="25234698"/>
            <a:ext cx="2516121" cy="738664"/>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VM11: </a:t>
            </a:r>
            <a:r>
              <a:rPr lang="en-GB" sz="1400" i="0" dirty="0" err="1">
                <a:effectLst/>
                <a:latin typeface="Arial" panose="020B0604020202020204" pitchFamily="34" charset="0"/>
                <a:cs typeface="Arial" panose="020B0604020202020204" pitchFamily="34" charset="0"/>
              </a:rPr>
              <a:t>Spontaninterviews</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baseline="0" dirty="0">
                <a:latin typeface="Arial" panose="020B0604020202020204" pitchFamily="34" charset="0"/>
                <a:cs typeface="Arial" panose="020B0604020202020204" pitchFamily="34" charset="0"/>
              </a:rPr>
              <a:t>VM18: </a:t>
            </a:r>
            <a:r>
              <a:rPr lang="en-GB" sz="1400" i="0" u="none" strike="noStrike" baseline="0" dirty="0" err="1">
                <a:latin typeface="Arial" panose="020B0604020202020204" pitchFamily="34" charset="0"/>
                <a:cs typeface="Arial" panose="020B0604020202020204" pitchFamily="34" charset="0"/>
              </a:rPr>
              <a:t>Testmärkte</a:t>
            </a:r>
            <a:endParaRPr lang="en-GB" sz="1400" i="0" u="none" strike="noStrike"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VM05: Conjoint Analyse</a:t>
            </a:r>
          </a:p>
        </p:txBody>
      </p:sp>
      <p:cxnSp>
        <p:nvCxnSpPr>
          <p:cNvPr id="163" name="Gerader Verbinder 11">
            <a:extLst>
              <a:ext uri="{FF2B5EF4-FFF2-40B4-BE49-F238E27FC236}">
                <a16:creationId xmlns:a16="http://schemas.microsoft.com/office/drawing/2014/main" id="{1CB7AF37-B2F7-4035-9323-7490C57BB1AC}"/>
              </a:ext>
            </a:extLst>
          </p:cNvPr>
          <p:cNvCxnSpPr/>
          <p:nvPr/>
        </p:nvCxnSpPr>
        <p:spPr bwMode="auto">
          <a:xfrm>
            <a:off x="5941941" y="24876494"/>
            <a:ext cx="0" cy="102081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Gerader Verbinder 58">
            <a:extLst>
              <a:ext uri="{FF2B5EF4-FFF2-40B4-BE49-F238E27FC236}">
                <a16:creationId xmlns:a16="http://schemas.microsoft.com/office/drawing/2014/main" id="{1007C92D-3FFB-452D-9CF7-B5789AB740D5}"/>
              </a:ext>
            </a:extLst>
          </p:cNvPr>
          <p:cNvCxnSpPr/>
          <p:nvPr/>
        </p:nvCxnSpPr>
        <p:spPr bwMode="auto">
          <a:xfrm flipV="1">
            <a:off x="-585938" y="26083943"/>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 name="Textfeld 113">
            <a:extLst>
              <a:ext uri="{FF2B5EF4-FFF2-40B4-BE49-F238E27FC236}">
                <a16:creationId xmlns:a16="http://schemas.microsoft.com/office/drawing/2014/main" id="{ED313EE5-F5A2-422F-9F60-351E05C39A9D}"/>
              </a:ext>
            </a:extLst>
          </p:cNvPr>
          <p:cNvSpPr txBox="1"/>
          <p:nvPr/>
        </p:nvSpPr>
        <p:spPr>
          <a:xfrm>
            <a:off x="6136499" y="2487649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6" name="Textfeld 110">
            <a:extLst>
              <a:ext uri="{FF2B5EF4-FFF2-40B4-BE49-F238E27FC236}">
                <a16:creationId xmlns:a16="http://schemas.microsoft.com/office/drawing/2014/main" id="{05CB6CD1-D7BF-4C51-B4C3-37A76D4F2862}"/>
              </a:ext>
            </a:extLst>
          </p:cNvPr>
          <p:cNvSpPr txBox="1"/>
          <p:nvPr/>
        </p:nvSpPr>
        <p:spPr>
          <a:xfrm>
            <a:off x="-608373" y="2487649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7" name="Textfeld 112">
            <a:extLst>
              <a:ext uri="{FF2B5EF4-FFF2-40B4-BE49-F238E27FC236}">
                <a16:creationId xmlns:a16="http://schemas.microsoft.com/office/drawing/2014/main" id="{1B9D3436-5413-405B-A677-1636F9F9F265}"/>
              </a:ext>
            </a:extLst>
          </p:cNvPr>
          <p:cNvSpPr txBox="1"/>
          <p:nvPr/>
        </p:nvSpPr>
        <p:spPr>
          <a:xfrm>
            <a:off x="2917525" y="2487649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8" name="Textfeld 114">
            <a:extLst>
              <a:ext uri="{FF2B5EF4-FFF2-40B4-BE49-F238E27FC236}">
                <a16:creationId xmlns:a16="http://schemas.microsoft.com/office/drawing/2014/main" id="{50C9F1CA-7CCB-4231-BB4C-4654C17DFCD0}"/>
              </a:ext>
            </a:extLst>
          </p:cNvPr>
          <p:cNvSpPr txBox="1"/>
          <p:nvPr/>
        </p:nvSpPr>
        <p:spPr>
          <a:xfrm>
            <a:off x="9120672" y="2487649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5" name="Pfeil: Chevron 130">
            <a:extLst>
              <a:ext uri="{FF2B5EF4-FFF2-40B4-BE49-F238E27FC236}">
                <a16:creationId xmlns:a16="http://schemas.microsoft.com/office/drawing/2014/main" id="{D6FBCD32-805B-4DE0-96AE-8430FD67814F}"/>
              </a:ext>
            </a:extLst>
          </p:cNvPr>
          <p:cNvSpPr/>
          <p:nvPr/>
        </p:nvSpPr>
        <p:spPr>
          <a:xfrm>
            <a:off x="-527598" y="379145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a:ea typeface="+mn-ea"/>
                <a:cs typeface="+mn-cs"/>
              </a:rPr>
              <a:t>Kundenstimmung messen</a:t>
            </a:r>
          </a:p>
        </p:txBody>
      </p:sp>
      <p:sp>
        <p:nvSpPr>
          <p:cNvPr id="88" name="Textfeld 61">
            <a:extLst>
              <a:ext uri="{FF2B5EF4-FFF2-40B4-BE49-F238E27FC236}">
                <a16:creationId xmlns:a16="http://schemas.microsoft.com/office/drawing/2014/main" id="{0CA53301-1133-4A51-A9B5-DF32EA301199}"/>
              </a:ext>
            </a:extLst>
          </p:cNvPr>
          <p:cNvSpPr txBox="1"/>
          <p:nvPr/>
        </p:nvSpPr>
        <p:spPr>
          <a:xfrm>
            <a:off x="-556733" y="4429399"/>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a:rPr>
              <a:t>Dazu gehören die Einstellungen oder Gefühle der Verbraucher gegenüber bestimmten Produkten oder Dienstleistungen.</a:t>
            </a:r>
          </a:p>
        </p:txBody>
      </p:sp>
      <p:sp>
        <p:nvSpPr>
          <p:cNvPr id="84" name="Pfeil: Chevron 86">
            <a:extLst>
              <a:ext uri="{FF2B5EF4-FFF2-40B4-BE49-F238E27FC236}">
                <a16:creationId xmlns:a16="http://schemas.microsoft.com/office/drawing/2014/main" id="{277F347F-70F3-417B-A082-E6ACF8855371}"/>
              </a:ext>
            </a:extLst>
          </p:cNvPr>
          <p:cNvSpPr/>
          <p:nvPr/>
        </p:nvSpPr>
        <p:spPr>
          <a:xfrm>
            <a:off x="10024088" y="3788596"/>
            <a:ext cx="2663000"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Einnahmequellen entdecken</a:t>
            </a:r>
          </a:p>
        </p:txBody>
      </p:sp>
      <p:sp>
        <p:nvSpPr>
          <p:cNvPr id="91" name="Textfeld 88">
            <a:extLst>
              <a:ext uri="{FF2B5EF4-FFF2-40B4-BE49-F238E27FC236}">
                <a16:creationId xmlns:a16="http://schemas.microsoft.com/office/drawing/2014/main" id="{62844457-C944-4FF8-A577-DF06F2939989}"/>
              </a:ext>
            </a:extLst>
          </p:cNvPr>
          <p:cNvSpPr txBox="1"/>
          <p:nvPr/>
        </p:nvSpPr>
        <p:spPr>
          <a:xfrm>
            <a:off x="9984384" y="4427797"/>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Entdecken Sie neue Einnahmequellen wie ein neues Produkt, um den letzten Kauf des Kunden zu ergänzen.</a:t>
            </a:r>
          </a:p>
        </p:txBody>
      </p:sp>
      <p:pic>
        <p:nvPicPr>
          <p:cNvPr id="3" name="Picture 2">
            <a:extLst>
              <a:ext uri="{FF2B5EF4-FFF2-40B4-BE49-F238E27FC236}">
                <a16:creationId xmlns:a16="http://schemas.microsoft.com/office/drawing/2014/main" id="{C958FCC0-2187-40AE-9670-C4C350DE9C7B}"/>
              </a:ext>
            </a:extLst>
          </p:cNvPr>
          <p:cNvPicPr>
            <a:picLocks noChangeAspect="1"/>
          </p:cNvPicPr>
          <p:nvPr/>
        </p:nvPicPr>
        <p:blipFill>
          <a:blip r:embed="rId3"/>
          <a:stretch>
            <a:fillRect/>
          </a:stretch>
        </p:blipFill>
        <p:spPr>
          <a:xfrm>
            <a:off x="153309" y="5976087"/>
            <a:ext cx="4914329" cy="2845594"/>
          </a:xfrm>
          <a:prstGeom prst="rect">
            <a:avLst/>
          </a:prstGeom>
        </p:spPr>
      </p:pic>
      <p:sp>
        <p:nvSpPr>
          <p:cNvPr id="95" name="Textfeld 96">
            <a:extLst>
              <a:ext uri="{FF2B5EF4-FFF2-40B4-BE49-F238E27FC236}">
                <a16:creationId xmlns:a16="http://schemas.microsoft.com/office/drawing/2014/main" id="{FC5316A5-5063-4D01-8F0D-57095FECE8B3}"/>
              </a:ext>
            </a:extLst>
          </p:cNvPr>
          <p:cNvSpPr txBox="1"/>
          <p:nvPr/>
        </p:nvSpPr>
        <p:spPr>
          <a:xfrm>
            <a:off x="5737116" y="5810928"/>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100" name="Gerader Verbinder 97">
            <a:extLst>
              <a:ext uri="{FF2B5EF4-FFF2-40B4-BE49-F238E27FC236}">
                <a16:creationId xmlns:a16="http://schemas.microsoft.com/office/drawing/2014/main" id="{495AF9B9-18DC-484C-B3AA-7DA174A30EF3}"/>
              </a:ext>
            </a:extLst>
          </p:cNvPr>
          <p:cNvCxnSpPr/>
          <p:nvPr/>
        </p:nvCxnSpPr>
        <p:spPr bwMode="auto">
          <a:xfrm>
            <a:off x="5527942" y="6121036"/>
            <a:ext cx="10861" cy="265864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Gerader Verbinder 118">
            <a:extLst>
              <a:ext uri="{FF2B5EF4-FFF2-40B4-BE49-F238E27FC236}">
                <a16:creationId xmlns:a16="http://schemas.microsoft.com/office/drawing/2014/main" id="{0C097714-5E59-4FBA-842E-8D7EE6E03263}"/>
              </a:ext>
            </a:extLst>
          </p:cNvPr>
          <p:cNvCxnSpPr/>
          <p:nvPr/>
        </p:nvCxnSpPr>
        <p:spPr bwMode="auto">
          <a:xfrm>
            <a:off x="8597331" y="6377172"/>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Textfeld 124">
            <a:extLst>
              <a:ext uri="{FF2B5EF4-FFF2-40B4-BE49-F238E27FC236}">
                <a16:creationId xmlns:a16="http://schemas.microsoft.com/office/drawing/2014/main" id="{4F234C56-5375-4CC3-A958-7EC353FB8DC3}"/>
              </a:ext>
            </a:extLst>
          </p:cNvPr>
          <p:cNvSpPr txBox="1"/>
          <p:nvPr/>
        </p:nvSpPr>
        <p:spPr>
          <a:xfrm>
            <a:off x="5737523" y="7059768"/>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Computer</a:t>
            </a:r>
          </a:p>
        </p:txBody>
      </p:sp>
      <p:pic>
        <p:nvPicPr>
          <p:cNvPr id="106" name="Graphic 105" descr="Laptop with solid fill">
            <a:extLst>
              <a:ext uri="{FF2B5EF4-FFF2-40B4-BE49-F238E27FC236}">
                <a16:creationId xmlns:a16="http://schemas.microsoft.com/office/drawing/2014/main" id="{BA850BEF-82E7-420E-9B0F-ACB5B8A3FF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9635" y="6192004"/>
            <a:ext cx="914400" cy="914400"/>
          </a:xfrm>
          <a:prstGeom prst="rect">
            <a:avLst/>
          </a:prstGeom>
        </p:spPr>
      </p:pic>
      <p:pic>
        <p:nvPicPr>
          <p:cNvPr id="107" name="Graphic 106" descr="Statistics with solid fill">
            <a:extLst>
              <a:ext uri="{FF2B5EF4-FFF2-40B4-BE49-F238E27FC236}">
                <a16:creationId xmlns:a16="http://schemas.microsoft.com/office/drawing/2014/main" id="{8A9ECF9D-B4E9-40B3-835E-AED9B1EA6D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67548" y="7472620"/>
            <a:ext cx="914400" cy="914400"/>
          </a:xfrm>
          <a:prstGeom prst="rect">
            <a:avLst/>
          </a:prstGeom>
        </p:spPr>
      </p:pic>
      <p:pic>
        <p:nvPicPr>
          <p:cNvPr id="108" name="Graphic 107" descr="Database with solid fill">
            <a:extLst>
              <a:ext uri="{FF2B5EF4-FFF2-40B4-BE49-F238E27FC236}">
                <a16:creationId xmlns:a16="http://schemas.microsoft.com/office/drawing/2014/main" id="{EB92F499-D724-4699-A223-3191231726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8030" y="6192004"/>
            <a:ext cx="914400" cy="914400"/>
          </a:xfrm>
          <a:prstGeom prst="rect">
            <a:avLst/>
          </a:prstGeom>
        </p:spPr>
      </p:pic>
      <p:sp>
        <p:nvSpPr>
          <p:cNvPr id="109" name="Textfeld 124">
            <a:extLst>
              <a:ext uri="{FF2B5EF4-FFF2-40B4-BE49-F238E27FC236}">
                <a16:creationId xmlns:a16="http://schemas.microsoft.com/office/drawing/2014/main" id="{3CFA5474-A3ED-40FC-9B4B-14DF56384332}"/>
              </a:ext>
            </a:extLst>
          </p:cNvPr>
          <p:cNvSpPr txBox="1"/>
          <p:nvPr/>
        </p:nvSpPr>
        <p:spPr>
          <a:xfrm>
            <a:off x="7261426" y="7059768"/>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Data</a:t>
            </a:r>
          </a:p>
        </p:txBody>
      </p:sp>
      <p:sp>
        <p:nvSpPr>
          <p:cNvPr id="114" name="Textfeld 124">
            <a:extLst>
              <a:ext uri="{FF2B5EF4-FFF2-40B4-BE49-F238E27FC236}">
                <a16:creationId xmlns:a16="http://schemas.microsoft.com/office/drawing/2014/main" id="{3C6640E9-C745-41E3-9B45-2A8D872E34B6}"/>
              </a:ext>
            </a:extLst>
          </p:cNvPr>
          <p:cNvSpPr txBox="1"/>
          <p:nvPr/>
        </p:nvSpPr>
        <p:spPr>
          <a:xfrm>
            <a:off x="5769605" y="8286711"/>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Visualisation tools</a:t>
            </a:r>
          </a:p>
        </p:txBody>
      </p:sp>
      <p:pic>
        <p:nvPicPr>
          <p:cNvPr id="115" name="Picture 114" descr="Logo&#10;&#10;Description automatically generated with low confidence">
            <a:extLst>
              <a:ext uri="{FF2B5EF4-FFF2-40B4-BE49-F238E27FC236}">
                <a16:creationId xmlns:a16="http://schemas.microsoft.com/office/drawing/2014/main" id="{3BCBF054-3D4A-47C7-AC65-C7617317081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649" b="89693" l="9630" r="91605">
                        <a14:foregroundMark x1="9753" y1="49561" x2="9753" y2="49561"/>
                        <a14:foregroundMark x1="10494" y1="49561" x2="10494" y2="48465"/>
                        <a14:foregroundMark x1="15802" y1="51974" x2="15802" y2="51974"/>
                        <a14:foregroundMark x1="31728" y1="56798" x2="72963" y2="54386"/>
                        <a14:foregroundMark x1="72963" y1="54386" x2="91605" y2="54386"/>
                      </a14:backgroundRemoval>
                    </a14:imgEffect>
                  </a14:imgLayer>
                </a14:imgProps>
              </a:ext>
              <a:ext uri="{28A0092B-C50C-407E-A947-70E740481C1C}">
                <a14:useLocalDpi xmlns:a14="http://schemas.microsoft.com/office/drawing/2010/main" val="0"/>
              </a:ext>
            </a:extLst>
          </a:blip>
          <a:stretch>
            <a:fillRect/>
          </a:stretch>
        </p:blipFill>
        <p:spPr>
          <a:xfrm>
            <a:off x="8907422" y="6172170"/>
            <a:ext cx="1636414" cy="921241"/>
          </a:xfrm>
          <a:prstGeom prst="rect">
            <a:avLst/>
          </a:prstGeom>
        </p:spPr>
      </p:pic>
      <p:pic>
        <p:nvPicPr>
          <p:cNvPr id="119" name="Picture 118" descr="Logo&#10;&#10;Description automatically generated">
            <a:extLst>
              <a:ext uri="{FF2B5EF4-FFF2-40B4-BE49-F238E27FC236}">
                <a16:creationId xmlns:a16="http://schemas.microsoft.com/office/drawing/2014/main" id="{843A1AEF-52CF-4566-AA1D-55335CCB817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4306" y1="63333" x2="34306" y2="40952"/>
                        <a14:foregroundMark x1="45972" y1="43333" x2="88056" y2="43333"/>
                        <a14:foregroundMark x1="84583" y1="63333" x2="49444" y2="64524"/>
                        <a14:foregroundMark x1="44583" y1="30238" x2="50833" y2="40952"/>
                        <a14:foregroundMark x1="84583" y1="70476" x2="81806" y2="57381"/>
                        <a14:foregroundMark x1="85972" y1="36190" x2="81111" y2="30238"/>
                      </a14:backgroundRemoval>
                    </a14:imgEffect>
                  </a14:imgLayer>
                </a14:imgProps>
              </a:ext>
              <a:ext uri="{28A0092B-C50C-407E-A947-70E740481C1C}">
                <a14:useLocalDpi xmlns:a14="http://schemas.microsoft.com/office/drawing/2010/main" val="0"/>
              </a:ext>
            </a:extLst>
          </a:blip>
          <a:stretch>
            <a:fillRect/>
          </a:stretch>
        </p:blipFill>
        <p:spPr>
          <a:xfrm>
            <a:off x="10681694" y="6187061"/>
            <a:ext cx="1579264" cy="921237"/>
          </a:xfrm>
          <a:prstGeom prst="rect">
            <a:avLst/>
          </a:prstGeom>
        </p:spPr>
      </p:pic>
      <p:pic>
        <p:nvPicPr>
          <p:cNvPr id="120" name="Picture 119" descr="Logo&#10;&#10;Description automatically generated">
            <a:extLst>
              <a:ext uri="{FF2B5EF4-FFF2-40B4-BE49-F238E27FC236}">
                <a16:creationId xmlns:a16="http://schemas.microsoft.com/office/drawing/2014/main" id="{642A91D3-CDE2-409F-B660-D887C49194C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17901" y1="63377" x2="15802" y2="37719"/>
                        <a14:foregroundMark x1="30247" y1="56140" x2="67407" y2="52412"/>
                        <a14:foregroundMark x1="67407" y1="52412" x2="85185" y2="52412"/>
                        <a14:foregroundMark x1="75556" y1="44956" x2="75556" y2="41447"/>
                        <a14:foregroundMark x1="18642" y1="59649" x2="17901" y2="35307"/>
                      </a14:backgroundRemoval>
                    </a14:imgEffect>
                  </a14:imgLayer>
                </a14:imgProps>
              </a:ext>
              <a:ext uri="{28A0092B-C50C-407E-A947-70E740481C1C}">
                <a14:useLocalDpi xmlns:a14="http://schemas.microsoft.com/office/drawing/2010/main" val="0"/>
              </a:ext>
            </a:extLst>
          </a:blip>
          <a:stretch>
            <a:fillRect/>
          </a:stretch>
        </p:blipFill>
        <p:spPr>
          <a:xfrm>
            <a:off x="8925678" y="7468417"/>
            <a:ext cx="1584492" cy="892010"/>
          </a:xfrm>
          <a:prstGeom prst="rect">
            <a:avLst/>
          </a:prstGeom>
        </p:spPr>
      </p:pic>
      <p:graphicFrame>
        <p:nvGraphicFramePr>
          <p:cNvPr id="122" name="Table 142">
            <a:extLst>
              <a:ext uri="{FF2B5EF4-FFF2-40B4-BE49-F238E27FC236}">
                <a16:creationId xmlns:a16="http://schemas.microsoft.com/office/drawing/2014/main" id="{9B6DBFB4-9DD2-4F0B-9DC2-825BB68DEA5B}"/>
              </a:ext>
            </a:extLst>
          </p:cNvPr>
          <p:cNvGraphicFramePr>
            <a:graphicFrameLocks noGrp="1"/>
          </p:cNvGraphicFramePr>
          <p:nvPr>
            <p:extLst>
              <p:ext uri="{D42A27DB-BD31-4B8C-83A1-F6EECF244321}">
                <p14:modId xmlns:p14="http://schemas.microsoft.com/office/powerpoint/2010/main" val="1205257727"/>
              </p:ext>
            </p:extLst>
          </p:nvPr>
        </p:nvGraphicFramePr>
        <p:xfrm>
          <a:off x="-626397" y="9744632"/>
          <a:ext cx="13129836" cy="436309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2033623">
                  <a:extLst>
                    <a:ext uri="{9D8B030D-6E8A-4147-A177-3AD203B41FA5}">
                      <a16:colId xmlns:a16="http://schemas.microsoft.com/office/drawing/2014/main" val="2115851003"/>
                    </a:ext>
                  </a:extLst>
                </a:gridCol>
                <a:gridCol w="1600200">
                  <a:extLst>
                    <a:ext uri="{9D8B030D-6E8A-4147-A177-3AD203B41FA5}">
                      <a16:colId xmlns:a16="http://schemas.microsoft.com/office/drawing/2014/main" val="974451925"/>
                    </a:ext>
                  </a:extLst>
                </a:gridCol>
                <a:gridCol w="1785257">
                  <a:extLst>
                    <a:ext uri="{9D8B030D-6E8A-4147-A177-3AD203B41FA5}">
                      <a16:colId xmlns:a16="http://schemas.microsoft.com/office/drawing/2014/main" val="1144659816"/>
                    </a:ext>
                  </a:extLst>
                </a:gridCol>
                <a:gridCol w="2155371">
                  <a:extLst>
                    <a:ext uri="{9D8B030D-6E8A-4147-A177-3AD203B41FA5}">
                      <a16:colId xmlns:a16="http://schemas.microsoft.com/office/drawing/2014/main" val="297790444"/>
                    </a:ext>
                  </a:extLst>
                </a:gridCol>
                <a:gridCol w="2074925">
                  <a:extLst>
                    <a:ext uri="{9D8B030D-6E8A-4147-A177-3AD203B41FA5}">
                      <a16:colId xmlns:a16="http://schemas.microsoft.com/office/drawing/2014/main" val="2341571255"/>
                    </a:ext>
                  </a:extLst>
                </a:gridCol>
              </a:tblGrid>
              <a:tr h="16210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32030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Schwere und dringende Anker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Angefragte Features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715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CES (Consumer Effort score)</a:t>
                      </a:r>
                    </a:p>
                    <a:p>
                      <a:pPr marL="285750" indent="-285750">
                        <a:buFont typeface="Arial" panose="020B0604020202020204" pitchFamily="34" charset="0"/>
                        <a:buChar cha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Feedback</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69399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Net promoter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Kundengewinnung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CES (Consumer Effort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Akquisitions- und Retentionsrate</a:t>
                      </a: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p>
                      <a:pPr marL="285750" indent="-285750">
                        <a:buFont typeface="Arial" panose="020B0604020202020204" pitchFamily="34" charset="0"/>
                        <a:buChar char="•"/>
                      </a:pPr>
                      <a:r>
                        <a:rPr lang="de-DE" sz="1400">
                          <a:solidFill>
                            <a:srgbClr val="000000">
                              <a:lumMod val="75000"/>
                              <a:lumOff val="25000"/>
                            </a:srgbClr>
                          </a:solidFill>
                          <a:latin typeface="Arial"/>
                        </a:rPr>
                        <a:t>Erwerbs- und Aufbewahrungsnachweise</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Net sentiment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Vertrauen und Respekt</a:t>
                      </a:r>
                      <a:endParaRPr lang="en-US" sz="1400">
                        <a:solidFill>
                          <a:srgbClr val="000000">
                            <a:lumMod val="75000"/>
                            <a:lumOff val="25000"/>
                          </a:srgbClr>
                        </a:solidFill>
                        <a:latin typeface="Arial"/>
                      </a:endParaRPr>
                    </a:p>
                    <a:p>
                      <a:pPr marL="285750" indent="-285750">
                        <a:buFont typeface="Arial" panose="020B0604020202020204" pitchFamily="34" charset="0"/>
                        <a:buChar char="•"/>
                      </a:pPr>
                      <a:r>
                        <a:rPr lang="en-US" sz="1400">
                          <a:solidFill>
                            <a:srgbClr val="000000">
                              <a:lumMod val="75000"/>
                              <a:lumOff val="25000"/>
                            </a:srgbClr>
                          </a:solidFill>
                          <a:latin typeface="Arial" panose="020B0604020202020204" pitchFamily="34" charset="0"/>
                          <a:cs typeface="Arial" panose="020B0604020202020204" pitchFamily="34" charset="0"/>
                        </a:rPr>
                        <a:t>Engagement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Social media impact</a:t>
                      </a:r>
                    </a:p>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Click Through Rate</a:t>
                      </a: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Antwortrate</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Durchschnittliche</a:t>
                      </a:r>
                      <a:r>
                        <a:rPr lang="en-US" sz="1400" dirty="0">
                          <a:solidFill>
                            <a:srgbClr val="000000">
                              <a:lumMod val="75000"/>
                              <a:lumOff val="25000"/>
                            </a:srgbClr>
                          </a:solidFill>
                          <a:latin typeface="Arial" panose="020B0604020202020204" pitchFamily="34" charset="0"/>
                          <a:cs typeface="Arial" panose="020B0604020202020204" pitchFamily="34" charset="0"/>
                        </a:rPr>
                        <a:t> </a:t>
                      </a:r>
                      <a:r>
                        <a:rPr lang="en-US" sz="1400" dirty="0" err="1">
                          <a:solidFill>
                            <a:srgbClr val="000000">
                              <a:lumMod val="75000"/>
                              <a:lumOff val="25000"/>
                            </a:srgbClr>
                          </a:solidFill>
                          <a:latin typeface="Arial" panose="020B0604020202020204" pitchFamily="34" charset="0"/>
                          <a:cs typeface="Arial" panose="020B0604020202020204" pitchFamily="34" charset="0"/>
                        </a:rPr>
                        <a:t>Reaktionszeit</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41373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CES (Consumer Effort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Finanzielle Beweise</a:t>
                      </a:r>
                    </a:p>
                    <a:p>
                      <a:pPr marL="285750" indent="-285750">
                        <a:buFont typeface="Arial" panose="020B0604020202020204" pitchFamily="34" charset="0"/>
                        <a:buChar char="•"/>
                      </a:pPr>
                      <a:r>
                        <a:rPr lang="de-DE" sz="1400">
                          <a:solidFill>
                            <a:srgbClr val="000000">
                              <a:lumMod val="75000"/>
                              <a:lumOff val="25000"/>
                            </a:srgbClr>
                          </a:solidFill>
                          <a:latin typeface="Arial"/>
                        </a:rPr>
                        <a:t>Belege für das Wertversprechen</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Conversion rate</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124" name="Rechteck 158">
            <a:extLst>
              <a:ext uri="{FF2B5EF4-FFF2-40B4-BE49-F238E27FC236}">
                <a16:creationId xmlns:a16="http://schemas.microsoft.com/office/drawing/2014/main" id="{6665BC66-344E-47CE-8517-0672C9EDAB6E}"/>
              </a:ext>
            </a:extLst>
          </p:cNvPr>
          <p:cNvSpPr/>
          <p:nvPr/>
        </p:nvSpPr>
        <p:spPr>
          <a:xfrm>
            <a:off x="-508588" y="14839125"/>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25" name="Rechteck 159">
            <a:extLst>
              <a:ext uri="{FF2B5EF4-FFF2-40B4-BE49-F238E27FC236}">
                <a16:creationId xmlns:a16="http://schemas.microsoft.com/office/drawing/2014/main" id="{81D833C4-97E8-4141-A036-37E706682A2A}"/>
              </a:ext>
            </a:extLst>
          </p:cNvPr>
          <p:cNvSpPr/>
          <p:nvPr/>
        </p:nvSpPr>
        <p:spPr>
          <a:xfrm>
            <a:off x="4117041" y="14839125"/>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29" name="Rechteck 160">
            <a:extLst>
              <a:ext uri="{FF2B5EF4-FFF2-40B4-BE49-F238E27FC236}">
                <a16:creationId xmlns:a16="http://schemas.microsoft.com/office/drawing/2014/main" id="{E98FF5D6-D5BA-4972-8BE6-7B9FC45933C8}"/>
              </a:ext>
            </a:extLst>
          </p:cNvPr>
          <p:cNvSpPr/>
          <p:nvPr/>
        </p:nvSpPr>
        <p:spPr>
          <a:xfrm>
            <a:off x="8743018" y="14839125"/>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37" name="Textfeld 164">
            <a:extLst>
              <a:ext uri="{FF2B5EF4-FFF2-40B4-BE49-F238E27FC236}">
                <a16:creationId xmlns:a16="http://schemas.microsoft.com/office/drawing/2014/main" id="{E0F589F6-06D7-4491-89B7-67B6E8312FC6}"/>
              </a:ext>
            </a:extLst>
          </p:cNvPr>
          <p:cNvSpPr txBox="1"/>
          <p:nvPr/>
        </p:nvSpPr>
        <p:spPr>
          <a:xfrm>
            <a:off x="-520792" y="15424670"/>
            <a:ext cx="3484903"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Alternative 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Kartensortierung</a:t>
            </a:r>
          </a:p>
        </p:txBody>
      </p:sp>
      <p:sp>
        <p:nvSpPr>
          <p:cNvPr id="138" name="Textfeld 165">
            <a:extLst>
              <a:ext uri="{FF2B5EF4-FFF2-40B4-BE49-F238E27FC236}">
                <a16:creationId xmlns:a16="http://schemas.microsoft.com/office/drawing/2014/main" id="{BED00A8B-67B8-44BD-BD73-DDF00C35B404}"/>
              </a:ext>
            </a:extLst>
          </p:cNvPr>
          <p:cNvSpPr txBox="1"/>
          <p:nvPr/>
        </p:nvSpPr>
        <p:spPr>
          <a:xfrm>
            <a:off x="4123888" y="15424670"/>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Multivariate analysis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Schätzung mit Story Points</a:t>
            </a:r>
          </a:p>
        </p:txBody>
      </p:sp>
      <p:cxnSp>
        <p:nvCxnSpPr>
          <p:cNvPr id="141" name="Gerader Verbinder 168">
            <a:extLst>
              <a:ext uri="{FF2B5EF4-FFF2-40B4-BE49-F238E27FC236}">
                <a16:creationId xmlns:a16="http://schemas.microsoft.com/office/drawing/2014/main" id="{18CBDFF7-6777-4F0C-A21E-363F0B39A9F7}"/>
              </a:ext>
            </a:extLst>
          </p:cNvPr>
          <p:cNvCxnSpPr/>
          <p:nvPr/>
        </p:nvCxnSpPr>
        <p:spPr bwMode="auto">
          <a:xfrm>
            <a:off x="-603951" y="1650331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 name="Textfeld 165">
            <a:extLst>
              <a:ext uri="{FF2B5EF4-FFF2-40B4-BE49-F238E27FC236}">
                <a16:creationId xmlns:a16="http://schemas.microsoft.com/office/drawing/2014/main" id="{9A824001-3167-443B-841F-B0BB06237286}"/>
              </a:ext>
            </a:extLst>
          </p:cNvPr>
          <p:cNvSpPr txBox="1"/>
          <p:nvPr/>
        </p:nvSpPr>
        <p:spPr>
          <a:xfrm>
            <a:off x="8746011" y="15424670"/>
            <a:ext cx="3205834"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Narrative Analyse</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Fallstudie</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Geerdete Theorie</a:t>
            </a:r>
          </a:p>
        </p:txBody>
      </p:sp>
      <p:graphicFrame>
        <p:nvGraphicFramePr>
          <p:cNvPr id="145" name="Table 23">
            <a:extLst>
              <a:ext uri="{FF2B5EF4-FFF2-40B4-BE49-F238E27FC236}">
                <a16:creationId xmlns:a16="http://schemas.microsoft.com/office/drawing/2014/main" id="{3DDF8FB5-693B-4229-A3FE-A2F13F2AC89C}"/>
              </a:ext>
            </a:extLst>
          </p:cNvPr>
          <p:cNvGraphicFramePr>
            <a:graphicFrameLocks noGrp="1"/>
          </p:cNvGraphicFramePr>
          <p:nvPr>
            <p:extLst>
              <p:ext uri="{D42A27DB-BD31-4B8C-83A1-F6EECF244321}">
                <p14:modId xmlns:p14="http://schemas.microsoft.com/office/powerpoint/2010/main" val="2760989733"/>
              </p:ext>
            </p:extLst>
          </p:nvPr>
        </p:nvGraphicFramePr>
        <p:xfrm>
          <a:off x="29842" y="17049508"/>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46136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DE"/>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de-DE"/>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61922594"/>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169" name="Ellipse 22">
            <a:extLst>
              <a:ext uri="{FF2B5EF4-FFF2-40B4-BE49-F238E27FC236}">
                <a16:creationId xmlns:a16="http://schemas.microsoft.com/office/drawing/2014/main" id="{A0F6562D-C468-4B0C-9806-29AEB626A5E8}"/>
              </a:ext>
            </a:extLst>
          </p:cNvPr>
          <p:cNvSpPr/>
          <p:nvPr/>
        </p:nvSpPr>
        <p:spPr>
          <a:xfrm>
            <a:off x="3581813" y="2375162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71" name="Ellipse 22">
            <a:extLst>
              <a:ext uri="{FF2B5EF4-FFF2-40B4-BE49-F238E27FC236}">
                <a16:creationId xmlns:a16="http://schemas.microsoft.com/office/drawing/2014/main" id="{4A85A26B-C396-4794-88EC-EEBC21E94113}"/>
              </a:ext>
            </a:extLst>
          </p:cNvPr>
          <p:cNvSpPr/>
          <p:nvPr/>
        </p:nvSpPr>
        <p:spPr>
          <a:xfrm>
            <a:off x="2119695" y="2375162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3" name="Gerade Verbindung mit Pfeil 67">
            <a:extLst>
              <a:ext uri="{FF2B5EF4-FFF2-40B4-BE49-F238E27FC236}">
                <a16:creationId xmlns:a16="http://schemas.microsoft.com/office/drawing/2014/main" id="{7802A4C1-EE12-4080-B531-47D9F720503D}"/>
              </a:ext>
            </a:extLst>
          </p:cNvPr>
          <p:cNvCxnSpPr>
            <a:cxnSpLocks/>
          </p:cNvCxnSpPr>
          <p:nvPr/>
        </p:nvCxnSpPr>
        <p:spPr bwMode="auto">
          <a:xfrm flipV="1">
            <a:off x="10767713" y="23033096"/>
            <a:ext cx="0" cy="4753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Rectangle 79">
            <a:extLst>
              <a:ext uri="{FF2B5EF4-FFF2-40B4-BE49-F238E27FC236}">
                <a16:creationId xmlns:a16="http://schemas.microsoft.com/office/drawing/2014/main" id="{FAE8445C-3CEC-4832-9B83-4A6B521FCF3C}"/>
              </a:ext>
            </a:extLst>
          </p:cNvPr>
          <p:cNvSpPr/>
          <p:nvPr/>
        </p:nvSpPr>
        <p:spPr>
          <a:xfrm>
            <a:off x="-1144062" y="26465683"/>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3F23AD5-25BB-4557-87E6-157D7439AC10}"/>
              </a:ext>
            </a:extLst>
          </p:cNvPr>
          <p:cNvSpPr/>
          <p:nvPr/>
        </p:nvSpPr>
        <p:spPr>
          <a:xfrm>
            <a:off x="12638161" y="257395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B8794364-CAC4-42FC-8489-78F67D2E9698}"/>
              </a:ext>
            </a:extLst>
          </p:cNvPr>
          <p:cNvSpPr/>
          <p:nvPr/>
        </p:nvSpPr>
        <p:spPr>
          <a:xfrm>
            <a:off x="-900416" y="1211401"/>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97" name="Textfeld 74">
            <a:extLst>
              <a:ext uri="{FF2B5EF4-FFF2-40B4-BE49-F238E27FC236}">
                <a16:creationId xmlns:a16="http://schemas.microsoft.com/office/drawing/2014/main" id="{190C6B37-A3AA-4CF2-8F4C-F602515CEE02}"/>
              </a:ext>
            </a:extLst>
          </p:cNvPr>
          <p:cNvSpPr txBox="1"/>
          <p:nvPr/>
        </p:nvSpPr>
        <p:spPr>
          <a:xfrm>
            <a:off x="-728015" y="1662403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8" name="Gerader Verbinder 168">
            <a:extLst>
              <a:ext uri="{FF2B5EF4-FFF2-40B4-BE49-F238E27FC236}">
                <a16:creationId xmlns:a16="http://schemas.microsoft.com/office/drawing/2014/main" id="{C8975B6E-935D-4661-AEE2-83C7D7C9D860}"/>
              </a:ext>
            </a:extLst>
          </p:cNvPr>
          <p:cNvCxnSpPr/>
          <p:nvPr/>
        </p:nvCxnSpPr>
        <p:spPr bwMode="auto">
          <a:xfrm flipV="1">
            <a:off x="6104015" y="21051767"/>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0" name="Textfeld 76">
            <a:extLst>
              <a:ext uri="{FF2B5EF4-FFF2-40B4-BE49-F238E27FC236}">
                <a16:creationId xmlns:a16="http://schemas.microsoft.com/office/drawing/2014/main" id="{E0988345-29A4-4FDD-981B-910B00B8B0CD}"/>
              </a:ext>
            </a:extLst>
          </p:cNvPr>
          <p:cNvSpPr txBox="1"/>
          <p:nvPr/>
        </p:nvSpPr>
        <p:spPr>
          <a:xfrm>
            <a:off x="6023299" y="2117698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1" name="Textfeld 173">
            <a:extLst>
              <a:ext uri="{FF2B5EF4-FFF2-40B4-BE49-F238E27FC236}">
                <a16:creationId xmlns:a16="http://schemas.microsoft.com/office/drawing/2014/main" id="{A97473C4-65AD-42EF-AD87-EAB8F0418C6E}"/>
              </a:ext>
            </a:extLst>
          </p:cNvPr>
          <p:cNvSpPr txBox="1"/>
          <p:nvPr/>
        </p:nvSpPr>
        <p:spPr>
          <a:xfrm>
            <a:off x="2920468" y="25234698"/>
            <a:ext cx="251612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a:t>
            </a:r>
          </a:p>
        </p:txBody>
      </p:sp>
      <p:sp>
        <p:nvSpPr>
          <p:cNvPr id="112" name="Rectangle 111">
            <a:extLst>
              <a:ext uri="{FF2B5EF4-FFF2-40B4-BE49-F238E27FC236}">
                <a16:creationId xmlns:a16="http://schemas.microsoft.com/office/drawing/2014/main" id="{CD19D19D-FCAE-41FF-94BE-E838063A7730}"/>
              </a:ext>
            </a:extLst>
          </p:cNvPr>
          <p:cNvSpPr/>
          <p:nvPr/>
        </p:nvSpPr>
        <p:spPr>
          <a:xfrm>
            <a:off x="-2252859" y="-628174"/>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4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2200" y="-1776473"/>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algn="l"/>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VM39: </a:t>
            </a:r>
            <a:r>
              <a:rPr lang="en-GB" sz="2200" b="1" i="0" u="none" strike="noStrike" baseline="0" dirty="0">
                <a:solidFill>
                  <a:schemeClr val="bg1"/>
                </a:solidFill>
                <a:latin typeface="Arial" panose="020B0604020202020204" pitchFamily="34" charset="0"/>
                <a:cs typeface="Arial" panose="020B0604020202020204" pitchFamily="34" charset="0"/>
              </a:rPr>
              <a:t>Crowdfunding</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a:t>
            </a:r>
            <a:r>
              <a:rPr lang="en-GB" sz="2200" dirty="0" err="1">
                <a:solidFill>
                  <a:schemeClr val="bg1"/>
                </a:solidFill>
                <a:latin typeface="Arial" panose="020B0604020202020204" pitchFamily="34" charset="0"/>
                <a:cs typeface="Arial" panose="020B0604020202020204" pitchFamily="34" charset="0"/>
              </a:rPr>
              <a:t>Befragung</a:t>
            </a:r>
            <a:endParaRPr lang="en-BZ" sz="2200" kern="1200" noProof="0" dirty="0">
              <a:solidFill>
                <a:schemeClr val="bg1"/>
              </a:solidFill>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2200" y="-1133396"/>
            <a:ext cx="13824823" cy="27771827"/>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41570" y="-1019697"/>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28386" y="-570037"/>
            <a:ext cx="13555" cy="3568562"/>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14170" y="-604851"/>
            <a:ext cx="6240421" cy="1268866"/>
          </a:xfrm>
          <a:prstGeom prst="rect">
            <a:avLst/>
          </a:prstGeom>
        </p:spPr>
        <p:txBody>
          <a:bodyPr wrap="square" lIns="0" tIns="0" rIns="0" bIns="0" rtlCol="0">
            <a:noAutofit/>
          </a:bodyPr>
          <a:lstStyle/>
          <a:p>
            <a:pPr algn="just"/>
            <a:r>
              <a:rPr lang="de-DE" sz="1600" dirty="0">
                <a:latin typeface="Arial" panose="020B0604020202020204" pitchFamily="34" charset="0"/>
                <a:cs typeface="Arial" panose="020B0604020202020204" pitchFamily="34" charset="0"/>
              </a:rPr>
              <a:t>Crowdfunding ist die Praxis, ein Projekt oder Unternehmen zu finanzieren, indem Geld von einer großen Anzahl von Menschen gesammelt wird, in der heutigen Zeit typischerweise über das Internet. Spenden- oder Beteiligungsaufrufe erfolgen über private Homepages, professionelle Websites und spezielle Plattformen. Crowdfunding dient oft der Finanzierung von eher ungewöhnlichen und kostengünstigen Projekten. Mit Crowdinvesting steht eine Alternative für kapitalintensive Unternehmen und Anliegen zur Verfügung. Eine klare Abgrenzung ist nicht immer möglich, und manche Crowdfunding-Plattformen wenden sich ausdrücklich auch an ambitionierte Start-ups. Die sichere und seriöse Abwicklung von Transaktionen ist ebenso ein Erfolgsfaktor für die zahlreichen Plattformen wie die einfache Bedienbarkeit. Wichtig ist auch die Attraktivität der Projekte.</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nvGraphicFramePr>
        <p:xfrm>
          <a:off x="6579305" y="21616622"/>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dirty="0">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dirty="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dirty="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dirty="0">
                          <a:solidFill>
                            <a:schemeClr val="dk1"/>
                          </a:solidFill>
                          <a:latin typeface="Arial" panose="020B0604020202020204" pitchFamily="34" charset="0"/>
                          <a:ea typeface="+mn-ea"/>
                          <a:cs typeface="Arial" panose="020B0604020202020204" pitchFamily="34" charset="0"/>
                        </a:rPr>
                        <a:t>Personananzahl</a:t>
                      </a: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dirty="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767713" y="22187898"/>
            <a:ext cx="0" cy="43697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03951" y="323795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23283" y="-1023891"/>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189977" y="-604851"/>
            <a:ext cx="6387511" cy="1179594"/>
          </a:xfrm>
          <a:prstGeom prst="rect">
            <a:avLst/>
          </a:prstGeom>
        </p:spPr>
        <p:txBody>
          <a:bodyPr wrap="square" lIns="0" tIns="0" rIns="0" bIns="0" rtlCol="0">
            <a:noAutofit/>
          </a:bodyPr>
          <a:lstStyle/>
          <a:p>
            <a:pPr marR="0" lvl="0" algn="just" defTabSz="914400" rtl="0" eaLnBrk="1" fontAlgn="auto" latinLnBrk="0" hangingPunct="1">
              <a:lnSpc>
                <a:spcPct val="100000"/>
              </a:lnSpc>
              <a:spcBef>
                <a:spcPts val="0"/>
              </a:spcBef>
              <a:spcAft>
                <a:spcPts val="0"/>
              </a:spcAft>
              <a:buClrTx/>
              <a:buSzTx/>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Um die besten Crowdfunding-Ergebnisse zu erzielen, bereiten Sie sich auf die Kampagne vor, bevor Sie sie starten. Teilen Sie Ihrer Familie und Ihren Freunden mit, dass Sie die Kampagne starten werden. Seien Sie vor dem Start auf Ihren persönlichen und geschäftlichen Social-Media-Konten aktiv. Geben Sie potenziellen Unterstützern jede Chance, Sie zu finden. Scheuen Sie sich nicht, Ihre Unterstützer nach Ende der Kampagne auf dem Laufenden zu halten. Eine erfolgreiche Crowdfunding-Kampagne konzentriert sich auf die Pflege von Beziehungen zu Unterstützern.</a:t>
            </a:r>
          </a:p>
          <a:p>
            <a:pPr marR="0" lvl="0" algn="just" defTabSz="914400" rtl="0" eaLnBrk="1" fontAlgn="auto" latinLnBrk="0" hangingPunct="1">
              <a:lnSpc>
                <a:spcPct val="100000"/>
              </a:lnSpc>
              <a:spcBef>
                <a:spcPts val="0"/>
              </a:spcBef>
              <a:spcAft>
                <a:spcPts val="0"/>
              </a:spcAft>
              <a:buClrTx/>
              <a:buSzTx/>
              <a:tabLst/>
              <a:defRPr/>
            </a:pPr>
            <a:r>
              <a:rPr kumimoji="0" lang="de-DE" sz="1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Auch die Erstellung der richtigen Marketingmaterialien braucht Zeit. Versuchen Sie nicht, am Tag vor Beginn der Kampagne ein Lehrvideo zu drehen; Gib dir Zeit, es richtig zu machen. Wenn Sie sich ein paar zusätzliche Wochen Zeit nehmen, um einen Plan zu entwickeln und Begeisterung für die Kampagne zu wecken, können Sie Ihr Crowdfunding-Ziel erreichen.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8015" y="334339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728015" y="581512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03951" y="1428389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nvGraphicFramePr>
        <p:xfrm>
          <a:off x="32173" y="21465767"/>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111524" y="2327045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93147" y="2327045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93" name="Gerader Verbinder 68">
            <a:extLst>
              <a:ext uri="{FF2B5EF4-FFF2-40B4-BE49-F238E27FC236}">
                <a16:creationId xmlns:a16="http://schemas.microsoft.com/office/drawing/2014/main" id="{8EC4E425-9F5E-4359-95A1-3034FD4974DC}"/>
              </a:ext>
            </a:extLst>
          </p:cNvPr>
          <p:cNvCxnSpPr/>
          <p:nvPr/>
        </p:nvCxnSpPr>
        <p:spPr bwMode="auto">
          <a:xfrm>
            <a:off x="-603951" y="571131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feld 83">
            <a:extLst>
              <a:ext uri="{FF2B5EF4-FFF2-40B4-BE49-F238E27FC236}">
                <a16:creationId xmlns:a16="http://schemas.microsoft.com/office/drawing/2014/main" id="{E9B3721C-BCBD-4DDB-817D-7459AB79E646}"/>
              </a:ext>
            </a:extLst>
          </p:cNvPr>
          <p:cNvSpPr txBox="1"/>
          <p:nvPr/>
        </p:nvSpPr>
        <p:spPr>
          <a:xfrm>
            <a:off x="-728015" y="9299708"/>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Gerade Verbindung mit Pfeil 170">
            <a:extLst>
              <a:ext uri="{FF2B5EF4-FFF2-40B4-BE49-F238E27FC236}">
                <a16:creationId xmlns:a16="http://schemas.microsoft.com/office/drawing/2014/main" id="{21A83AA9-9756-4554-B51B-15D68E6B3488}"/>
              </a:ext>
            </a:extLst>
          </p:cNvPr>
          <p:cNvCxnSpPr>
            <a:cxnSpLocks/>
          </p:cNvCxnSpPr>
          <p:nvPr/>
        </p:nvCxnSpPr>
        <p:spPr bwMode="auto">
          <a:xfrm>
            <a:off x="10767713" y="23508489"/>
            <a:ext cx="0" cy="441226"/>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130">
            <a:extLst>
              <a:ext uri="{FF2B5EF4-FFF2-40B4-BE49-F238E27FC236}">
                <a16:creationId xmlns:a16="http://schemas.microsoft.com/office/drawing/2014/main" id="{87520CC3-65BE-4D8C-BDBA-1FDA93B0AFF4}"/>
              </a:ext>
            </a:extLst>
          </p:cNvPr>
          <p:cNvSpPr/>
          <p:nvPr/>
        </p:nvSpPr>
        <p:spPr>
          <a:xfrm>
            <a:off x="2114724" y="379145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a:ea typeface="+mn-ea"/>
                <a:cs typeface="+mn-cs"/>
              </a:rPr>
              <a:t>Identifizieren Sie Ihr Publikum</a:t>
            </a:r>
          </a:p>
        </p:txBody>
      </p:sp>
      <p:sp>
        <p:nvSpPr>
          <p:cNvPr id="83" name="Textfeld 61">
            <a:extLst>
              <a:ext uri="{FF2B5EF4-FFF2-40B4-BE49-F238E27FC236}">
                <a16:creationId xmlns:a16="http://schemas.microsoft.com/office/drawing/2014/main" id="{F9DE9FCE-EA38-41BE-8884-97ECA2F1D31C}"/>
              </a:ext>
            </a:extLst>
          </p:cNvPr>
          <p:cNvSpPr txBox="1"/>
          <p:nvPr/>
        </p:nvSpPr>
        <p:spPr>
          <a:xfrm>
            <a:off x="2084825" y="4429566"/>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a:rPr>
              <a:t>Wenn Sie schon dabei sind, entscheiden Sie sich für die möglichen Prämien, die Sie Ihren potenziellen Kunden anbieten können.</a:t>
            </a:r>
          </a:p>
        </p:txBody>
      </p:sp>
      <p:sp>
        <p:nvSpPr>
          <p:cNvPr id="89" name="Pfeil: Chevron 81">
            <a:extLst>
              <a:ext uri="{FF2B5EF4-FFF2-40B4-BE49-F238E27FC236}">
                <a16:creationId xmlns:a16="http://schemas.microsoft.com/office/drawing/2014/main" id="{89E7FF72-B8E6-4AA7-BF6D-AD62BC5A9A6F}"/>
              </a:ext>
            </a:extLst>
          </p:cNvPr>
          <p:cNvSpPr/>
          <p:nvPr/>
        </p:nvSpPr>
        <p:spPr>
          <a:xfrm>
            <a:off x="4744053" y="379285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Finanzierungsziele festlegen</a:t>
            </a:r>
          </a:p>
        </p:txBody>
      </p:sp>
      <p:sp>
        <p:nvSpPr>
          <p:cNvPr id="90" name="Textfeld 82">
            <a:extLst>
              <a:ext uri="{FF2B5EF4-FFF2-40B4-BE49-F238E27FC236}">
                <a16:creationId xmlns:a16="http://schemas.microsoft.com/office/drawing/2014/main" id="{78B95555-8BC8-4357-A43A-C5A31A7FD6D5}"/>
              </a:ext>
            </a:extLst>
          </p:cNvPr>
          <p:cNvSpPr txBox="1"/>
          <p:nvPr/>
        </p:nvSpPr>
        <p:spPr>
          <a:xfrm>
            <a:off x="4712320" y="4429566"/>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Benötigter Betrag und erwartete Anzahl von Personen, die sich für Ihre Geschäftsidee einsetzen.</a:t>
            </a:r>
          </a:p>
        </p:txBody>
      </p:sp>
      <p:sp>
        <p:nvSpPr>
          <p:cNvPr id="92" name="Pfeil: Chevron 86">
            <a:extLst>
              <a:ext uri="{FF2B5EF4-FFF2-40B4-BE49-F238E27FC236}">
                <a16:creationId xmlns:a16="http://schemas.microsoft.com/office/drawing/2014/main" id="{52A8A178-A6F9-4082-8784-38B48FE6FA1F}"/>
              </a:ext>
            </a:extLst>
          </p:cNvPr>
          <p:cNvSpPr/>
          <p:nvPr/>
        </p:nvSpPr>
        <p:spPr>
          <a:xfrm>
            <a:off x="7379519" y="3790365"/>
            <a:ext cx="2663000"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Entwickeln und teilen Sie Ihre Geschichte</a:t>
            </a:r>
          </a:p>
        </p:txBody>
      </p:sp>
      <p:sp>
        <p:nvSpPr>
          <p:cNvPr id="104" name="Textfeld 88">
            <a:extLst>
              <a:ext uri="{FF2B5EF4-FFF2-40B4-BE49-F238E27FC236}">
                <a16:creationId xmlns:a16="http://schemas.microsoft.com/office/drawing/2014/main" id="{BF6417FD-4B00-4AAE-B460-926624372BCE}"/>
              </a:ext>
            </a:extLst>
          </p:cNvPr>
          <p:cNvSpPr txBox="1"/>
          <p:nvPr/>
        </p:nvSpPr>
        <p:spPr>
          <a:xfrm>
            <a:off x="7339815" y="4429566"/>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Kommunizieren Sie die Hauptproduktidee, ihre potenziellen Vorteile, ihre Funktionsweise, ihr Alleinstellungsmerkmal.</a:t>
            </a:r>
          </a:p>
        </p:txBody>
      </p:sp>
      <p:cxnSp>
        <p:nvCxnSpPr>
          <p:cNvPr id="70" name="Gerader Verbinder 98">
            <a:extLst>
              <a:ext uri="{FF2B5EF4-FFF2-40B4-BE49-F238E27FC236}">
                <a16:creationId xmlns:a16="http://schemas.microsoft.com/office/drawing/2014/main" id="{C2CE37A9-EDDB-40A4-A6C2-DE005815BF10}"/>
              </a:ext>
            </a:extLst>
          </p:cNvPr>
          <p:cNvCxnSpPr/>
          <p:nvPr/>
        </p:nvCxnSpPr>
        <p:spPr bwMode="auto">
          <a:xfrm>
            <a:off x="-603951" y="917941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mit Pfeil 67">
            <a:extLst>
              <a:ext uri="{FF2B5EF4-FFF2-40B4-BE49-F238E27FC236}">
                <a16:creationId xmlns:a16="http://schemas.microsoft.com/office/drawing/2014/main" id="{416EAF35-962A-4E5D-94DC-D18BA20D1C1A}"/>
              </a:ext>
            </a:extLst>
          </p:cNvPr>
          <p:cNvCxnSpPr>
            <a:cxnSpLocks/>
          </p:cNvCxnSpPr>
          <p:nvPr/>
        </p:nvCxnSpPr>
        <p:spPr bwMode="auto">
          <a:xfrm flipH="1" flipV="1">
            <a:off x="10767713" y="22624874"/>
            <a:ext cx="431680" cy="40822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Gerader Verbinder 58">
            <a:extLst>
              <a:ext uri="{FF2B5EF4-FFF2-40B4-BE49-F238E27FC236}">
                <a16:creationId xmlns:a16="http://schemas.microsoft.com/office/drawing/2014/main" id="{52F22215-3BA0-4AAB-900A-FF9915EDF93B}"/>
              </a:ext>
            </a:extLst>
          </p:cNvPr>
          <p:cNvCxnSpPr>
            <a:cxnSpLocks/>
          </p:cNvCxnSpPr>
          <p:nvPr/>
        </p:nvCxnSpPr>
        <p:spPr bwMode="auto">
          <a:xfrm flipV="1">
            <a:off x="-585938" y="24338484"/>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r Verbinder 11">
            <a:extLst>
              <a:ext uri="{FF2B5EF4-FFF2-40B4-BE49-F238E27FC236}">
                <a16:creationId xmlns:a16="http://schemas.microsoft.com/office/drawing/2014/main" id="{2BDE5E2F-2FF7-4953-BA94-101B3CEE85E7}"/>
              </a:ext>
            </a:extLst>
          </p:cNvPr>
          <p:cNvCxnSpPr/>
          <p:nvPr/>
        </p:nvCxnSpPr>
        <p:spPr bwMode="auto">
          <a:xfrm>
            <a:off x="5934295" y="21346264"/>
            <a:ext cx="0" cy="278363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Textfeld 157">
            <a:extLst>
              <a:ext uri="{FF2B5EF4-FFF2-40B4-BE49-F238E27FC236}">
                <a16:creationId xmlns:a16="http://schemas.microsoft.com/office/drawing/2014/main" id="{767D10E8-2B80-4FA0-A863-C5577E9732CA}"/>
              </a:ext>
            </a:extLst>
          </p:cNvPr>
          <p:cNvSpPr txBox="1"/>
          <p:nvPr/>
        </p:nvSpPr>
        <p:spPr>
          <a:xfrm>
            <a:off x="-728015" y="1437051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27" name="Ellipse 22">
            <a:extLst>
              <a:ext uri="{FF2B5EF4-FFF2-40B4-BE49-F238E27FC236}">
                <a16:creationId xmlns:a16="http://schemas.microsoft.com/office/drawing/2014/main" id="{FEC98F18-DED7-4AA7-81B9-3C5A5540531B}"/>
              </a:ext>
            </a:extLst>
          </p:cNvPr>
          <p:cNvSpPr/>
          <p:nvPr/>
        </p:nvSpPr>
        <p:spPr>
          <a:xfrm>
            <a:off x="3089319" y="2375162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43" name="Textfeld 87">
            <a:extLst>
              <a:ext uri="{FF2B5EF4-FFF2-40B4-BE49-F238E27FC236}">
                <a16:creationId xmlns:a16="http://schemas.microsoft.com/office/drawing/2014/main" id="{18C9D8CB-ED05-442B-9BED-81451DCBC2AD}"/>
              </a:ext>
            </a:extLst>
          </p:cNvPr>
          <p:cNvSpPr txBox="1"/>
          <p:nvPr/>
        </p:nvSpPr>
        <p:spPr>
          <a:xfrm>
            <a:off x="-728015" y="26190602"/>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44" name="Textfeld 108">
            <a:extLst>
              <a:ext uri="{FF2B5EF4-FFF2-40B4-BE49-F238E27FC236}">
                <a16:creationId xmlns:a16="http://schemas.microsoft.com/office/drawing/2014/main" id="{C3ABF63D-505C-4314-AD27-B975F5B881DC}"/>
              </a:ext>
            </a:extLst>
          </p:cNvPr>
          <p:cNvSpPr txBox="1"/>
          <p:nvPr/>
        </p:nvSpPr>
        <p:spPr>
          <a:xfrm>
            <a:off x="1606397" y="26192249"/>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rPr>
              <a:t>[Tay], [PDO18], [Gab18], [Sim21]</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53" name="Ellipse 22">
            <a:extLst>
              <a:ext uri="{FF2B5EF4-FFF2-40B4-BE49-F238E27FC236}">
                <a16:creationId xmlns:a16="http://schemas.microsoft.com/office/drawing/2014/main" id="{D206FB36-5AC6-433A-BE6E-8707E7E39DE7}"/>
              </a:ext>
            </a:extLst>
          </p:cNvPr>
          <p:cNvSpPr/>
          <p:nvPr/>
        </p:nvSpPr>
        <p:spPr>
          <a:xfrm>
            <a:off x="3575097" y="2327045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54" name="Textfeld 113">
            <a:extLst>
              <a:ext uri="{FF2B5EF4-FFF2-40B4-BE49-F238E27FC236}">
                <a16:creationId xmlns:a16="http://schemas.microsoft.com/office/drawing/2014/main" id="{A3F97233-69BC-48E9-B8EA-3FCD8991AF12}"/>
              </a:ext>
            </a:extLst>
          </p:cNvPr>
          <p:cNvSpPr txBox="1"/>
          <p:nvPr/>
        </p:nvSpPr>
        <p:spPr>
          <a:xfrm>
            <a:off x="7379519" y="25578532"/>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55" name="Textfeld 114">
            <a:extLst>
              <a:ext uri="{FF2B5EF4-FFF2-40B4-BE49-F238E27FC236}">
                <a16:creationId xmlns:a16="http://schemas.microsoft.com/office/drawing/2014/main" id="{C3AFB07A-0CBF-4A2D-9A39-7B0F3DE17050}"/>
              </a:ext>
            </a:extLst>
          </p:cNvPr>
          <p:cNvSpPr txBox="1"/>
          <p:nvPr/>
        </p:nvSpPr>
        <p:spPr>
          <a:xfrm>
            <a:off x="9686960" y="2564396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56" name="Textfeld 106">
            <a:extLst>
              <a:ext uri="{FF2B5EF4-FFF2-40B4-BE49-F238E27FC236}">
                <a16:creationId xmlns:a16="http://schemas.microsoft.com/office/drawing/2014/main" id="{44BBF09A-AA55-4A6F-9D24-6591B77B88E0}"/>
              </a:ext>
            </a:extLst>
          </p:cNvPr>
          <p:cNvSpPr txBox="1"/>
          <p:nvPr/>
        </p:nvSpPr>
        <p:spPr>
          <a:xfrm>
            <a:off x="-728015" y="24450818"/>
            <a:ext cx="28938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Prototyp</a:t>
            </a:r>
            <a:r>
              <a:rPr lang="en-AU" sz="1600" b="1" dirty="0">
                <a:solidFill>
                  <a:srgbClr val="000000"/>
                </a:solidFill>
                <a:latin typeface="Arial" panose="020B0604020202020204" pitchFamily="34" charset="0"/>
                <a:cs typeface="Arial" panose="020B0604020202020204" pitchFamily="34" charset="0"/>
              </a:rPr>
              <a:t>-</a:t>
            </a:r>
            <a:r>
              <a:rPr lang="en-AU" sz="1600" b="1" dirty="0"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8" name="Textfeld 105">
            <a:extLst>
              <a:ext uri="{FF2B5EF4-FFF2-40B4-BE49-F238E27FC236}">
                <a16:creationId xmlns:a16="http://schemas.microsoft.com/office/drawing/2014/main" id="{574EF0B3-E5EB-4D7F-9EE9-68C3F8647447}"/>
              </a:ext>
            </a:extLst>
          </p:cNvPr>
          <p:cNvSpPr txBox="1"/>
          <p:nvPr/>
        </p:nvSpPr>
        <p:spPr>
          <a:xfrm>
            <a:off x="6023299" y="24444163"/>
            <a:ext cx="34303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60" name="Textfeld 173">
            <a:extLst>
              <a:ext uri="{FF2B5EF4-FFF2-40B4-BE49-F238E27FC236}">
                <a16:creationId xmlns:a16="http://schemas.microsoft.com/office/drawing/2014/main" id="{90B3CDE1-3750-47A2-A4EB-FDD153681590}"/>
              </a:ext>
            </a:extLst>
          </p:cNvPr>
          <p:cNvSpPr txBox="1"/>
          <p:nvPr/>
        </p:nvSpPr>
        <p:spPr>
          <a:xfrm>
            <a:off x="-661489" y="25234698"/>
            <a:ext cx="3075045" cy="523220"/>
          </a:xfrm>
          <a:prstGeom prst="rect">
            <a:avLst/>
          </a:prstGeom>
          <a:noFill/>
        </p:spPr>
        <p:txBody>
          <a:bodyPr wrap="square" rtlCol="0">
            <a:spAutoFit/>
          </a:bodyPr>
          <a:lstStyle/>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PM44: Crowdfunding </a:t>
            </a:r>
            <a:r>
              <a:rPr lang="de-DE" sz="1400" dirty="0">
                <a:latin typeface="Arial" panose="020B0604020202020204" pitchFamily="34" charset="0"/>
                <a:cs typeface="Arial" panose="020B0604020202020204" pitchFamily="34" charset="0"/>
              </a:rPr>
              <a:t>D</a:t>
            </a: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escription </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PM52: Crowdfunding Video</a:t>
            </a:r>
            <a:endParaRPr lang="en-GB" sz="1400" i="0" dirty="0">
              <a:effectLst/>
              <a:latin typeface="Arial" panose="020B0604020202020204" pitchFamily="34" charset="0"/>
              <a:cs typeface="Arial" panose="020B0604020202020204" pitchFamily="34" charset="0"/>
            </a:endParaRPr>
          </a:p>
        </p:txBody>
      </p:sp>
      <p:sp>
        <p:nvSpPr>
          <p:cNvPr id="161" name="Textfeld 173">
            <a:extLst>
              <a:ext uri="{FF2B5EF4-FFF2-40B4-BE49-F238E27FC236}">
                <a16:creationId xmlns:a16="http://schemas.microsoft.com/office/drawing/2014/main" id="{4209C107-DE33-405B-8049-3F9FF170945A}"/>
              </a:ext>
            </a:extLst>
          </p:cNvPr>
          <p:cNvSpPr txBox="1"/>
          <p:nvPr/>
        </p:nvSpPr>
        <p:spPr>
          <a:xfrm>
            <a:off x="6097644" y="25234698"/>
            <a:ext cx="2767158"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latin typeface="Arial"/>
                <a:cs typeface="Arial"/>
              </a:rPr>
              <a:t>VM36: </a:t>
            </a:r>
            <a:r>
              <a:rPr lang="en-GB" sz="1400" dirty="0">
                <a:latin typeface="Arial"/>
                <a:cs typeface="Arial"/>
              </a:rPr>
              <a:t>Messe </a:t>
            </a:r>
            <a:r>
              <a:rPr lang="en-GB" sz="1400" dirty="0" err="1">
                <a:latin typeface="Arial"/>
                <a:cs typeface="Arial"/>
              </a:rPr>
              <a:t>Auftritt</a:t>
            </a:r>
            <a:endParaRPr lang="en-GB" sz="1400" dirty="0">
              <a:latin typeface="Arial"/>
              <a:cs typeface="Arial"/>
            </a:endParaRP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VM29: </a:t>
            </a:r>
            <a:r>
              <a:rPr kumimoji="0" lang="en-GB" sz="1400" kern="1200" cap="none" spc="0" normalizeH="0" noProof="0" dirty="0" err="1">
                <a:ln>
                  <a:noFill/>
                </a:ln>
                <a:effectLst/>
                <a:uLnTx/>
                <a:uFillTx/>
                <a:latin typeface="Arial" panose="020B0604020202020204" pitchFamily="34" charset="0"/>
                <a:cs typeface="Arial" panose="020B0604020202020204" pitchFamily="34" charset="0"/>
              </a:rPr>
              <a:t>Werbekampagnen</a:t>
            </a:r>
            <a:r>
              <a:rPr kumimoji="0" lang="en-GB" sz="1400" kern="1200" cap="none" spc="0" normalizeH="0" noProof="0" dirty="0">
                <a:ln>
                  <a:noFill/>
                </a:ln>
                <a:effectLst/>
                <a:uLnTx/>
                <a:uFillTx/>
                <a:latin typeface="Arial" panose="020B0604020202020204" pitchFamily="34" charset="0"/>
                <a:cs typeface="Arial" panose="020B0604020202020204" pitchFamily="34" charset="0"/>
              </a:rPr>
              <a:t> </a:t>
            </a:r>
            <a:r>
              <a:rPr lang="de-DE" sz="1400" dirty="0">
                <a:latin typeface="Arial"/>
                <a:cs typeface="Arial"/>
              </a:rPr>
              <a:t> </a:t>
            </a:r>
            <a:endParaRPr lang="de-DE" sz="1400" i="0" u="none" strike="noStrike" dirty="0">
              <a:effectLst/>
              <a:latin typeface="Arial" panose="020B0604020202020204" pitchFamily="34" charset="0"/>
              <a:cs typeface="Arial" panose="020B0604020202020204" pitchFamily="34" charset="0"/>
            </a:endParaRPr>
          </a:p>
        </p:txBody>
      </p:sp>
      <p:sp>
        <p:nvSpPr>
          <p:cNvPr id="162" name="Textfeld 173">
            <a:extLst>
              <a:ext uri="{FF2B5EF4-FFF2-40B4-BE49-F238E27FC236}">
                <a16:creationId xmlns:a16="http://schemas.microsoft.com/office/drawing/2014/main" id="{9446917E-5383-41F8-9AEC-274D0757F8D3}"/>
              </a:ext>
            </a:extLst>
          </p:cNvPr>
          <p:cNvSpPr txBox="1"/>
          <p:nvPr/>
        </p:nvSpPr>
        <p:spPr>
          <a:xfrm>
            <a:off x="9120672" y="25234698"/>
            <a:ext cx="2929115"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VM13</a:t>
            </a: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Tiefen</a:t>
            </a:r>
            <a:r>
              <a:rPr lang="en-GB" sz="1400" dirty="0">
                <a:latin typeface="Arial" panose="020B0604020202020204" pitchFamily="34" charset="0"/>
                <a:cs typeface="Arial" panose="020B0604020202020204" pitchFamily="34" charset="0"/>
              </a:rPr>
              <a:t> interviews</a:t>
            </a:r>
            <a:endParaRPr lang="en-GB" sz="140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baseline="0" dirty="0">
                <a:latin typeface="Arial" panose="020B0604020202020204" pitchFamily="34" charset="0"/>
                <a:cs typeface="Arial" panose="020B0604020202020204" pitchFamily="34" charset="0"/>
              </a:rPr>
              <a:t>VM18: </a:t>
            </a:r>
            <a:r>
              <a:rPr lang="en-GB" sz="1400" i="0" u="none" strike="noStrike" baseline="0" dirty="0" err="1">
                <a:latin typeface="Arial" panose="020B0604020202020204" pitchFamily="34" charset="0"/>
                <a:cs typeface="Arial" panose="020B0604020202020204" pitchFamily="34" charset="0"/>
              </a:rPr>
              <a:t>Testmärkte</a:t>
            </a:r>
            <a:endParaRPr lang="en-GB" sz="1400" i="0" u="none" strike="noStrike"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VM26: Online Communities</a:t>
            </a:r>
            <a:endParaRPr lang="en-GB" sz="1400" i="0" u="none" strike="noStrike" baseline="0" dirty="0">
              <a:latin typeface="Arial" panose="020B0604020202020204" pitchFamily="34" charset="0"/>
              <a:cs typeface="Arial" panose="020B0604020202020204" pitchFamily="34" charset="0"/>
            </a:endParaRPr>
          </a:p>
        </p:txBody>
      </p:sp>
      <p:cxnSp>
        <p:nvCxnSpPr>
          <p:cNvPr id="163" name="Gerader Verbinder 11">
            <a:extLst>
              <a:ext uri="{FF2B5EF4-FFF2-40B4-BE49-F238E27FC236}">
                <a16:creationId xmlns:a16="http://schemas.microsoft.com/office/drawing/2014/main" id="{1CB7AF37-B2F7-4035-9323-7490C57BB1AC}"/>
              </a:ext>
            </a:extLst>
          </p:cNvPr>
          <p:cNvCxnSpPr/>
          <p:nvPr/>
        </p:nvCxnSpPr>
        <p:spPr bwMode="auto">
          <a:xfrm>
            <a:off x="5941941" y="24876494"/>
            <a:ext cx="0" cy="102081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Gerader Verbinder 58">
            <a:extLst>
              <a:ext uri="{FF2B5EF4-FFF2-40B4-BE49-F238E27FC236}">
                <a16:creationId xmlns:a16="http://schemas.microsoft.com/office/drawing/2014/main" id="{1007C92D-3FFB-452D-9CF7-B5789AB740D5}"/>
              </a:ext>
            </a:extLst>
          </p:cNvPr>
          <p:cNvCxnSpPr/>
          <p:nvPr/>
        </p:nvCxnSpPr>
        <p:spPr bwMode="auto">
          <a:xfrm flipV="1">
            <a:off x="-585938" y="26083943"/>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 name="Textfeld 113">
            <a:extLst>
              <a:ext uri="{FF2B5EF4-FFF2-40B4-BE49-F238E27FC236}">
                <a16:creationId xmlns:a16="http://schemas.microsoft.com/office/drawing/2014/main" id="{ED313EE5-F5A2-422F-9F60-351E05C39A9D}"/>
              </a:ext>
            </a:extLst>
          </p:cNvPr>
          <p:cNvSpPr txBox="1"/>
          <p:nvPr/>
        </p:nvSpPr>
        <p:spPr>
          <a:xfrm>
            <a:off x="6136499" y="2487649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6" name="Textfeld 110">
            <a:extLst>
              <a:ext uri="{FF2B5EF4-FFF2-40B4-BE49-F238E27FC236}">
                <a16:creationId xmlns:a16="http://schemas.microsoft.com/office/drawing/2014/main" id="{05CB6CD1-D7BF-4C51-B4C3-37A76D4F2862}"/>
              </a:ext>
            </a:extLst>
          </p:cNvPr>
          <p:cNvSpPr txBox="1"/>
          <p:nvPr/>
        </p:nvSpPr>
        <p:spPr>
          <a:xfrm>
            <a:off x="-608373" y="2487649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7" name="Textfeld 112">
            <a:extLst>
              <a:ext uri="{FF2B5EF4-FFF2-40B4-BE49-F238E27FC236}">
                <a16:creationId xmlns:a16="http://schemas.microsoft.com/office/drawing/2014/main" id="{1B9D3436-5413-405B-A677-1636F9F9F265}"/>
              </a:ext>
            </a:extLst>
          </p:cNvPr>
          <p:cNvSpPr txBox="1"/>
          <p:nvPr/>
        </p:nvSpPr>
        <p:spPr>
          <a:xfrm>
            <a:off x="2917525" y="2487649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68" name="Textfeld 114">
            <a:extLst>
              <a:ext uri="{FF2B5EF4-FFF2-40B4-BE49-F238E27FC236}">
                <a16:creationId xmlns:a16="http://schemas.microsoft.com/office/drawing/2014/main" id="{50C9F1CA-7CCB-4231-BB4C-4654C17DFCD0}"/>
              </a:ext>
            </a:extLst>
          </p:cNvPr>
          <p:cNvSpPr txBox="1"/>
          <p:nvPr/>
        </p:nvSpPr>
        <p:spPr>
          <a:xfrm>
            <a:off x="9120672" y="24876494"/>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5" name="Pfeil: Chevron 130">
            <a:extLst>
              <a:ext uri="{FF2B5EF4-FFF2-40B4-BE49-F238E27FC236}">
                <a16:creationId xmlns:a16="http://schemas.microsoft.com/office/drawing/2014/main" id="{D6FBCD32-805B-4DE0-96AE-8430FD67814F}"/>
              </a:ext>
            </a:extLst>
          </p:cNvPr>
          <p:cNvSpPr/>
          <p:nvPr/>
        </p:nvSpPr>
        <p:spPr>
          <a:xfrm>
            <a:off x="-527598" y="379145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a:ea typeface="+mn-ea"/>
                <a:cs typeface="+mn-cs"/>
              </a:rPr>
              <a:t>Haben Sie das richtige Produkt</a:t>
            </a:r>
          </a:p>
        </p:txBody>
      </p:sp>
      <p:sp>
        <p:nvSpPr>
          <p:cNvPr id="88" name="Textfeld 61">
            <a:extLst>
              <a:ext uri="{FF2B5EF4-FFF2-40B4-BE49-F238E27FC236}">
                <a16:creationId xmlns:a16="http://schemas.microsoft.com/office/drawing/2014/main" id="{0CA53301-1133-4A51-A9B5-DF32EA301199}"/>
              </a:ext>
            </a:extLst>
          </p:cNvPr>
          <p:cNvSpPr txBox="1"/>
          <p:nvPr/>
        </p:nvSpPr>
        <p:spPr>
          <a:xfrm>
            <a:off x="-556733" y="4429399"/>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a:rPr>
              <a:t>Optimieren Sie Ihre Idee mit notwendigen Änderungen und vermeiden Sie ein Scheitern in einer späteren Phase des Prozesses.</a:t>
            </a:r>
          </a:p>
        </p:txBody>
      </p:sp>
      <p:sp>
        <p:nvSpPr>
          <p:cNvPr id="84" name="Pfeil: Chevron 86">
            <a:extLst>
              <a:ext uri="{FF2B5EF4-FFF2-40B4-BE49-F238E27FC236}">
                <a16:creationId xmlns:a16="http://schemas.microsoft.com/office/drawing/2014/main" id="{277F347F-70F3-417B-A082-E6ACF8855371}"/>
              </a:ext>
            </a:extLst>
          </p:cNvPr>
          <p:cNvSpPr/>
          <p:nvPr/>
        </p:nvSpPr>
        <p:spPr>
          <a:xfrm>
            <a:off x="10024088" y="3788596"/>
            <a:ext cx="2663000"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Crowdfunding durchführen</a:t>
            </a:r>
          </a:p>
        </p:txBody>
      </p:sp>
      <p:sp>
        <p:nvSpPr>
          <p:cNvPr id="91" name="Textfeld 88">
            <a:extLst>
              <a:ext uri="{FF2B5EF4-FFF2-40B4-BE49-F238E27FC236}">
                <a16:creationId xmlns:a16="http://schemas.microsoft.com/office/drawing/2014/main" id="{62844457-C944-4FF8-A577-DF06F2939989}"/>
              </a:ext>
            </a:extLst>
          </p:cNvPr>
          <p:cNvSpPr txBox="1"/>
          <p:nvPr/>
        </p:nvSpPr>
        <p:spPr>
          <a:xfrm>
            <a:off x="9984384" y="4427797"/>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Nutzen Sie Online-Crowdfunding-Plattformen.</a:t>
            </a:r>
          </a:p>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Förderung und Durchführung der Crowdfunding-Kampagne.</a:t>
            </a:r>
          </a:p>
        </p:txBody>
      </p:sp>
      <p:sp>
        <p:nvSpPr>
          <p:cNvPr id="95" name="Textfeld 96">
            <a:extLst>
              <a:ext uri="{FF2B5EF4-FFF2-40B4-BE49-F238E27FC236}">
                <a16:creationId xmlns:a16="http://schemas.microsoft.com/office/drawing/2014/main" id="{FC5316A5-5063-4D01-8F0D-57095FECE8B3}"/>
              </a:ext>
            </a:extLst>
          </p:cNvPr>
          <p:cNvSpPr txBox="1"/>
          <p:nvPr/>
        </p:nvSpPr>
        <p:spPr>
          <a:xfrm>
            <a:off x="5737116" y="5810928"/>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100" name="Gerader Verbinder 97">
            <a:extLst>
              <a:ext uri="{FF2B5EF4-FFF2-40B4-BE49-F238E27FC236}">
                <a16:creationId xmlns:a16="http://schemas.microsoft.com/office/drawing/2014/main" id="{495AF9B9-18DC-484C-B3AA-7DA174A30EF3}"/>
              </a:ext>
            </a:extLst>
          </p:cNvPr>
          <p:cNvCxnSpPr/>
          <p:nvPr/>
        </p:nvCxnSpPr>
        <p:spPr bwMode="auto">
          <a:xfrm>
            <a:off x="5609892" y="6191953"/>
            <a:ext cx="7909" cy="272467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Gerader Verbinder 118">
            <a:extLst>
              <a:ext uri="{FF2B5EF4-FFF2-40B4-BE49-F238E27FC236}">
                <a16:creationId xmlns:a16="http://schemas.microsoft.com/office/drawing/2014/main" id="{0C097714-5E59-4FBA-842E-8D7EE6E03263}"/>
              </a:ext>
            </a:extLst>
          </p:cNvPr>
          <p:cNvCxnSpPr/>
          <p:nvPr/>
        </p:nvCxnSpPr>
        <p:spPr bwMode="auto">
          <a:xfrm>
            <a:off x="8613765" y="6440061"/>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Textfeld 124">
            <a:extLst>
              <a:ext uri="{FF2B5EF4-FFF2-40B4-BE49-F238E27FC236}">
                <a16:creationId xmlns:a16="http://schemas.microsoft.com/office/drawing/2014/main" id="{4F234C56-5375-4CC3-A958-7EC353FB8DC3}"/>
              </a:ext>
            </a:extLst>
          </p:cNvPr>
          <p:cNvSpPr txBox="1"/>
          <p:nvPr/>
        </p:nvSpPr>
        <p:spPr>
          <a:xfrm>
            <a:off x="5736542" y="7059768"/>
            <a:ext cx="13744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Computer</a:t>
            </a:r>
          </a:p>
        </p:txBody>
      </p:sp>
      <p:pic>
        <p:nvPicPr>
          <p:cNvPr id="106" name="Graphic 105" descr="Laptop with solid fill">
            <a:extLst>
              <a:ext uri="{FF2B5EF4-FFF2-40B4-BE49-F238E27FC236}">
                <a16:creationId xmlns:a16="http://schemas.microsoft.com/office/drawing/2014/main" id="{BA850BEF-82E7-420E-9B0F-ACB5B8A3FF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9635" y="6192004"/>
            <a:ext cx="914400" cy="914400"/>
          </a:xfrm>
          <a:prstGeom prst="rect">
            <a:avLst/>
          </a:prstGeom>
        </p:spPr>
      </p:pic>
      <p:sp>
        <p:nvSpPr>
          <p:cNvPr id="109" name="Textfeld 124">
            <a:extLst>
              <a:ext uri="{FF2B5EF4-FFF2-40B4-BE49-F238E27FC236}">
                <a16:creationId xmlns:a16="http://schemas.microsoft.com/office/drawing/2014/main" id="{3CFA5474-A3ED-40FC-9B4B-14DF56384332}"/>
              </a:ext>
            </a:extLst>
          </p:cNvPr>
          <p:cNvSpPr txBox="1"/>
          <p:nvPr/>
        </p:nvSpPr>
        <p:spPr>
          <a:xfrm>
            <a:off x="7125695" y="7059768"/>
            <a:ext cx="15092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Geschäftsidee</a:t>
            </a:r>
          </a:p>
        </p:txBody>
      </p:sp>
      <p:sp>
        <p:nvSpPr>
          <p:cNvPr id="114" name="Textfeld 124">
            <a:extLst>
              <a:ext uri="{FF2B5EF4-FFF2-40B4-BE49-F238E27FC236}">
                <a16:creationId xmlns:a16="http://schemas.microsoft.com/office/drawing/2014/main" id="{3C6640E9-C745-41E3-9B45-2A8D872E34B6}"/>
              </a:ext>
            </a:extLst>
          </p:cNvPr>
          <p:cNvSpPr txBox="1"/>
          <p:nvPr/>
        </p:nvSpPr>
        <p:spPr>
          <a:xfrm>
            <a:off x="5726358" y="8242841"/>
            <a:ext cx="14776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Crowdfunding-Plattformen</a:t>
            </a:r>
          </a:p>
        </p:txBody>
      </p:sp>
      <p:graphicFrame>
        <p:nvGraphicFramePr>
          <p:cNvPr id="122" name="Table 142">
            <a:extLst>
              <a:ext uri="{FF2B5EF4-FFF2-40B4-BE49-F238E27FC236}">
                <a16:creationId xmlns:a16="http://schemas.microsoft.com/office/drawing/2014/main" id="{9B6DBFB4-9DD2-4F0B-9DC2-825BB68DEA5B}"/>
              </a:ext>
            </a:extLst>
          </p:cNvPr>
          <p:cNvGraphicFramePr>
            <a:graphicFrameLocks noGrp="1"/>
          </p:cNvGraphicFramePr>
          <p:nvPr/>
        </p:nvGraphicFramePr>
        <p:xfrm>
          <a:off x="-626397" y="9744632"/>
          <a:ext cx="13129836" cy="436309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2033623">
                  <a:extLst>
                    <a:ext uri="{9D8B030D-6E8A-4147-A177-3AD203B41FA5}">
                      <a16:colId xmlns:a16="http://schemas.microsoft.com/office/drawing/2014/main" val="2115851003"/>
                    </a:ext>
                  </a:extLst>
                </a:gridCol>
                <a:gridCol w="1600200">
                  <a:extLst>
                    <a:ext uri="{9D8B030D-6E8A-4147-A177-3AD203B41FA5}">
                      <a16:colId xmlns:a16="http://schemas.microsoft.com/office/drawing/2014/main" val="974451925"/>
                    </a:ext>
                  </a:extLst>
                </a:gridCol>
                <a:gridCol w="1785257">
                  <a:extLst>
                    <a:ext uri="{9D8B030D-6E8A-4147-A177-3AD203B41FA5}">
                      <a16:colId xmlns:a16="http://schemas.microsoft.com/office/drawing/2014/main" val="1144659816"/>
                    </a:ext>
                  </a:extLst>
                </a:gridCol>
                <a:gridCol w="2155371">
                  <a:extLst>
                    <a:ext uri="{9D8B030D-6E8A-4147-A177-3AD203B41FA5}">
                      <a16:colId xmlns:a16="http://schemas.microsoft.com/office/drawing/2014/main" val="297790444"/>
                    </a:ext>
                  </a:extLst>
                </a:gridCol>
                <a:gridCol w="2074925">
                  <a:extLst>
                    <a:ext uri="{9D8B030D-6E8A-4147-A177-3AD203B41FA5}">
                      <a16:colId xmlns:a16="http://schemas.microsoft.com/office/drawing/2014/main" val="2341571255"/>
                    </a:ext>
                  </a:extLst>
                </a:gridCol>
              </a:tblGrid>
              <a:tr h="16210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32030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Schwere und dringende Anker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Angefragte Features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715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CES (Consumer Effort score)</a:t>
                      </a:r>
                    </a:p>
                    <a:p>
                      <a:pPr marL="285750" indent="-285750">
                        <a:buFont typeface="Arial" panose="020B0604020202020204" pitchFamily="34" charset="0"/>
                        <a:buChar cha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Ja</a:t>
                      </a:r>
                      <a:r>
                        <a:rPr lang="en-BZ" sz="1400" b="0" kern="1200" noProof="0" dirty="0">
                          <a:solidFill>
                            <a:schemeClr val="dk1"/>
                          </a:solidFill>
                          <a:latin typeface="Arial" panose="020B0604020202020204" pitchFamily="34" charset="0"/>
                          <a:ea typeface="+mn-ea"/>
                          <a:cs typeface="Arial" panose="020B0604020202020204" pitchFamily="34" charset="0"/>
                        </a:rPr>
                        <a:t>/</a:t>
                      </a:r>
                      <a:r>
                        <a:rPr lang="en-BZ" sz="1400" b="0" kern="1200" noProof="0" dirty="0" err="1">
                          <a:solidFill>
                            <a:schemeClr val="dk1"/>
                          </a:solidFill>
                          <a:latin typeface="Arial" panose="020B0604020202020204" pitchFamily="34" charset="0"/>
                          <a:ea typeface="+mn-ea"/>
                          <a:cs typeface="Arial" panose="020B0604020202020204" pitchFamily="34" charset="0"/>
                        </a:rPr>
                        <a:t>Nein</a:t>
                      </a:r>
                      <a:r>
                        <a:rPr lang="en-BZ" sz="1400" b="0" kern="1200" noProof="0" dirty="0">
                          <a:solidFill>
                            <a:schemeClr val="dk1"/>
                          </a:solidFill>
                          <a:latin typeface="Arial" panose="020B0604020202020204" pitchFamily="34" charset="0"/>
                          <a:ea typeface="+mn-ea"/>
                          <a:cs typeface="Arial" panose="020B0604020202020204" pitchFamily="34" charset="0"/>
                        </a:rPr>
                        <a:t> </a:t>
                      </a:r>
                      <a:r>
                        <a:rPr lang="en-BZ" sz="1400" b="0" kern="1200" noProof="0" dirty="0" err="1">
                          <a:solidFill>
                            <a:schemeClr val="dk1"/>
                          </a:solidFill>
                          <a:latin typeface="Arial" panose="020B0604020202020204" pitchFamily="34" charset="0"/>
                          <a:ea typeface="+mn-ea"/>
                          <a:cs typeface="Arial" panose="020B0604020202020204" pitchFamily="34" charset="0"/>
                        </a:rPr>
                        <a:t>Anzahl</a:t>
                      </a:r>
                      <a:endParaRPr lang="en-BZ"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693999">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Net promoter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Kundengewinnung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CES (Consumer Effort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Akquisitions- und Retentionsrate</a:t>
                      </a: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dirty="0">
                          <a:solidFill>
                            <a:srgbClr val="000000">
                              <a:lumMod val="75000"/>
                              <a:lumOff val="25000"/>
                            </a:srgbClr>
                          </a:solidFill>
                          <a:latin typeface="Arial"/>
                        </a:rPr>
                        <a:t>Kundenbeweise</a:t>
                      </a:r>
                    </a:p>
                    <a:p>
                      <a:pPr marL="285750" indent="-285750">
                        <a:buFont typeface="Arial" panose="020B0604020202020204" pitchFamily="34" charset="0"/>
                        <a:buChar char="•"/>
                      </a:pPr>
                      <a:r>
                        <a:rPr lang="de-DE" sz="1400" dirty="0">
                          <a:solidFill>
                            <a:srgbClr val="000000">
                              <a:lumMod val="75000"/>
                              <a:lumOff val="25000"/>
                            </a:srgbClr>
                          </a:solidFill>
                          <a:latin typeface="Arial"/>
                        </a:rPr>
                        <a:t>Erwerbs- und Aufbewahrungsnachweise</a:t>
                      </a:r>
                      <a:endParaRPr lang="en-US" sz="1400" dirty="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Ja</a:t>
                      </a:r>
                      <a:r>
                        <a:rPr lang="en-BZ" sz="1400" b="0" kern="1200" noProof="0" dirty="0">
                          <a:solidFill>
                            <a:schemeClr val="dk1"/>
                          </a:solidFill>
                          <a:latin typeface="Arial" panose="020B0604020202020204" pitchFamily="34" charset="0"/>
                          <a:ea typeface="+mn-ea"/>
                          <a:cs typeface="Arial" panose="020B0604020202020204" pitchFamily="34" charset="0"/>
                        </a:rPr>
                        <a:t>/</a:t>
                      </a:r>
                      <a:r>
                        <a:rPr lang="en-BZ" sz="1400" b="0" kern="1200" noProof="0" dirty="0" err="1">
                          <a:solidFill>
                            <a:schemeClr val="dk1"/>
                          </a:solidFill>
                          <a:latin typeface="Arial" panose="020B0604020202020204" pitchFamily="34" charset="0"/>
                          <a:ea typeface="+mn-ea"/>
                          <a:cs typeface="Arial" panose="020B0604020202020204" pitchFamily="34" charset="0"/>
                        </a:rPr>
                        <a:t>Nein</a:t>
                      </a:r>
                      <a:r>
                        <a:rPr lang="en-BZ" sz="1400" b="0" kern="1200" noProof="0" dirty="0">
                          <a:solidFill>
                            <a:schemeClr val="dk1"/>
                          </a:solidFill>
                          <a:latin typeface="Arial" panose="020B0604020202020204" pitchFamily="34" charset="0"/>
                          <a:ea typeface="+mn-ea"/>
                          <a:cs typeface="Arial" panose="020B0604020202020204" pitchFamily="34" charset="0"/>
                        </a:rPr>
                        <a:t> </a:t>
                      </a:r>
                      <a:r>
                        <a:rPr lang="en-BZ" sz="1400" b="0" kern="1200" noProof="0" dirty="0" err="1">
                          <a:solidFill>
                            <a:schemeClr val="dk1"/>
                          </a:solidFill>
                          <a:latin typeface="Arial" panose="020B0604020202020204" pitchFamily="34" charset="0"/>
                          <a:ea typeface="+mn-ea"/>
                          <a:cs typeface="Arial" panose="020B0604020202020204" pitchFamily="34" charset="0"/>
                        </a:rPr>
                        <a:t>Anzahl</a:t>
                      </a:r>
                      <a:endParaRPr lang="en-BZ"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Net sentiment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dirty="0">
                          <a:solidFill>
                            <a:srgbClr val="000000">
                              <a:lumMod val="75000"/>
                              <a:lumOff val="25000"/>
                            </a:srgbClr>
                          </a:solidFill>
                          <a:latin typeface="Arial"/>
                        </a:rPr>
                        <a:t>Verständnis</a:t>
                      </a:r>
                    </a:p>
                    <a:p>
                      <a:pPr marL="285750" indent="-285750">
                        <a:buFont typeface="Arial" panose="020B0604020202020204" pitchFamily="34" charset="0"/>
                        <a:buChar char="•"/>
                      </a:pPr>
                      <a:r>
                        <a:rPr lang="de-DE" sz="1400" dirty="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dirty="0">
                          <a:solidFill>
                            <a:srgbClr val="000000">
                              <a:lumMod val="75000"/>
                              <a:lumOff val="25000"/>
                            </a:srgbClr>
                          </a:solidFill>
                          <a:latin typeface="Arial"/>
                        </a:rPr>
                        <a:t>Vertrauen und Respekt</a:t>
                      </a:r>
                      <a:endParaRPr lang="en-US" sz="1400" dirty="0">
                        <a:solidFill>
                          <a:srgbClr val="000000">
                            <a:lumMod val="75000"/>
                            <a:lumOff val="25000"/>
                          </a:srgbClr>
                        </a:solidFill>
                        <a:latin typeface="Arial"/>
                      </a:endParaRPr>
                    </a:p>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Engagement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Social media impact</a:t>
                      </a:r>
                    </a:p>
                    <a:p>
                      <a:pPr marL="285750" indent="-285750">
                        <a:buFont typeface="Arial" panose="020B0604020202020204" pitchFamily="34" charset="0"/>
                        <a:buChar char="•"/>
                      </a:pPr>
                      <a:r>
                        <a:rPr lang="en-US" sz="1400" dirty="0">
                          <a:solidFill>
                            <a:srgbClr val="000000">
                              <a:lumMod val="75000"/>
                              <a:lumOff val="25000"/>
                            </a:srgbClr>
                          </a:solidFill>
                          <a:latin typeface="Arial" panose="020B0604020202020204" pitchFamily="34" charset="0"/>
                          <a:cs typeface="Arial" panose="020B0604020202020204" pitchFamily="34" charset="0"/>
                        </a:rPr>
                        <a:t>Click Through Rate</a:t>
                      </a: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Antwortrate</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Durchschnittliche</a:t>
                      </a:r>
                      <a:r>
                        <a:rPr lang="en-US" sz="1400" dirty="0">
                          <a:solidFill>
                            <a:srgbClr val="000000">
                              <a:lumMod val="75000"/>
                              <a:lumOff val="25000"/>
                            </a:srgbClr>
                          </a:solidFill>
                          <a:latin typeface="Arial" panose="020B0604020202020204" pitchFamily="34" charset="0"/>
                          <a:cs typeface="Arial" panose="020B0604020202020204" pitchFamily="34" charset="0"/>
                        </a:rPr>
                        <a:t> </a:t>
                      </a:r>
                      <a:r>
                        <a:rPr lang="en-US" sz="1400" dirty="0" err="1">
                          <a:solidFill>
                            <a:srgbClr val="000000">
                              <a:lumMod val="75000"/>
                              <a:lumOff val="25000"/>
                            </a:srgbClr>
                          </a:solidFill>
                          <a:latin typeface="Arial" panose="020B0604020202020204" pitchFamily="34" charset="0"/>
                          <a:cs typeface="Arial" panose="020B0604020202020204" pitchFamily="34" charset="0"/>
                        </a:rPr>
                        <a:t>Reaktionszeit</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41373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CES (Consumer Effort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Finanzielle Beweise</a:t>
                      </a:r>
                    </a:p>
                    <a:p>
                      <a:pPr marL="285750" indent="-285750">
                        <a:buFont typeface="Arial" panose="020B0604020202020204" pitchFamily="34" charset="0"/>
                        <a:buChar char="•"/>
                      </a:pPr>
                      <a:r>
                        <a:rPr lang="de-DE" sz="1400">
                          <a:solidFill>
                            <a:srgbClr val="000000">
                              <a:lumMod val="75000"/>
                              <a:lumOff val="25000"/>
                            </a:srgbClr>
                          </a:solidFill>
                          <a:latin typeface="Arial"/>
                        </a:rPr>
                        <a:t>Belege für das Wertversprechen</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dirty="0" err="1">
                          <a:solidFill>
                            <a:schemeClr val="dk1"/>
                          </a:solidFill>
                          <a:latin typeface="Arial" panose="020B0604020202020204" pitchFamily="34" charset="0"/>
                          <a:ea typeface="+mn-ea"/>
                          <a:cs typeface="Arial" panose="020B0604020202020204" pitchFamily="34" charset="0"/>
                        </a:rPr>
                        <a:t>Ja</a:t>
                      </a:r>
                      <a:r>
                        <a:rPr lang="en-BZ" sz="1400" b="0" kern="1200" noProof="0" dirty="0">
                          <a:solidFill>
                            <a:schemeClr val="dk1"/>
                          </a:solidFill>
                          <a:latin typeface="Arial" panose="020B0604020202020204" pitchFamily="34" charset="0"/>
                          <a:ea typeface="+mn-ea"/>
                          <a:cs typeface="Arial" panose="020B0604020202020204" pitchFamily="34" charset="0"/>
                        </a:rPr>
                        <a:t>/</a:t>
                      </a:r>
                      <a:r>
                        <a:rPr lang="en-BZ" sz="1400" b="0" kern="1200" noProof="0" dirty="0" err="1">
                          <a:solidFill>
                            <a:schemeClr val="dk1"/>
                          </a:solidFill>
                          <a:latin typeface="Arial" panose="020B0604020202020204" pitchFamily="34" charset="0"/>
                          <a:ea typeface="+mn-ea"/>
                          <a:cs typeface="Arial" panose="020B0604020202020204" pitchFamily="34" charset="0"/>
                        </a:rPr>
                        <a:t>Nein</a:t>
                      </a:r>
                      <a:r>
                        <a:rPr lang="en-BZ" sz="1400" b="0" kern="1200" noProof="0" dirty="0">
                          <a:solidFill>
                            <a:schemeClr val="dk1"/>
                          </a:solidFill>
                          <a:latin typeface="Arial" panose="020B0604020202020204" pitchFamily="34" charset="0"/>
                          <a:ea typeface="+mn-ea"/>
                          <a:cs typeface="Arial" panose="020B0604020202020204" pitchFamily="34" charset="0"/>
                        </a:rPr>
                        <a:t> </a:t>
                      </a:r>
                      <a:r>
                        <a:rPr lang="en-BZ" sz="1400" b="0" kern="1200" noProof="0" dirty="0" err="1">
                          <a:solidFill>
                            <a:schemeClr val="dk1"/>
                          </a:solidFill>
                          <a:latin typeface="Arial" panose="020B0604020202020204" pitchFamily="34" charset="0"/>
                          <a:ea typeface="+mn-ea"/>
                          <a:cs typeface="Arial" panose="020B0604020202020204" pitchFamily="34" charset="0"/>
                        </a:rPr>
                        <a:t>Anzahl</a:t>
                      </a: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Feedback</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Umsatz</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Conversion rate</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124" name="Rechteck 158">
            <a:extLst>
              <a:ext uri="{FF2B5EF4-FFF2-40B4-BE49-F238E27FC236}">
                <a16:creationId xmlns:a16="http://schemas.microsoft.com/office/drawing/2014/main" id="{6665BC66-344E-47CE-8517-0672C9EDAB6E}"/>
              </a:ext>
            </a:extLst>
          </p:cNvPr>
          <p:cNvSpPr/>
          <p:nvPr/>
        </p:nvSpPr>
        <p:spPr>
          <a:xfrm>
            <a:off x="-508588" y="14839125"/>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25" name="Rechteck 159">
            <a:extLst>
              <a:ext uri="{FF2B5EF4-FFF2-40B4-BE49-F238E27FC236}">
                <a16:creationId xmlns:a16="http://schemas.microsoft.com/office/drawing/2014/main" id="{81D833C4-97E8-4141-A036-37E706682A2A}"/>
              </a:ext>
            </a:extLst>
          </p:cNvPr>
          <p:cNvSpPr/>
          <p:nvPr/>
        </p:nvSpPr>
        <p:spPr>
          <a:xfrm>
            <a:off x="4117041" y="14839125"/>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29" name="Rechteck 160">
            <a:extLst>
              <a:ext uri="{FF2B5EF4-FFF2-40B4-BE49-F238E27FC236}">
                <a16:creationId xmlns:a16="http://schemas.microsoft.com/office/drawing/2014/main" id="{E98FF5D6-D5BA-4972-8BE6-7B9FC45933C8}"/>
              </a:ext>
            </a:extLst>
          </p:cNvPr>
          <p:cNvSpPr/>
          <p:nvPr/>
        </p:nvSpPr>
        <p:spPr>
          <a:xfrm>
            <a:off x="8743018" y="14839125"/>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37" name="Textfeld 164">
            <a:extLst>
              <a:ext uri="{FF2B5EF4-FFF2-40B4-BE49-F238E27FC236}">
                <a16:creationId xmlns:a16="http://schemas.microsoft.com/office/drawing/2014/main" id="{E0F589F6-06D7-4491-89B7-67B6E8312FC6}"/>
              </a:ext>
            </a:extLst>
          </p:cNvPr>
          <p:cNvSpPr txBox="1"/>
          <p:nvPr/>
        </p:nvSpPr>
        <p:spPr>
          <a:xfrm>
            <a:off x="-520792" y="15424670"/>
            <a:ext cx="3484903"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Alternative Lösungen (A/B)</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Kartensortierung</a:t>
            </a:r>
          </a:p>
        </p:txBody>
      </p:sp>
      <p:sp>
        <p:nvSpPr>
          <p:cNvPr id="138" name="Textfeld 165">
            <a:extLst>
              <a:ext uri="{FF2B5EF4-FFF2-40B4-BE49-F238E27FC236}">
                <a16:creationId xmlns:a16="http://schemas.microsoft.com/office/drawing/2014/main" id="{BED00A8B-67B8-44BD-BD73-DDF00C35B404}"/>
              </a:ext>
            </a:extLst>
          </p:cNvPr>
          <p:cNvSpPr txBox="1"/>
          <p:nvPr/>
        </p:nvSpPr>
        <p:spPr>
          <a:xfrm>
            <a:off x="4123888" y="15424670"/>
            <a:ext cx="3205834" cy="954107"/>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Multivariate analysis</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Schätzung mit Story Points</a:t>
            </a:r>
          </a:p>
        </p:txBody>
      </p:sp>
      <p:cxnSp>
        <p:nvCxnSpPr>
          <p:cNvPr id="141" name="Gerader Verbinder 168">
            <a:extLst>
              <a:ext uri="{FF2B5EF4-FFF2-40B4-BE49-F238E27FC236}">
                <a16:creationId xmlns:a16="http://schemas.microsoft.com/office/drawing/2014/main" id="{18CBDFF7-6777-4F0C-A21E-363F0B39A9F7}"/>
              </a:ext>
            </a:extLst>
          </p:cNvPr>
          <p:cNvCxnSpPr/>
          <p:nvPr/>
        </p:nvCxnSpPr>
        <p:spPr bwMode="auto">
          <a:xfrm>
            <a:off x="-603951" y="1650331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 name="Textfeld 165">
            <a:extLst>
              <a:ext uri="{FF2B5EF4-FFF2-40B4-BE49-F238E27FC236}">
                <a16:creationId xmlns:a16="http://schemas.microsoft.com/office/drawing/2014/main" id="{9A824001-3167-443B-841F-B0BB06237286}"/>
              </a:ext>
            </a:extLst>
          </p:cNvPr>
          <p:cNvSpPr txBox="1"/>
          <p:nvPr/>
        </p:nvSpPr>
        <p:spPr>
          <a:xfrm>
            <a:off x="8746011" y="15424670"/>
            <a:ext cx="3205834" cy="738664"/>
          </a:xfrm>
          <a:prstGeom prst="rect">
            <a:avLst/>
          </a:prstGeom>
          <a:noFill/>
        </p:spPr>
        <p:txBody>
          <a:bodyPr wrap="square" rtlCol="0">
            <a:spAutoFit/>
          </a:bodyPr>
          <a:lstStyle/>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Narrative Analyse</a:t>
            </a:r>
          </a:p>
          <a:p>
            <a:pPr marL="174625" indent="-174625">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Fallstudie</a:t>
            </a:r>
          </a:p>
        </p:txBody>
      </p:sp>
      <p:graphicFrame>
        <p:nvGraphicFramePr>
          <p:cNvPr id="145" name="Table 23">
            <a:extLst>
              <a:ext uri="{FF2B5EF4-FFF2-40B4-BE49-F238E27FC236}">
                <a16:creationId xmlns:a16="http://schemas.microsoft.com/office/drawing/2014/main" id="{3DDF8FB5-693B-4229-A3FE-A2F13F2AC89C}"/>
              </a:ext>
            </a:extLst>
          </p:cNvPr>
          <p:cNvGraphicFramePr>
            <a:graphicFrameLocks noGrp="1"/>
          </p:cNvGraphicFramePr>
          <p:nvPr>
            <p:extLst>
              <p:ext uri="{D42A27DB-BD31-4B8C-83A1-F6EECF244321}">
                <p14:modId xmlns:p14="http://schemas.microsoft.com/office/powerpoint/2010/main" val="1939652435"/>
              </p:ext>
            </p:extLst>
          </p:nvPr>
        </p:nvGraphicFramePr>
        <p:xfrm>
          <a:off x="29842" y="17049508"/>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dirty="0"/>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dirty="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dirty="0" err="1">
                          <a:latin typeface="Arial" panose="020B0604020202020204" pitchFamily="34" charset="0"/>
                          <a:cs typeface="Arial" panose="020B0604020202020204" pitchFamily="34" charset="0"/>
                        </a:rPr>
                        <a:t>Verhaltensdaten</a:t>
                      </a: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dirty="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dirty="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dirty="0" err="1">
                          <a:solidFill>
                            <a:schemeClr val="dk1"/>
                          </a:solidFill>
                          <a:latin typeface="Arial" panose="020B0604020202020204" pitchFamily="34" charset="0"/>
                          <a:ea typeface="+mn-ea"/>
                          <a:cs typeface="Arial" panose="020B0604020202020204" pitchFamily="34" charset="0"/>
                        </a:rPr>
                        <a:t>Sekundär</a:t>
                      </a: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dirty="0" err="1">
                          <a:latin typeface="Arial" panose="020B0604020202020204" pitchFamily="34" charset="0"/>
                          <a:cs typeface="Arial" panose="020B0604020202020204" pitchFamily="34" charset="0"/>
                        </a:rPr>
                        <a:t>Schriftlich</a:t>
                      </a: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dirty="0" err="1">
                          <a:solidFill>
                            <a:schemeClr val="tx1"/>
                          </a:solidFill>
                          <a:latin typeface="Arial" panose="020B0604020202020204" pitchFamily="34" charset="0"/>
                          <a:cs typeface="Arial" panose="020B0604020202020204" pitchFamily="34" charset="0"/>
                        </a:rPr>
                        <a:t>Datenbasiert</a:t>
                      </a:r>
                      <a:endParaRPr lang="de-DE" sz="1600" b="1" dirty="0">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dirty="0" err="1">
                          <a:solidFill>
                            <a:schemeClr val="dk1"/>
                          </a:solidFill>
                          <a:latin typeface="Arial" panose="020B0604020202020204" pitchFamily="34" charset="0"/>
                          <a:ea typeface="+mn-ea"/>
                          <a:cs typeface="Arial" panose="020B0604020202020204" pitchFamily="34" charset="0"/>
                        </a:rPr>
                        <a:t>Indirekt</a:t>
                      </a: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46136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DE"/>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de-DE"/>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61922594"/>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dirty="0">
                          <a:solidFill>
                            <a:schemeClr val="dk1"/>
                          </a:solidFill>
                          <a:latin typeface="Arial" panose="020B0604020202020204" pitchFamily="34" charset="0"/>
                          <a:ea typeface="+mn-ea"/>
                          <a:cs typeface="Arial" panose="020B0604020202020204" pitchFamily="34" charset="0"/>
                        </a:rPr>
                        <a:t>B2B</a:t>
                      </a:r>
                      <a:endParaRPr lang="en-DE" sz="1600" dirty="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dirty="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dirty="0" err="1">
                          <a:latin typeface="Arial" panose="020B0604020202020204" pitchFamily="34" charset="0"/>
                          <a:cs typeface="Arial" panose="020B0604020202020204" pitchFamily="34" charset="0"/>
                        </a:rPr>
                        <a:t>Spezifische</a:t>
                      </a:r>
                      <a:r>
                        <a:rPr lang="en-BZ" sz="1600" b="1" noProof="0" dirty="0">
                          <a:latin typeface="Arial" panose="020B0604020202020204" pitchFamily="34" charset="0"/>
                          <a:cs typeface="Arial" panose="020B0604020202020204" pitchFamily="34" charset="0"/>
                        </a:rPr>
                        <a:t> Information</a:t>
                      </a:r>
                      <a:endParaRPr lang="en-BZ" sz="16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dirty="0" err="1">
                          <a:latin typeface="Arial" panose="020B0604020202020204" pitchFamily="34" charset="0"/>
                          <a:cs typeface="Arial" panose="020B0604020202020204" pitchFamily="34" charset="0"/>
                        </a:rPr>
                        <a:t>Strukturiert</a:t>
                      </a: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dirty="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171" name="Ellipse 22">
            <a:extLst>
              <a:ext uri="{FF2B5EF4-FFF2-40B4-BE49-F238E27FC236}">
                <a16:creationId xmlns:a16="http://schemas.microsoft.com/office/drawing/2014/main" id="{4A85A26B-C396-4794-88EC-EEBC21E94113}"/>
              </a:ext>
            </a:extLst>
          </p:cNvPr>
          <p:cNvSpPr/>
          <p:nvPr/>
        </p:nvSpPr>
        <p:spPr>
          <a:xfrm>
            <a:off x="2117396" y="2375162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3" name="Gerade Verbindung mit Pfeil 67">
            <a:extLst>
              <a:ext uri="{FF2B5EF4-FFF2-40B4-BE49-F238E27FC236}">
                <a16:creationId xmlns:a16="http://schemas.microsoft.com/office/drawing/2014/main" id="{7802A4C1-EE12-4080-B531-47D9F720503D}"/>
              </a:ext>
            </a:extLst>
          </p:cNvPr>
          <p:cNvCxnSpPr>
            <a:cxnSpLocks/>
          </p:cNvCxnSpPr>
          <p:nvPr/>
        </p:nvCxnSpPr>
        <p:spPr bwMode="auto">
          <a:xfrm flipV="1">
            <a:off x="10767713" y="23041460"/>
            <a:ext cx="431680" cy="4753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Rectangle 79">
            <a:extLst>
              <a:ext uri="{FF2B5EF4-FFF2-40B4-BE49-F238E27FC236}">
                <a16:creationId xmlns:a16="http://schemas.microsoft.com/office/drawing/2014/main" id="{FAE8445C-3CEC-4832-9B83-4A6B521FCF3C}"/>
              </a:ext>
            </a:extLst>
          </p:cNvPr>
          <p:cNvSpPr/>
          <p:nvPr/>
        </p:nvSpPr>
        <p:spPr>
          <a:xfrm>
            <a:off x="-1105340" y="2724087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3F23AD5-25BB-4557-87E6-157D7439AC10}"/>
              </a:ext>
            </a:extLst>
          </p:cNvPr>
          <p:cNvSpPr/>
          <p:nvPr/>
        </p:nvSpPr>
        <p:spPr>
          <a:xfrm>
            <a:off x="12638161" y="2573952"/>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B8794364-CAC4-42FC-8489-78F67D2E9698}"/>
              </a:ext>
            </a:extLst>
          </p:cNvPr>
          <p:cNvSpPr/>
          <p:nvPr/>
        </p:nvSpPr>
        <p:spPr>
          <a:xfrm>
            <a:off x="-900416" y="1211401"/>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97" name="Textfeld 74">
            <a:extLst>
              <a:ext uri="{FF2B5EF4-FFF2-40B4-BE49-F238E27FC236}">
                <a16:creationId xmlns:a16="http://schemas.microsoft.com/office/drawing/2014/main" id="{190C6B37-A3AA-4CF2-8F4C-F602515CEE02}"/>
              </a:ext>
            </a:extLst>
          </p:cNvPr>
          <p:cNvSpPr txBox="1"/>
          <p:nvPr/>
        </p:nvSpPr>
        <p:spPr>
          <a:xfrm>
            <a:off x="-728015" y="1662403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8" name="Gerader Verbinder 168">
            <a:extLst>
              <a:ext uri="{FF2B5EF4-FFF2-40B4-BE49-F238E27FC236}">
                <a16:creationId xmlns:a16="http://schemas.microsoft.com/office/drawing/2014/main" id="{C8975B6E-935D-4661-AEE2-83C7D7C9D860}"/>
              </a:ext>
            </a:extLst>
          </p:cNvPr>
          <p:cNvCxnSpPr/>
          <p:nvPr/>
        </p:nvCxnSpPr>
        <p:spPr bwMode="auto">
          <a:xfrm flipV="1">
            <a:off x="6104015" y="21051767"/>
            <a:ext cx="6487029" cy="9626"/>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0" name="Textfeld 76">
            <a:extLst>
              <a:ext uri="{FF2B5EF4-FFF2-40B4-BE49-F238E27FC236}">
                <a16:creationId xmlns:a16="http://schemas.microsoft.com/office/drawing/2014/main" id="{E0988345-29A4-4FDD-981B-910B00B8B0CD}"/>
              </a:ext>
            </a:extLst>
          </p:cNvPr>
          <p:cNvSpPr txBox="1"/>
          <p:nvPr/>
        </p:nvSpPr>
        <p:spPr>
          <a:xfrm>
            <a:off x="6023299" y="2117698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1" name="Textfeld 173">
            <a:extLst>
              <a:ext uri="{FF2B5EF4-FFF2-40B4-BE49-F238E27FC236}">
                <a16:creationId xmlns:a16="http://schemas.microsoft.com/office/drawing/2014/main" id="{A97473C4-65AD-42EF-AD87-EAB8F0418C6E}"/>
              </a:ext>
            </a:extLst>
          </p:cNvPr>
          <p:cNvSpPr txBox="1"/>
          <p:nvPr/>
        </p:nvSpPr>
        <p:spPr>
          <a:xfrm>
            <a:off x="2920468" y="25234698"/>
            <a:ext cx="2865769" cy="738664"/>
          </a:xfrm>
          <a:prstGeom prst="rect">
            <a:avLst/>
          </a:prstGeom>
          <a:noFill/>
        </p:spPr>
        <p:txBody>
          <a:bodyPr wrap="square" rtlCol="0">
            <a:spAutoFit/>
          </a:bodyPr>
          <a:lstStyle/>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PM41: Pitchdeck</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PM66: 20 second pitch(voice)</a:t>
            </a:r>
          </a:p>
          <a:p>
            <a:pPr marL="285750" indent="-285750">
              <a:buFont typeface="Arial" panose="020B0604020202020204" pitchFamily="34" charset="0"/>
              <a:buChar char="•"/>
            </a:pPr>
            <a:endParaRPr lang="en-GB" sz="1400" i="0" dirty="0">
              <a:effectLst/>
              <a:latin typeface="Arial" panose="020B0604020202020204" pitchFamily="34" charset="0"/>
              <a:cs typeface="Arial" panose="020B0604020202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8DCB3C11-FACB-49C2-B29C-A4EA213D20D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22" b="93197" l="2320" r="94807">
                        <a14:foregroundMark x1="2652" y1="12755" x2="9061" y2="15816"/>
                        <a14:foregroundMark x1="9061" y1="15816" x2="29392" y2="16497"/>
                        <a14:foregroundMark x1="29392" y1="16497" x2="45856" y2="15136"/>
                        <a14:foregroundMark x1="45856" y1="15136" x2="46298" y2="15986"/>
                        <a14:foregroundMark x1="6961" y1="16327" x2="5414" y2="13435"/>
                        <a14:foregroundMark x1="56685" y1="20578" x2="79669" y2="22619"/>
                        <a14:foregroundMark x1="79669" y1="22619" x2="79669" y2="22619"/>
                        <a14:foregroundMark x1="56464" y1="22959" x2="70718" y2="21599"/>
                        <a14:foregroundMark x1="81878" y1="11905" x2="84862" y2="4422"/>
                        <a14:foregroundMark x1="84862" y1="4422" x2="87735" y2="14626"/>
                        <a14:foregroundMark x1="87735" y1="14626" x2="82320" y2="18197"/>
                        <a14:foregroundMark x1="88398" y1="9524" x2="82873" y2="5612"/>
                        <a14:foregroundMark x1="81547" y1="7483" x2="80663" y2="9524"/>
                        <a14:foregroundMark x1="38122" y1="58163" x2="12376" y2="56293"/>
                        <a14:foregroundMark x1="13039" y1="61054" x2="12928" y2="53061"/>
                        <a14:foregroundMark x1="16796" y1="50170" x2="16685" y2="52381"/>
                        <a14:foregroundMark x1="25856" y1="51020" x2="25856" y2="51701"/>
                        <a14:foregroundMark x1="30718" y1="53741" x2="31160" y2="55272"/>
                        <a14:foregroundMark x1="37680" y1="50850" x2="37901" y2="56633"/>
                        <a14:foregroundMark x1="54144" y1="50000" x2="54696" y2="57993"/>
                        <a14:foregroundMark x1="51381" y1="54932" x2="52376" y2="54422"/>
                        <a14:foregroundMark x1="58232" y1="53231" x2="50939" y2="51871"/>
                        <a14:foregroundMark x1="60663" y1="55442" x2="85304" y2="52551"/>
                        <a14:foregroundMark x1="85304" y1="52551" x2="91823" y2="56973"/>
                        <a14:foregroundMark x1="91823" y1="56973" x2="94917" y2="55442"/>
                        <a14:foregroundMark x1="60442" y1="51020" x2="60663" y2="52891"/>
                        <a14:foregroundMark x1="72155" y1="50850" x2="72265" y2="53061"/>
                        <a14:foregroundMark x1="86851" y1="90986" x2="12044" y2="88265"/>
                        <a14:foregroundMark x1="15359" y1="92687" x2="64420" y2="82653"/>
                        <a14:foregroundMark x1="64420" y1="82653" x2="86409" y2="87585"/>
                        <a14:foregroundMark x1="21547" y1="93367" x2="42541" y2="90986"/>
                        <a14:foregroundMark x1="42541" y1="90986" x2="65967" y2="92517"/>
                        <a14:foregroundMark x1="65967" y1="92517" x2="79669" y2="92347"/>
                        <a14:foregroundMark x1="79669" y1="92347" x2="80552" y2="92517"/>
                        <a14:foregroundMark x1="46463" y1="9204" x2="49171" y2="8673"/>
                        <a14:foregroundMark x1="2320" y1="17857" x2="40535" y2="10366"/>
                        <a14:foregroundMark x1="49171" y1="8673" x2="46630" y2="13435"/>
                        <a14:foregroundMark x1="56685" y1="24660" x2="74033" y2="20408"/>
                        <a14:foregroundMark x1="72486" y1="19898" x2="69282" y2="17007"/>
                        <a14:foregroundMark x1="74807" y1="24660" x2="55470" y2="20918"/>
                        <a14:foregroundMark x1="55470" y1="20918" x2="55359" y2="20238"/>
                        <a14:foregroundMark x1="93370" y1="57313" x2="57348" y2="55782"/>
                        <a14:foregroundMark x1="61878" y1="57653" x2="73591" y2="56293"/>
                        <a14:foregroundMark x1="75801" y1="52381" x2="69282" y2="50170"/>
                        <a14:foregroundMark x1="69282" y1="50170" x2="63425" y2="50510"/>
                        <a14:foregroundMark x1="63425" y1="50510" x2="63425" y2="50850"/>
                        <a14:foregroundMark x1="37901" y1="51020" x2="39166" y2="61405"/>
                        <a14:foregroundMark x1="37901" y1="50340" x2="34144" y2="54592"/>
                        <a14:foregroundMark x1="37680" y1="50340" x2="38785" y2="59184"/>
                        <a14:foregroundMark x1="39227" y1="49830" x2="39006" y2="55952"/>
                        <a14:foregroundMark x1="39006" y1="55782" x2="38785" y2="59354"/>
                        <a14:foregroundMark x1="38232" y1="60714" x2="30040" y2="62503"/>
                        <a14:foregroundMark x1="16629" y1="62150" x2="15359" y2="61735"/>
                        <a14:foregroundMark x1="15359" y1="61735" x2="10939" y2="54932"/>
                        <a14:foregroundMark x1="10939" y1="54932" x2="16464" y2="52211"/>
                        <a14:foregroundMark x1="16464" y1="52211" x2="26409" y2="51701"/>
                        <a14:foregroundMark x1="26409" y1="51701" x2="36575" y2="51871"/>
                        <a14:foregroundMark x1="14807" y1="62585" x2="12044" y2="56633"/>
                        <a14:foregroundMark x1="12155" y1="61735" x2="11823" y2="53231"/>
                        <a14:foregroundMark x1="11823" y1="53231" x2="15359" y2="53231"/>
                        <a14:foregroundMark x1="15359" y1="53571" x2="11492" y2="57823"/>
                        <a14:foregroundMark x1="10718" y1="60714" x2="12376" y2="50340"/>
                        <a14:foregroundMark x1="12376" y1="50340" x2="12376" y2="50340"/>
                        <a14:backgroundMark x1="45635" y1="7143" x2="7293" y2="4422"/>
                        <a14:backgroundMark x1="36243" y1="66497" x2="17901" y2="65306"/>
                        <a14:backgroundMark x1="40331" y1="64286" x2="33923" y2="63946"/>
                      </a14:backgroundRemoval>
                    </a14:imgEffect>
                  </a14:imgLayer>
                </a14:imgProps>
              </a:ext>
              <a:ext uri="{28A0092B-C50C-407E-A947-70E740481C1C}">
                <a14:useLocalDpi xmlns:a14="http://schemas.microsoft.com/office/drawing/2010/main" val="0"/>
              </a:ext>
            </a:extLst>
          </a:blip>
          <a:stretch>
            <a:fillRect/>
          </a:stretch>
        </p:blipFill>
        <p:spPr>
          <a:xfrm>
            <a:off x="8718392" y="6248942"/>
            <a:ext cx="3723421" cy="2419195"/>
          </a:xfrm>
          <a:prstGeom prst="rect">
            <a:avLst/>
          </a:prstGeom>
        </p:spPr>
      </p:pic>
      <p:pic>
        <p:nvPicPr>
          <p:cNvPr id="14" name="Picture 13">
            <a:extLst>
              <a:ext uri="{FF2B5EF4-FFF2-40B4-BE49-F238E27FC236}">
                <a16:creationId xmlns:a16="http://schemas.microsoft.com/office/drawing/2014/main" id="{C8F4E4D0-16DB-4D04-BF1C-0E64BC31C3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215" y="6166971"/>
            <a:ext cx="5589250" cy="2794625"/>
          </a:xfrm>
          <a:prstGeom prst="rect">
            <a:avLst/>
          </a:prstGeom>
        </p:spPr>
      </p:pic>
      <p:pic>
        <p:nvPicPr>
          <p:cNvPr id="26" name="Graphic 25" descr="Monitor with solid fill">
            <a:extLst>
              <a:ext uri="{FF2B5EF4-FFF2-40B4-BE49-F238E27FC236}">
                <a16:creationId xmlns:a16="http://schemas.microsoft.com/office/drawing/2014/main" id="{C0F38305-4C91-4E99-9D03-C18DEAC8F9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73992" y="7398322"/>
            <a:ext cx="914400" cy="914400"/>
          </a:xfrm>
          <a:prstGeom prst="rect">
            <a:avLst/>
          </a:prstGeom>
        </p:spPr>
      </p:pic>
      <p:pic>
        <p:nvPicPr>
          <p:cNvPr id="28" name="Graphic 27" descr="Dollar with solid fill">
            <a:extLst>
              <a:ext uri="{FF2B5EF4-FFF2-40B4-BE49-F238E27FC236}">
                <a16:creationId xmlns:a16="http://schemas.microsoft.com/office/drawing/2014/main" id="{43A5C612-30F5-4F31-831C-CAE77215BD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6632" y="7623803"/>
            <a:ext cx="349329" cy="349329"/>
          </a:xfrm>
          <a:prstGeom prst="rect">
            <a:avLst/>
          </a:prstGeom>
        </p:spPr>
      </p:pic>
      <p:pic>
        <p:nvPicPr>
          <p:cNvPr id="30" name="Graphic 29" descr="Lights On with solid fill">
            <a:extLst>
              <a:ext uri="{FF2B5EF4-FFF2-40B4-BE49-F238E27FC236}">
                <a16:creationId xmlns:a16="http://schemas.microsoft.com/office/drawing/2014/main" id="{A056AF23-8CB0-4629-9F45-9ADB4C2297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9013" y="6183017"/>
            <a:ext cx="914400" cy="914400"/>
          </a:xfrm>
          <a:prstGeom prst="rect">
            <a:avLst/>
          </a:prstGeom>
        </p:spPr>
      </p:pic>
    </p:spTree>
    <p:extLst>
      <p:ext uri="{BB962C8B-B14F-4D97-AF65-F5344CB8AC3E}">
        <p14:creationId xmlns:p14="http://schemas.microsoft.com/office/powerpoint/2010/main" val="344534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70471" y="4226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Tx/>
              <a:buNone/>
              <a:tabLst/>
              <a:defRPr/>
            </a:pPr>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VM04: Biometric Response	</a:t>
            </a:r>
            <a:r>
              <a:rPr lang="de-DE" sz="2200" b="1">
                <a:solidFill>
                  <a:prstClr val="white"/>
                </a:solidFill>
                <a:latin typeface="Arial" panose="020B0604020202020204" pitchFamily="34" charset="0"/>
                <a:cs typeface="Arial" panose="020B0604020202020204" pitchFamily="34" charset="0"/>
              </a:rPr>
              <a:t>             	</a:t>
            </a:r>
            <a:r>
              <a:rPr lang="de-DE" sz="220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Beobachtung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70471" y="690915"/>
            <a:ext cx="13824823" cy="25507958"/>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90016" y="791237"/>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53813" y="1255626"/>
            <a:ext cx="0" cy="1338296"/>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43777" y="1255626"/>
            <a:ext cx="6313628"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Die biometrische Reaktion verwendet Sensoren, die verschiedene Signale, die unser Körper produziert, messen und aufzeichnen – von unserem Gesichtsausdruck und Augenbewegungen bis hin zu unserer Herzfrequenz, Gehirnsignalen und mehr. ... Alle diese Signale erzählen eine wahre Geschichte darüber, wie Sie sich als Reaktion auf einen Reiz fühlen.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330923306"/>
              </p:ext>
            </p:extLst>
          </p:nvPr>
        </p:nvGraphicFramePr>
        <p:xfrm>
          <a:off x="6639889" y="20283409"/>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flipH="1">
            <a:off x="10850513" y="20788471"/>
            <a:ext cx="438187" cy="428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0013943" y="21216964"/>
            <a:ext cx="836570" cy="45873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90016" y="2573168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865227" y="25737522"/>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[Gte22]</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77277" y="284090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Gerader Verbinder 58">
            <a:extLst>
              <a:ext uri="{FF2B5EF4-FFF2-40B4-BE49-F238E27FC236}">
                <a16:creationId xmlns:a16="http://schemas.microsoft.com/office/drawing/2014/main" id="{D32DDE0D-6E2E-46C7-ACFD-CA8C3B8448C5}"/>
              </a:ext>
            </a:extLst>
          </p:cNvPr>
          <p:cNvCxnSpPr/>
          <p:nvPr/>
        </p:nvCxnSpPr>
        <p:spPr bwMode="auto">
          <a:xfrm>
            <a:off x="6232722" y="19748957"/>
            <a:ext cx="6301959"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791044"/>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Beispiel: Eine Eye-Tracking-Studie kann an einer Reihe von Zuschauern durchgeführt werden, um ihr Verhalten gegenüber einem neuen Puzzlespiel zu untersuchen, indem die Blickdaten gesammelt werden.</a:t>
            </a:r>
          </a:p>
        </p:txBody>
      </p:sp>
      <p:sp>
        <p:nvSpPr>
          <p:cNvPr id="131" name="Pfeil: Chevron 130">
            <a:extLst>
              <a:ext uri="{FF2B5EF4-FFF2-40B4-BE49-F238E27FC236}">
                <a16:creationId xmlns:a16="http://schemas.microsoft.com/office/drawing/2014/main" id="{BCF93BEB-481F-44C2-A311-684F8D6FA8DA}"/>
              </a:ext>
            </a:extLst>
          </p:cNvPr>
          <p:cNvSpPr/>
          <p:nvPr/>
        </p:nvSpPr>
        <p:spPr>
          <a:xfrm>
            <a:off x="-614748" y="341593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Formulierung</a:t>
            </a:r>
          </a:p>
        </p:txBody>
      </p:sp>
      <p:sp>
        <p:nvSpPr>
          <p:cNvPr id="62" name="Textfeld 61">
            <a:extLst>
              <a:ext uri="{FF2B5EF4-FFF2-40B4-BE49-F238E27FC236}">
                <a16:creationId xmlns:a16="http://schemas.microsoft.com/office/drawing/2014/main" id="{697AA170-680D-4B09-B2BB-FBA4D0098502}"/>
              </a:ext>
            </a:extLst>
          </p:cNvPr>
          <p:cNvSpPr txBox="1"/>
          <p:nvPr/>
        </p:nvSpPr>
        <p:spPr>
          <a:xfrm>
            <a:off x="-643777" y="4013952"/>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Definieren des Studienschwerpunkts durch Formulierung des Problems, über das Sie mehr erfahren möchten.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90016" y="2932613"/>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677277" y="525652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81">
            <a:extLst>
              <a:ext uri="{FF2B5EF4-FFF2-40B4-BE49-F238E27FC236}">
                <a16:creationId xmlns:a16="http://schemas.microsoft.com/office/drawing/2014/main" id="{DEBAD933-5852-428A-902C-ED80BD2F4252}"/>
              </a:ext>
            </a:extLst>
          </p:cNvPr>
          <p:cNvSpPr/>
          <p:nvPr/>
        </p:nvSpPr>
        <p:spPr>
          <a:xfrm>
            <a:off x="2027574" y="341593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Labor einrichten</a:t>
            </a:r>
          </a:p>
        </p:txBody>
      </p:sp>
      <p:sp>
        <p:nvSpPr>
          <p:cNvPr id="83" name="Textfeld 82">
            <a:extLst>
              <a:ext uri="{FF2B5EF4-FFF2-40B4-BE49-F238E27FC236}">
                <a16:creationId xmlns:a16="http://schemas.microsoft.com/office/drawing/2014/main" id="{4536E79A-210E-40C2-831E-F4ACB2F6A04F}"/>
              </a:ext>
            </a:extLst>
          </p:cNvPr>
          <p:cNvSpPr txBox="1"/>
          <p:nvPr/>
        </p:nvSpPr>
        <p:spPr>
          <a:xfrm>
            <a:off x="1985552" y="4013952"/>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Ein Labor einrichten, das eine klare Beobachtung ermöglicht.</a:t>
            </a:r>
          </a:p>
        </p:txBody>
      </p:sp>
      <p:sp>
        <p:nvSpPr>
          <p:cNvPr id="87" name="Pfeil: Chevron 86">
            <a:extLst>
              <a:ext uri="{FF2B5EF4-FFF2-40B4-BE49-F238E27FC236}">
                <a16:creationId xmlns:a16="http://schemas.microsoft.com/office/drawing/2014/main" id="{1E234C48-0979-4D8A-9061-8FBF01C33EEC}"/>
              </a:ext>
            </a:extLst>
          </p:cNvPr>
          <p:cNvSpPr/>
          <p:nvPr/>
        </p:nvSpPr>
        <p:spPr>
          <a:xfrm>
            <a:off x="4643910" y="341593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Kunden einladen</a:t>
            </a:r>
          </a:p>
        </p:txBody>
      </p:sp>
      <p:sp>
        <p:nvSpPr>
          <p:cNvPr id="89" name="Textfeld 88">
            <a:extLst>
              <a:ext uri="{FF2B5EF4-FFF2-40B4-BE49-F238E27FC236}">
                <a16:creationId xmlns:a16="http://schemas.microsoft.com/office/drawing/2014/main" id="{877DF413-0156-4249-B5F2-5F9FBC2B37ED}"/>
              </a:ext>
            </a:extLst>
          </p:cNvPr>
          <p:cNvSpPr txBox="1"/>
          <p:nvPr/>
        </p:nvSpPr>
        <p:spPr>
          <a:xfrm>
            <a:off x="4614881" y="4013952"/>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Einladen der Teilnehmer ins Labor ein und Ausstatten mit biometrischen Geräten aus.</a:t>
            </a:r>
          </a:p>
        </p:txBody>
      </p:sp>
      <p:sp>
        <p:nvSpPr>
          <p:cNvPr id="91" name="Pfeil: Chevron 90">
            <a:extLst>
              <a:ext uri="{FF2B5EF4-FFF2-40B4-BE49-F238E27FC236}">
                <a16:creationId xmlns:a16="http://schemas.microsoft.com/office/drawing/2014/main" id="{05C01321-0681-4192-88EF-92A1841CFD4A}"/>
              </a:ext>
            </a:extLst>
          </p:cNvPr>
          <p:cNvSpPr/>
          <p:nvPr/>
        </p:nvSpPr>
        <p:spPr>
          <a:xfrm>
            <a:off x="7273239" y="341593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Beobachtung durchführen</a:t>
            </a:r>
          </a:p>
        </p:txBody>
      </p:sp>
      <p:sp>
        <p:nvSpPr>
          <p:cNvPr id="92" name="Textfeld 91">
            <a:extLst>
              <a:ext uri="{FF2B5EF4-FFF2-40B4-BE49-F238E27FC236}">
                <a16:creationId xmlns:a16="http://schemas.microsoft.com/office/drawing/2014/main" id="{1723AEF8-A5D5-48B2-A90F-CA4E4FED9C8F}"/>
              </a:ext>
            </a:extLst>
          </p:cNvPr>
          <p:cNvSpPr txBox="1"/>
          <p:nvPr/>
        </p:nvSpPr>
        <p:spPr>
          <a:xfrm>
            <a:off x="7257203" y="4013952"/>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altLang="en-DE" sz="1400">
                <a:latin typeface="Arial" panose="020B0604020202020204" pitchFamily="34" charset="0"/>
                <a:cs typeface="Arial" panose="020B0604020202020204" pitchFamily="34" charset="0"/>
              </a:rPr>
              <a:t>Ausf</a:t>
            </a:r>
            <a:r>
              <a:rPr kumimoji="0" lang="de-DE" altLang="en-DE" sz="1400" b="0" i="0" u="none" strike="noStrike" cap="none" normalizeH="0" baseline="0">
                <a:ln>
                  <a:noFill/>
                </a:ln>
                <a:solidFill>
                  <a:schemeClr val="tx1"/>
                </a:solidFill>
                <a:effectLst/>
                <a:latin typeface="Arial" panose="020B0604020202020204" pitchFamily="34" charset="0"/>
                <a:cs typeface="Arial" panose="020B0604020202020204" pitchFamily="34" charset="0"/>
              </a:rPr>
              <a:t>ühren einer Beobachtung </a:t>
            </a:r>
            <a:r>
              <a:rPr lang="de-DE" altLang="en-DE" sz="1400">
                <a:latin typeface="Arial" panose="020B0604020202020204" pitchFamily="34" charset="0"/>
                <a:cs typeface="Arial" panose="020B0604020202020204" pitchFamily="34" charset="0"/>
              </a:rPr>
              <a:t>mithilfe</a:t>
            </a:r>
            <a:r>
              <a:rPr kumimoji="0" lang="de-DE" altLang="en-DE" sz="1400" b="0" i="0" u="none" strike="noStrike" cap="none" normalizeH="0" baseline="0">
                <a:ln>
                  <a:noFill/>
                </a:ln>
                <a:solidFill>
                  <a:schemeClr val="tx1"/>
                </a:solidFill>
                <a:effectLst/>
                <a:latin typeface="Arial" panose="020B0604020202020204" pitchFamily="34" charset="0"/>
                <a:cs typeface="Arial" panose="020B0604020202020204" pitchFamily="34" charset="0"/>
              </a:rPr>
              <a:t> biometrischer Sensoren und andere Gerätestrukturen</a:t>
            </a:r>
            <a:endParaRPr lang="de-DE" sz="1400">
              <a:solidFill>
                <a:srgbClr val="000000">
                  <a:lumMod val="75000"/>
                  <a:lumOff val="25000"/>
                </a:srgbClr>
              </a:solidFill>
              <a:latin typeface="Arial" panose="020B0604020202020204" pitchFamily="34" charset="0"/>
              <a:cs typeface="Arial" panose="020B0604020202020204" pitchFamily="34" charset="0"/>
            </a:endParaRPr>
          </a:p>
        </p:txBody>
      </p:sp>
      <p:sp>
        <p:nvSpPr>
          <p:cNvPr id="94" name="Pfeil: Chevron 93">
            <a:extLst>
              <a:ext uri="{FF2B5EF4-FFF2-40B4-BE49-F238E27FC236}">
                <a16:creationId xmlns:a16="http://schemas.microsoft.com/office/drawing/2014/main" id="{60690EE1-53F2-4A6B-A464-8F1697366941}"/>
              </a:ext>
            </a:extLst>
          </p:cNvPr>
          <p:cNvSpPr/>
          <p:nvPr/>
        </p:nvSpPr>
        <p:spPr>
          <a:xfrm>
            <a:off x="9902568" y="341593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Informationen aufnehmen</a:t>
            </a:r>
          </a:p>
        </p:txBody>
      </p:sp>
      <p:sp>
        <p:nvSpPr>
          <p:cNvPr id="95" name="Textfeld 94">
            <a:extLst>
              <a:ext uri="{FF2B5EF4-FFF2-40B4-BE49-F238E27FC236}">
                <a16:creationId xmlns:a16="http://schemas.microsoft.com/office/drawing/2014/main" id="{8B4B865B-0FB9-4C77-B79A-128F7055F07B}"/>
              </a:ext>
            </a:extLst>
          </p:cNvPr>
          <p:cNvSpPr txBox="1"/>
          <p:nvPr/>
        </p:nvSpPr>
        <p:spPr>
          <a:xfrm>
            <a:off x="9873539" y="4013952"/>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Aufzeichnen der biometrischen Datenprotokolldateien mit einer Kamera </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790016" y="537273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071567" y="5374599"/>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772524" y="5750801"/>
            <a:ext cx="2584" cy="27543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77277" y="870924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rader Verbinder 118">
            <a:extLst>
              <a:ext uri="{FF2B5EF4-FFF2-40B4-BE49-F238E27FC236}">
                <a16:creationId xmlns:a16="http://schemas.microsoft.com/office/drawing/2014/main" id="{2DBDAEFB-B6D7-4590-9C65-86CA6DB7A696}"/>
              </a:ext>
            </a:extLst>
          </p:cNvPr>
          <p:cNvCxnSpPr/>
          <p:nvPr/>
        </p:nvCxnSpPr>
        <p:spPr bwMode="auto">
          <a:xfrm>
            <a:off x="8835745" y="6059156"/>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77277" y="1281184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90016" y="12937823"/>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409681" y="13389120"/>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215948" y="13389120"/>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841925" y="13389120"/>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383692" y="13942450"/>
            <a:ext cx="3552397" cy="523220"/>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Alternative Lösungen (A/B)</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260988" y="13942450"/>
            <a:ext cx="3205834" cy="1169551"/>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Analyse</a:t>
            </a:r>
          </a:p>
        </p:txBody>
      </p:sp>
      <p:sp>
        <p:nvSpPr>
          <p:cNvPr id="167" name="Textfeld 166">
            <a:extLst>
              <a:ext uri="{FF2B5EF4-FFF2-40B4-BE49-F238E27FC236}">
                <a16:creationId xmlns:a16="http://schemas.microsoft.com/office/drawing/2014/main" id="{346ECD14-08D9-41BE-ABA4-F274967E5D50}"/>
              </a:ext>
            </a:extLst>
          </p:cNvPr>
          <p:cNvSpPr txBox="1"/>
          <p:nvPr/>
        </p:nvSpPr>
        <p:spPr>
          <a:xfrm>
            <a:off x="8886964" y="13942450"/>
            <a:ext cx="3385031" cy="738664"/>
          </a:xfrm>
          <a:prstGeom prst="rect">
            <a:avLst/>
          </a:prstGeom>
          <a:noFill/>
        </p:spPr>
        <p:txBody>
          <a:bodyPr wrap="square" rtlCol="0">
            <a:spAutoFit/>
          </a:bodyPr>
          <a:lstStyle/>
          <a:p>
            <a:pPr marL="285750" indent="-285750">
              <a:buFont typeface="Arial" panose="020B0604020202020204" pitchFamily="34" charset="0"/>
              <a:buChar char="•"/>
            </a:pPr>
            <a:r>
              <a:rPr lang="en-US" sz="1400" err="1">
                <a:solidFill>
                  <a:srgbClr val="000000">
                    <a:lumMod val="75000"/>
                    <a:lumOff val="25000"/>
                  </a:srgbClr>
                </a:solidFill>
                <a:latin typeface="Arial" panose="020B0604020202020204" pitchFamily="34" charset="0"/>
                <a:cs typeface="Arial" panose="020B0604020202020204" pitchFamily="34" charset="0"/>
              </a:rPr>
              <a:t>Fallstudie</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err="1">
                <a:solidFill>
                  <a:srgbClr val="000000">
                    <a:lumMod val="75000"/>
                    <a:lumOff val="25000"/>
                  </a:srgbClr>
                </a:solidFill>
                <a:latin typeface="Arial" panose="020B0604020202020204" pitchFamily="34" charset="0"/>
                <a:cs typeface="Arial" panose="020B0604020202020204" pitchFamily="34" charset="0"/>
              </a:rPr>
              <a:t>Geerdete</a:t>
            </a:r>
            <a:r>
              <a:rPr lang="en-US" sz="1400">
                <a:solidFill>
                  <a:srgbClr val="000000">
                    <a:lumMod val="75000"/>
                    <a:lumOff val="25000"/>
                  </a:srgbClr>
                </a:solidFill>
                <a:latin typeface="Arial" panose="020B0604020202020204" pitchFamily="34" charset="0"/>
                <a:cs typeface="Arial" panose="020B0604020202020204" pitchFamily="34" charset="0"/>
              </a:rPr>
              <a:t> </a:t>
            </a:r>
            <a:r>
              <a:rPr lang="en-US" sz="1400" err="1">
                <a:solidFill>
                  <a:srgbClr val="000000">
                    <a:lumMod val="75000"/>
                    <a:lumOff val="25000"/>
                  </a:srgbClr>
                </a:solidFill>
                <a:latin typeface="Arial" panose="020B0604020202020204" pitchFamily="34" charset="0"/>
                <a:cs typeface="Arial" panose="020B0604020202020204" pitchFamily="34" charset="0"/>
              </a:rPr>
              <a:t>Theorie</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77277" y="1522696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960376429"/>
              </p:ext>
            </p:extLst>
          </p:nvPr>
        </p:nvGraphicFramePr>
        <p:xfrm>
          <a:off x="90426" y="20172968"/>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H="1" flipV="1">
            <a:off x="10013944" y="21675694"/>
            <a:ext cx="418284" cy="43584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V="1">
            <a:off x="10431360" y="22104189"/>
            <a:ext cx="868" cy="43778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659264" y="25610600"/>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Ellipse 22">
            <a:extLst>
              <a:ext uri="{FF2B5EF4-FFF2-40B4-BE49-F238E27FC236}">
                <a16:creationId xmlns:a16="http://schemas.microsoft.com/office/drawing/2014/main" id="{782C87E9-4CDD-48A4-8535-76F8BF229786}"/>
              </a:ext>
            </a:extLst>
          </p:cNvPr>
          <p:cNvSpPr/>
          <p:nvPr/>
        </p:nvSpPr>
        <p:spPr>
          <a:xfrm>
            <a:off x="2680138" y="2196688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163688" y="2196688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3163688" y="2246918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40" name="Textfeld 124">
            <a:extLst>
              <a:ext uri="{FF2B5EF4-FFF2-40B4-BE49-F238E27FC236}">
                <a16:creationId xmlns:a16="http://schemas.microsoft.com/office/drawing/2014/main" id="{52C4D873-23B7-40F5-89BA-21F635494C7B}"/>
              </a:ext>
            </a:extLst>
          </p:cNvPr>
          <p:cNvSpPr txBox="1"/>
          <p:nvPr/>
        </p:nvSpPr>
        <p:spPr>
          <a:xfrm>
            <a:off x="6172908" y="8138382"/>
            <a:ext cx="247905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Biometrische Sensoren</a:t>
            </a:r>
          </a:p>
        </p:txBody>
      </p:sp>
      <p:pic>
        <p:nvPicPr>
          <p:cNvPr id="85" name="Picture 84">
            <a:extLst>
              <a:ext uri="{FF2B5EF4-FFF2-40B4-BE49-F238E27FC236}">
                <a16:creationId xmlns:a16="http://schemas.microsoft.com/office/drawing/2014/main" id="{BFCDF6BB-B014-4CED-88DA-1DD83277A062}"/>
              </a:ext>
            </a:extLst>
          </p:cNvPr>
          <p:cNvPicPr>
            <a:picLocks noChangeAspect="1"/>
          </p:cNvPicPr>
          <p:nvPr/>
        </p:nvPicPr>
        <p:blipFill>
          <a:blip r:embed="rId3"/>
          <a:stretch>
            <a:fillRect/>
          </a:stretch>
        </p:blipFill>
        <p:spPr>
          <a:xfrm>
            <a:off x="-221726" y="5713153"/>
            <a:ext cx="5410205" cy="2800404"/>
          </a:xfrm>
          <a:prstGeom prst="rect">
            <a:avLst/>
          </a:prstGeom>
        </p:spPr>
      </p:pic>
      <p:sp>
        <p:nvSpPr>
          <p:cNvPr id="108" name="Ellipse 22">
            <a:extLst>
              <a:ext uri="{FF2B5EF4-FFF2-40B4-BE49-F238E27FC236}">
                <a16:creationId xmlns:a16="http://schemas.microsoft.com/office/drawing/2014/main" id="{64818303-F1CA-4B08-9B8B-F815226D526B}"/>
              </a:ext>
            </a:extLst>
          </p:cNvPr>
          <p:cNvSpPr/>
          <p:nvPr/>
        </p:nvSpPr>
        <p:spPr>
          <a:xfrm>
            <a:off x="2680138" y="22469185"/>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0" name="Ellipse 22">
            <a:extLst>
              <a:ext uri="{FF2B5EF4-FFF2-40B4-BE49-F238E27FC236}">
                <a16:creationId xmlns:a16="http://schemas.microsoft.com/office/drawing/2014/main" id="{200410FA-8183-405D-97A7-2FED915AC936}"/>
              </a:ext>
            </a:extLst>
          </p:cNvPr>
          <p:cNvSpPr/>
          <p:nvPr/>
        </p:nvSpPr>
        <p:spPr>
          <a:xfrm>
            <a:off x="2194576" y="2196688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1" name="Table 142">
            <a:extLst>
              <a:ext uri="{FF2B5EF4-FFF2-40B4-BE49-F238E27FC236}">
                <a16:creationId xmlns:a16="http://schemas.microsoft.com/office/drawing/2014/main" id="{DDE5D34E-822C-40B3-AF87-819A2FF8BE04}"/>
              </a:ext>
            </a:extLst>
          </p:cNvPr>
          <p:cNvGraphicFramePr>
            <a:graphicFrameLocks noGrp="1"/>
          </p:cNvGraphicFramePr>
          <p:nvPr>
            <p:extLst>
              <p:ext uri="{D42A27DB-BD31-4B8C-83A1-F6EECF244321}">
                <p14:modId xmlns:p14="http://schemas.microsoft.com/office/powerpoint/2010/main" val="3582632921"/>
              </p:ext>
            </p:extLst>
          </p:nvPr>
        </p:nvGraphicFramePr>
        <p:xfrm>
          <a:off x="-520414" y="9348887"/>
          <a:ext cx="13129836" cy="3278370"/>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2015991">
                  <a:extLst>
                    <a:ext uri="{9D8B030D-6E8A-4147-A177-3AD203B41FA5}">
                      <a16:colId xmlns:a16="http://schemas.microsoft.com/office/drawing/2014/main" val="2115851003"/>
                    </a:ext>
                  </a:extLst>
                </a:gridCol>
                <a:gridCol w="1578209">
                  <a:extLst>
                    <a:ext uri="{9D8B030D-6E8A-4147-A177-3AD203B41FA5}">
                      <a16:colId xmlns:a16="http://schemas.microsoft.com/office/drawing/2014/main" val="974451925"/>
                    </a:ext>
                  </a:extLst>
                </a:gridCol>
                <a:gridCol w="1717884">
                  <a:extLst>
                    <a:ext uri="{9D8B030D-6E8A-4147-A177-3AD203B41FA5}">
                      <a16:colId xmlns:a16="http://schemas.microsoft.com/office/drawing/2014/main" val="1144659816"/>
                    </a:ext>
                  </a:extLst>
                </a:gridCol>
                <a:gridCol w="1913861">
                  <a:extLst>
                    <a:ext uri="{9D8B030D-6E8A-4147-A177-3AD203B41FA5}">
                      <a16:colId xmlns:a16="http://schemas.microsoft.com/office/drawing/2014/main" val="297790444"/>
                    </a:ext>
                  </a:extLst>
                </a:gridCol>
                <a:gridCol w="2423431">
                  <a:extLst>
                    <a:ext uri="{9D8B030D-6E8A-4147-A177-3AD203B41FA5}">
                      <a16:colId xmlns:a16="http://schemas.microsoft.com/office/drawing/2014/main" val="2341571255"/>
                    </a:ext>
                  </a:extLst>
                </a:gridCol>
              </a:tblGrid>
              <a:tr h="56088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42334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473294">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a:buFont typeface="Arial" panose="020B0604020202020204" pitchFamily="34" charset="0"/>
                        <a:buChar char="•"/>
                      </a:pPr>
                      <a:r>
                        <a:rPr lang="de-DE" sz="1400" dirty="0">
                          <a:solidFill>
                            <a:srgbClr val="000000">
                              <a:lumMod val="75000"/>
                              <a:lumOff val="25000"/>
                            </a:srgbClr>
                          </a:solidFill>
                          <a:latin typeface="Arial"/>
                        </a:rPr>
                        <a:t>CES (Consumer Effort score)</a:t>
                      </a:r>
                      <a:endParaRPr lang="en-US" sz="1400" dirty="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a:solidFill>
                            <a:schemeClr val="dk1"/>
                          </a:solidFill>
                          <a:latin typeface="Arial" panose="020B0604020202020204" pitchFamily="34" charset="0"/>
                          <a:ea typeface="+mn-ea"/>
                          <a:cs typeface="Arial" panose="020B0604020202020204" pitchFamily="34" charset="0"/>
                        </a:rPr>
                        <a:t>Benutzer-freundlichkeit</a:t>
                      </a: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err="1">
                          <a:solidFill>
                            <a:srgbClr val="000000">
                              <a:lumMod val="75000"/>
                              <a:lumOff val="25000"/>
                            </a:srgbClr>
                          </a:solidFill>
                          <a:latin typeface="Arial"/>
                        </a:rPr>
                        <a:t>Anzahl</a:t>
                      </a:r>
                      <a:r>
                        <a:rPr lang="en-GB" sz="1400">
                          <a:solidFill>
                            <a:srgbClr val="000000">
                              <a:lumMod val="75000"/>
                              <a:lumOff val="25000"/>
                            </a:srgbClr>
                          </a:solidFill>
                          <a:latin typeface="Arial"/>
                        </a:rPr>
                        <a:t> der </a:t>
                      </a:r>
                      <a:r>
                        <a:rPr lang="en-GB" sz="1400" err="1">
                          <a:solidFill>
                            <a:srgbClr val="000000">
                              <a:lumMod val="75000"/>
                              <a:lumOff val="25000"/>
                            </a:srgbClr>
                          </a:solidFill>
                          <a:latin typeface="Arial"/>
                        </a:rPr>
                        <a:t>Datenpunkte</a:t>
                      </a:r>
                      <a:endParaRPr lang="en-GB" sz="1400">
                        <a:solidFill>
                          <a:srgbClr val="000000">
                            <a:lumMod val="75000"/>
                            <a:lumOff val="25000"/>
                          </a:srgbClr>
                        </a:solidFill>
                        <a:latin typeface="Arial"/>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solidFill>
                            <a:srgbClr val="000000">
                              <a:lumMod val="75000"/>
                              <a:lumOff val="25000"/>
                            </a:srgbClr>
                          </a:solidFill>
                          <a:latin typeface="Arial"/>
                        </a:rPr>
                        <a:t>Heatmap-</a:t>
                      </a:r>
                      <a:r>
                        <a:rPr lang="en-GB" sz="1400" err="1">
                          <a:solidFill>
                            <a:srgbClr val="000000">
                              <a:lumMod val="75000"/>
                              <a:lumOff val="25000"/>
                            </a:srgbClr>
                          </a:solidFill>
                          <a:latin typeface="Arial"/>
                        </a:rPr>
                        <a:t>Daten</a:t>
                      </a: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1057952">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a:buFont typeface="Arial" panose="020B0604020202020204" pitchFamily="34" charset="0"/>
                        <a:buChar char="•"/>
                      </a:pPr>
                      <a:r>
                        <a:rPr lang="de-DE" sz="1400" dirty="0">
                          <a:solidFill>
                            <a:srgbClr val="000000">
                              <a:lumMod val="75000"/>
                              <a:lumOff val="25000"/>
                            </a:srgbClr>
                          </a:solidFill>
                          <a:latin typeface="Arial"/>
                        </a:rPr>
                        <a:t>CSAT (Customer Satisfaction)</a:t>
                      </a:r>
                      <a:endParaRPr lang="en-US" sz="1400" dirty="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746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Nachfrage nach dem Produkt</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Impressionen</a:t>
                      </a:r>
                    </a:p>
                    <a:p>
                      <a:pPr marL="285750" indent="-285750">
                        <a:buFont typeface="Arial" panose="020B0604020202020204" pitchFamily="34" charset="0"/>
                        <a:buChar char="•"/>
                      </a:pPr>
                      <a:r>
                        <a:rPr lang="de-DE" sz="1400">
                          <a:solidFill>
                            <a:srgbClr val="000000">
                              <a:lumMod val="75000"/>
                              <a:lumOff val="25000"/>
                            </a:srgbClr>
                          </a:solidFill>
                          <a:latin typeface="Arial"/>
                        </a:rPr>
                        <a:t>Engagement</a:t>
                      </a:r>
                    </a:p>
                    <a:p>
                      <a:pPr marL="285750" indent="-285750">
                        <a:buFont typeface="Arial" panose="020B0604020202020204" pitchFamily="34" charset="0"/>
                        <a:buChar char="•"/>
                      </a:pPr>
                      <a:r>
                        <a:rPr lang="de-DE" sz="1400">
                          <a:solidFill>
                            <a:srgbClr val="000000">
                              <a:lumMod val="75000"/>
                              <a:lumOff val="25000"/>
                            </a:srgbClr>
                          </a:solidFill>
                          <a:latin typeface="Arial"/>
                        </a:rPr>
                        <a:t>Attention</a:t>
                      </a:r>
                    </a:p>
                    <a:p>
                      <a:pPr marL="285750" indent="-285750">
                        <a:buFont typeface="Arial" panose="020B0604020202020204" pitchFamily="34" charset="0"/>
                        <a:buChar char="•"/>
                      </a:pPr>
                      <a:r>
                        <a:rPr lang="de-DE" sz="1400">
                          <a:solidFill>
                            <a:srgbClr val="000000">
                              <a:lumMod val="75000"/>
                              <a:lumOff val="25000"/>
                            </a:srgbClr>
                          </a:solidFill>
                          <a:latin typeface="Arial"/>
                        </a:rPr>
                        <a:t>Trust and respect</a:t>
                      </a:r>
                    </a:p>
                    <a:p>
                      <a:pPr marL="285750" indent="-285750">
                        <a:buFont typeface="Arial" panose="020B0604020202020204" pitchFamily="34" charset="0"/>
                        <a:buChar char="•"/>
                      </a:pPr>
                      <a:r>
                        <a:rPr lang="de-DE" sz="1400">
                          <a:solidFill>
                            <a:srgbClr val="000000">
                              <a:lumMod val="75000"/>
                              <a:lumOff val="25000"/>
                            </a:srgbClr>
                          </a:solidFill>
                          <a:latin typeface="Arial"/>
                        </a:rPr>
                        <a:t>Comprehension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GB" sz="1400" err="1">
                          <a:solidFill>
                            <a:srgbClr val="000000">
                              <a:lumMod val="75000"/>
                              <a:lumOff val="25000"/>
                            </a:srgbClr>
                          </a:solidFill>
                          <a:latin typeface="Arial"/>
                        </a:rPr>
                        <a:t>Antwortrate</a:t>
                      </a:r>
                      <a:endParaRPr lang="en-GB" sz="1400">
                        <a:solidFill>
                          <a:srgbClr val="000000">
                            <a:lumMod val="75000"/>
                            <a:lumOff val="25000"/>
                          </a:srgbClr>
                        </a:solidFill>
                        <a:latin typeface="Arial"/>
                      </a:endParaRPr>
                    </a:p>
                    <a:p>
                      <a:pPr marL="285750" indent="-285750">
                        <a:buFont typeface="Arial" panose="020B0604020202020204" pitchFamily="34" charset="0"/>
                        <a:buChar char="•"/>
                      </a:pPr>
                      <a:r>
                        <a:rPr lang="en-GB" sz="1400" err="1">
                          <a:solidFill>
                            <a:srgbClr val="000000">
                              <a:lumMod val="75000"/>
                              <a:lumOff val="25000"/>
                            </a:srgbClr>
                          </a:solidFill>
                          <a:latin typeface="Arial"/>
                        </a:rPr>
                        <a:t>Interaktionsrate</a:t>
                      </a:r>
                      <a:endParaRPr lang="en-GB" sz="1400">
                        <a:solidFill>
                          <a:srgbClr val="000000">
                            <a:lumMod val="75000"/>
                            <a:lumOff val="25000"/>
                          </a:srgbClr>
                        </a:solidFill>
                        <a:latin typeface="Arial"/>
                      </a:endParaRPr>
                    </a:p>
                    <a:p>
                      <a:pPr marL="285750" indent="-285750">
                        <a:buFont typeface="Arial" panose="020B0604020202020204" pitchFamily="34" charset="0"/>
                        <a:buChar char="•"/>
                      </a:pPr>
                      <a:r>
                        <a:rPr lang="en-GB" sz="1400" err="1">
                          <a:solidFill>
                            <a:srgbClr val="000000">
                              <a:lumMod val="75000"/>
                              <a:lumOff val="25000"/>
                            </a:srgbClr>
                          </a:solidFill>
                          <a:latin typeface="Arial"/>
                        </a:rPr>
                        <a:t>Öffnungsrate</a:t>
                      </a:r>
                      <a:endParaRPr lang="en-GB" sz="1400">
                        <a:solidFill>
                          <a:srgbClr val="000000">
                            <a:lumMod val="75000"/>
                            <a:lumOff val="25000"/>
                          </a:srgbClr>
                        </a:solidFill>
                        <a:latin typeface="Arial"/>
                      </a:endParaRPr>
                    </a:p>
                    <a:p>
                      <a:pPr marL="285750" indent="-285750">
                        <a:buFont typeface="Arial" panose="020B0604020202020204" pitchFamily="34" charset="0"/>
                        <a:buChar char="•"/>
                      </a:pPr>
                      <a:r>
                        <a:rPr lang="en-GB" sz="1400">
                          <a:solidFill>
                            <a:srgbClr val="000000">
                              <a:lumMod val="75000"/>
                              <a:lumOff val="25000"/>
                            </a:srgbClr>
                          </a:solidFill>
                          <a:latin typeface="Arial"/>
                        </a:rPr>
                        <a:t>Heatmap-</a:t>
                      </a:r>
                      <a:r>
                        <a:rPr lang="en-GB" sz="1400" err="1">
                          <a:solidFill>
                            <a:srgbClr val="000000">
                              <a:lumMod val="75000"/>
                              <a:lumOff val="25000"/>
                            </a:srgbClr>
                          </a:solidFill>
                          <a:latin typeface="Arial"/>
                        </a:rPr>
                        <a:t>Daten</a:t>
                      </a: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47902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2" name="Textfeld 83">
            <a:extLst>
              <a:ext uri="{FF2B5EF4-FFF2-40B4-BE49-F238E27FC236}">
                <a16:creationId xmlns:a16="http://schemas.microsoft.com/office/drawing/2014/main" id="{D7CC820C-17B9-464C-ACB0-E488B1E17798}"/>
              </a:ext>
            </a:extLst>
          </p:cNvPr>
          <p:cNvSpPr txBox="1"/>
          <p:nvPr/>
        </p:nvSpPr>
        <p:spPr>
          <a:xfrm>
            <a:off x="-790016" y="8855071"/>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75" name="Gerader Verbinder 11">
            <a:extLst>
              <a:ext uri="{FF2B5EF4-FFF2-40B4-BE49-F238E27FC236}">
                <a16:creationId xmlns:a16="http://schemas.microsoft.com/office/drawing/2014/main" id="{84B1F0A2-9C94-4D10-83C9-32AEF1BA14B5}"/>
              </a:ext>
            </a:extLst>
          </p:cNvPr>
          <p:cNvCxnSpPr/>
          <p:nvPr/>
        </p:nvCxnSpPr>
        <p:spPr bwMode="auto">
          <a:xfrm>
            <a:off x="6141121" y="23595795"/>
            <a:ext cx="7644" cy="185561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Textfeld 110">
            <a:extLst>
              <a:ext uri="{FF2B5EF4-FFF2-40B4-BE49-F238E27FC236}">
                <a16:creationId xmlns:a16="http://schemas.microsoft.com/office/drawing/2014/main" id="{64CCC20E-1EE2-442D-8549-DAECB58EE838}"/>
              </a:ext>
            </a:extLst>
          </p:cNvPr>
          <p:cNvSpPr txBox="1"/>
          <p:nvPr/>
        </p:nvSpPr>
        <p:spPr>
          <a:xfrm>
            <a:off x="-686522" y="2359579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0" name="Textfeld 112">
            <a:extLst>
              <a:ext uri="{FF2B5EF4-FFF2-40B4-BE49-F238E27FC236}">
                <a16:creationId xmlns:a16="http://schemas.microsoft.com/office/drawing/2014/main" id="{A6771F4A-9AF9-44CB-BFB9-231D6E2B2C2A}"/>
              </a:ext>
            </a:extLst>
          </p:cNvPr>
          <p:cNvSpPr txBox="1"/>
          <p:nvPr/>
        </p:nvSpPr>
        <p:spPr>
          <a:xfrm>
            <a:off x="2548315" y="2359579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1" name="Textfeld 113">
            <a:extLst>
              <a:ext uri="{FF2B5EF4-FFF2-40B4-BE49-F238E27FC236}">
                <a16:creationId xmlns:a16="http://schemas.microsoft.com/office/drawing/2014/main" id="{2A271D7A-7C7C-42C1-A9B5-A14B72194174}"/>
              </a:ext>
            </a:extLst>
          </p:cNvPr>
          <p:cNvSpPr txBox="1"/>
          <p:nvPr/>
        </p:nvSpPr>
        <p:spPr>
          <a:xfrm>
            <a:off x="6422497" y="2359579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3" name="Textfeld 114">
            <a:extLst>
              <a:ext uri="{FF2B5EF4-FFF2-40B4-BE49-F238E27FC236}">
                <a16:creationId xmlns:a16="http://schemas.microsoft.com/office/drawing/2014/main" id="{7067C423-A5B9-4EC0-BD47-3536EFCBA9E5}"/>
              </a:ext>
            </a:extLst>
          </p:cNvPr>
          <p:cNvSpPr txBox="1"/>
          <p:nvPr/>
        </p:nvSpPr>
        <p:spPr>
          <a:xfrm>
            <a:off x="9771695" y="2359579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4" name="Textfeld 173">
            <a:extLst>
              <a:ext uri="{FF2B5EF4-FFF2-40B4-BE49-F238E27FC236}">
                <a16:creationId xmlns:a16="http://schemas.microsoft.com/office/drawing/2014/main" id="{75B9FF1B-E055-4A95-88AB-83CA4DCAFB98}"/>
              </a:ext>
            </a:extLst>
          </p:cNvPr>
          <p:cNvSpPr txBox="1"/>
          <p:nvPr/>
        </p:nvSpPr>
        <p:spPr>
          <a:xfrm>
            <a:off x="-714231" y="23890811"/>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PM41: </a:t>
            </a:r>
            <a:r>
              <a:rPr lang="en-GB" sz="1400" err="1">
                <a:effectLst/>
                <a:latin typeface="Arial" panose="020B0604020202020204" pitchFamily="34" charset="0"/>
                <a:cs typeface="Arial" panose="020B0604020202020204" pitchFamily="34" charset="0"/>
              </a:rPr>
              <a:t>Pitchdeck</a:t>
            </a:r>
            <a:endParaRPr lang="en-GB" sz="140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PM56: Digital brochure</a:t>
            </a:r>
            <a:endParaRPr lang="en-GB" sz="1400">
              <a:effectLst/>
              <a:latin typeface="Arial" panose="020B0604020202020204" pitchFamily="34" charset="0"/>
              <a:cs typeface="Arial" panose="020B0604020202020204" pitchFamily="34" charset="0"/>
            </a:endParaRPr>
          </a:p>
        </p:txBody>
      </p:sp>
      <p:sp>
        <p:nvSpPr>
          <p:cNvPr id="105" name="Textfeld 173">
            <a:extLst>
              <a:ext uri="{FF2B5EF4-FFF2-40B4-BE49-F238E27FC236}">
                <a16:creationId xmlns:a16="http://schemas.microsoft.com/office/drawing/2014/main" id="{39B86C67-5CDE-4F8C-87B3-AB3669291476}"/>
              </a:ext>
            </a:extLst>
          </p:cNvPr>
          <p:cNvSpPr txBox="1"/>
          <p:nvPr/>
        </p:nvSpPr>
        <p:spPr>
          <a:xfrm>
            <a:off x="2528145" y="23890811"/>
            <a:ext cx="2516121" cy="1600438"/>
          </a:xfrm>
          <a:prstGeom prst="rect">
            <a:avLst/>
          </a:prstGeom>
          <a:noFill/>
        </p:spPr>
        <p:txBody>
          <a:bodyPr wrap="square" rtlCol="0">
            <a:spAutoFit/>
          </a:bodyPr>
          <a:lstStyle/>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PM04: UI - </a:t>
            </a:r>
            <a:r>
              <a:rPr lang="en-GB" sz="1400" err="1">
                <a:effectLst/>
                <a:latin typeface="Arial" panose="020B0604020202020204" pitchFamily="34" charset="0"/>
                <a:cs typeface="Arial" panose="020B0604020202020204" pitchFamily="34" charset="0"/>
              </a:rPr>
              <a:t>Mockup</a:t>
            </a:r>
            <a:endParaRPr lang="en-GB" sz="140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PM06: Feature Stub</a:t>
            </a: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PM54: Explainer video</a:t>
            </a:r>
          </a:p>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PM35: Blog post</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PM53: Fake Product Box</a:t>
            </a: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PM55: Solution image</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PM69: Visual Storyboard</a:t>
            </a:r>
          </a:p>
        </p:txBody>
      </p:sp>
      <p:sp>
        <p:nvSpPr>
          <p:cNvPr id="112" name="Textfeld 173">
            <a:extLst>
              <a:ext uri="{FF2B5EF4-FFF2-40B4-BE49-F238E27FC236}">
                <a16:creationId xmlns:a16="http://schemas.microsoft.com/office/drawing/2014/main" id="{7E1464C3-925C-413D-B96A-84226A6D71A2}"/>
              </a:ext>
            </a:extLst>
          </p:cNvPr>
          <p:cNvSpPr txBox="1"/>
          <p:nvPr/>
        </p:nvSpPr>
        <p:spPr>
          <a:xfrm>
            <a:off x="6380544" y="23890811"/>
            <a:ext cx="2746855" cy="307777"/>
          </a:xfrm>
          <a:prstGeom prst="rect">
            <a:avLst/>
          </a:prstGeom>
          <a:noFill/>
        </p:spPr>
        <p:txBody>
          <a:bodyPr wrap="square" rtlCol="0">
            <a:spAutoFit/>
          </a:bodyPr>
          <a:lstStyle/>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VM03: Labor Beobachtung</a:t>
            </a:r>
          </a:p>
        </p:txBody>
      </p:sp>
      <p:cxnSp>
        <p:nvCxnSpPr>
          <p:cNvPr id="116" name="Gerader Verbinder 58">
            <a:extLst>
              <a:ext uri="{FF2B5EF4-FFF2-40B4-BE49-F238E27FC236}">
                <a16:creationId xmlns:a16="http://schemas.microsoft.com/office/drawing/2014/main" id="{ED2D5FAC-4FB0-4712-8D22-C876EE2EF850}"/>
              </a:ext>
            </a:extLst>
          </p:cNvPr>
          <p:cNvCxnSpPr/>
          <p:nvPr/>
        </p:nvCxnSpPr>
        <p:spPr bwMode="auto">
          <a:xfrm flipV="1">
            <a:off x="-659264" y="23052434"/>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Textfeld 173">
            <a:extLst>
              <a:ext uri="{FF2B5EF4-FFF2-40B4-BE49-F238E27FC236}">
                <a16:creationId xmlns:a16="http://schemas.microsoft.com/office/drawing/2014/main" id="{9BC98182-BA72-4CBA-9A4F-68074D8FB451}"/>
              </a:ext>
            </a:extLst>
          </p:cNvPr>
          <p:cNvSpPr txBox="1"/>
          <p:nvPr/>
        </p:nvSpPr>
        <p:spPr>
          <a:xfrm>
            <a:off x="9755875" y="23890811"/>
            <a:ext cx="2653548" cy="954107"/>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VM07: </a:t>
            </a:r>
            <a:r>
              <a:rPr lang="en-GB" sz="1400" i="0" u="none" strike="noStrike" err="1">
                <a:effectLst/>
                <a:latin typeface="Arial" panose="020B0604020202020204" pitchFamily="34" charset="0"/>
                <a:cs typeface="Arial" panose="020B0604020202020204" pitchFamily="34" charset="0"/>
              </a:rPr>
              <a:t>Fragebögen</a:t>
            </a:r>
            <a:r>
              <a:rPr lang="de-DE" sz="1400" i="0" u="none" strike="noStrike">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VM17: </a:t>
            </a:r>
            <a:r>
              <a:rPr lang="en-GB" sz="1400" i="0" u="none" strike="noStrike" err="1">
                <a:effectLst/>
                <a:latin typeface="Arial" panose="020B0604020202020204" pitchFamily="34" charset="0"/>
                <a:cs typeface="Arial" panose="020B0604020202020204" pitchFamily="34" charset="0"/>
              </a:rPr>
              <a:t>Labor</a:t>
            </a:r>
            <a:r>
              <a:rPr lang="en-GB" sz="1400" i="0" u="none" strike="noStrike">
                <a:effectLst/>
                <a:latin typeface="Arial" panose="020B0604020202020204" pitchFamily="34" charset="0"/>
                <a:cs typeface="Arial" panose="020B0604020202020204" pitchFamily="34" charset="0"/>
              </a:rPr>
              <a:t> </a:t>
            </a:r>
            <a:r>
              <a:rPr lang="en-GB" sz="1400" i="0" u="none" strike="noStrike" err="1">
                <a:effectLst/>
                <a:latin typeface="Arial" panose="020B0604020202020204" pitchFamily="34" charset="0"/>
                <a:cs typeface="Arial" panose="020B0604020202020204" pitchFamily="34" charset="0"/>
              </a:rPr>
              <a:t>Experimente</a:t>
            </a:r>
            <a:endParaRPr lang="en-GB" sz="1400" i="0" u="none" strike="noStrike">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VM28: Wearables based Research</a:t>
            </a:r>
            <a:endParaRPr lang="de-DE" sz="1400" i="0" u="none" strike="noStrike">
              <a:effectLst/>
              <a:latin typeface="Arial" panose="020B0604020202020204" pitchFamily="34" charset="0"/>
              <a:cs typeface="Arial" panose="020B0604020202020204" pitchFamily="34" charset="0"/>
            </a:endParaRPr>
          </a:p>
        </p:txBody>
      </p:sp>
      <p:cxnSp>
        <p:nvCxnSpPr>
          <p:cNvPr id="120" name="Gerader Verbinder 11">
            <a:extLst>
              <a:ext uri="{FF2B5EF4-FFF2-40B4-BE49-F238E27FC236}">
                <a16:creationId xmlns:a16="http://schemas.microsoft.com/office/drawing/2014/main" id="{BE38C079-C7DC-440B-89C4-8295E150627C}"/>
              </a:ext>
            </a:extLst>
          </p:cNvPr>
          <p:cNvCxnSpPr/>
          <p:nvPr/>
        </p:nvCxnSpPr>
        <p:spPr bwMode="auto">
          <a:xfrm>
            <a:off x="6141121" y="19952382"/>
            <a:ext cx="0" cy="292237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6" name="Table 23">
            <a:extLst>
              <a:ext uri="{FF2B5EF4-FFF2-40B4-BE49-F238E27FC236}">
                <a16:creationId xmlns:a16="http://schemas.microsoft.com/office/drawing/2014/main" id="{4BB28B9D-DDB4-43D6-AFF1-6F32BA400DA6}"/>
              </a:ext>
            </a:extLst>
          </p:cNvPr>
          <p:cNvGraphicFramePr>
            <a:graphicFrameLocks noGrp="1"/>
          </p:cNvGraphicFramePr>
          <p:nvPr>
            <p:extLst>
              <p:ext uri="{D42A27DB-BD31-4B8C-83A1-F6EECF244321}">
                <p14:modId xmlns:p14="http://schemas.microsoft.com/office/powerpoint/2010/main" val="893949004"/>
              </p:ext>
            </p:extLst>
          </p:nvPr>
        </p:nvGraphicFramePr>
        <p:xfrm>
          <a:off x="90426" y="15736001"/>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3" name="Picture 2">
            <a:extLst>
              <a:ext uri="{FF2B5EF4-FFF2-40B4-BE49-F238E27FC236}">
                <a16:creationId xmlns:a16="http://schemas.microsoft.com/office/drawing/2014/main" id="{44459C84-0581-4020-AF06-59365433861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696" b="89130" l="6061" r="89899">
                        <a14:foregroundMark x1="6061" y1="54348" x2="39899" y2="50000"/>
                        <a14:foregroundMark x1="39899" y1="50000" x2="76263" y2="54348"/>
                        <a14:foregroundMark x1="76263" y1="54348" x2="39899" y2="41304"/>
                        <a14:foregroundMark x1="39899" y1="41304" x2="76263" y2="69565"/>
                        <a14:foregroundMark x1="76263" y1="69565" x2="67172" y2="71739"/>
                      </a14:backgroundRemoval>
                    </a14:imgEffect>
                  </a14:imgLayer>
                </a14:imgProps>
              </a:ext>
            </a:extLst>
          </a:blip>
          <a:stretch>
            <a:fillRect/>
          </a:stretch>
        </p:blipFill>
        <p:spPr>
          <a:xfrm>
            <a:off x="9142301" y="6632650"/>
            <a:ext cx="1652588" cy="383933"/>
          </a:xfrm>
          <a:prstGeom prst="rect">
            <a:avLst/>
          </a:prstGeom>
        </p:spPr>
      </p:pic>
      <p:pic>
        <p:nvPicPr>
          <p:cNvPr id="5" name="Picture 4">
            <a:extLst>
              <a:ext uri="{FF2B5EF4-FFF2-40B4-BE49-F238E27FC236}">
                <a16:creationId xmlns:a16="http://schemas.microsoft.com/office/drawing/2014/main" id="{CE070D59-B07E-43C9-83DC-8E5420DCA5B1}"/>
              </a:ext>
            </a:extLst>
          </p:cNvPr>
          <p:cNvPicPr>
            <a:picLocks noChangeAspect="1"/>
          </p:cNvPicPr>
          <p:nvPr/>
        </p:nvPicPr>
        <p:blipFill>
          <a:blip r:embed="rId6"/>
          <a:stretch>
            <a:fillRect/>
          </a:stretch>
        </p:blipFill>
        <p:spPr>
          <a:xfrm>
            <a:off x="9188673" y="7197062"/>
            <a:ext cx="1440000" cy="360000"/>
          </a:xfrm>
          <a:prstGeom prst="rect">
            <a:avLst/>
          </a:prstGeom>
        </p:spPr>
      </p:pic>
      <p:pic>
        <p:nvPicPr>
          <p:cNvPr id="107" name="Picture 106" descr="Graphical user interface, text&#10;&#10;Description automatically generated with medium confidence">
            <a:extLst>
              <a:ext uri="{FF2B5EF4-FFF2-40B4-BE49-F238E27FC236}">
                <a16:creationId xmlns:a16="http://schemas.microsoft.com/office/drawing/2014/main" id="{631C1551-4332-4022-BCD1-90BF0FE02D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76807" y="6114557"/>
            <a:ext cx="1636310" cy="935035"/>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A4D402DF-4AD6-4E1E-A0AD-8507A1A7EEC9}"/>
              </a:ext>
            </a:extLst>
          </p:cNvPr>
          <p:cNvPicPr>
            <a:picLocks noChangeAspect="1"/>
          </p:cNvPicPr>
          <p:nvPr/>
        </p:nvPicPr>
        <p:blipFill rotWithShape="1">
          <a:blip r:embed="rId8">
            <a:extLst>
              <a:ext uri="{28A0092B-C50C-407E-A947-70E740481C1C}">
                <a14:useLocalDpi xmlns:a14="http://schemas.microsoft.com/office/drawing/2010/main" val="0"/>
              </a:ext>
            </a:extLst>
          </a:blip>
          <a:srcRect l="12020" t="22130" r="10077" b="26981"/>
          <a:stretch/>
        </p:blipFill>
        <p:spPr>
          <a:xfrm>
            <a:off x="9179992" y="7738244"/>
            <a:ext cx="1440000" cy="444601"/>
          </a:xfrm>
          <a:prstGeom prst="rect">
            <a:avLst/>
          </a:prstGeom>
        </p:spPr>
      </p:pic>
      <p:pic>
        <p:nvPicPr>
          <p:cNvPr id="14" name="Picture 13" descr="Icon&#10;&#10;Description automatically generated">
            <a:extLst>
              <a:ext uri="{FF2B5EF4-FFF2-40B4-BE49-F238E27FC236}">
                <a16:creationId xmlns:a16="http://schemas.microsoft.com/office/drawing/2014/main" id="{A4060322-673A-487F-8246-A6841F81B7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80502" y="7377062"/>
            <a:ext cx="1628921" cy="794692"/>
          </a:xfrm>
          <a:prstGeom prst="rect">
            <a:avLst/>
          </a:prstGeom>
        </p:spPr>
      </p:pic>
      <p:pic>
        <p:nvPicPr>
          <p:cNvPr id="17" name="Picture 16" descr="Company name&#10;&#10;Description automatically generated">
            <a:extLst>
              <a:ext uri="{FF2B5EF4-FFF2-40B4-BE49-F238E27FC236}">
                <a16:creationId xmlns:a16="http://schemas.microsoft.com/office/drawing/2014/main" id="{4EE01F4D-96C7-4E7D-81FD-4FF615D106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401" b="21609" l="13220" r="85958">
                        <a14:foregroundMark x1="14231" y1="6867" x2="17000" y2="11651"/>
                        <a14:foregroundMark x1="40308" y1="9568" x2="76231" y2="10957"/>
                        <a14:foregroundMark x1="76231" y1="10957" x2="44615" y2="13040"/>
                        <a14:foregroundMark x1="44615" y1="13040" x2="80923" y2="11651"/>
                      </a14:backgroundRemoval>
                    </a14:imgEffect>
                  </a14:imgLayer>
                </a14:imgProps>
              </a:ext>
              <a:ext uri="{28A0092B-C50C-407E-A947-70E740481C1C}">
                <a14:useLocalDpi xmlns:a14="http://schemas.microsoft.com/office/drawing/2010/main" val="0"/>
              </a:ext>
            </a:extLst>
          </a:blip>
          <a:srcRect l="4128" r="4950" b="75990"/>
          <a:stretch/>
        </p:blipFill>
        <p:spPr>
          <a:xfrm>
            <a:off x="9147540" y="6163408"/>
            <a:ext cx="1438773" cy="378767"/>
          </a:xfrm>
          <a:prstGeom prst="rect">
            <a:avLst/>
          </a:prstGeom>
        </p:spPr>
      </p:pic>
      <p:pic>
        <p:nvPicPr>
          <p:cNvPr id="13" name="Picture 12" descr="A picture containing text, sign, vector graphics&#10;&#10;Description automatically generated">
            <a:extLst>
              <a:ext uri="{FF2B5EF4-FFF2-40B4-BE49-F238E27FC236}">
                <a16:creationId xmlns:a16="http://schemas.microsoft.com/office/drawing/2014/main" id="{34F439FD-EA7B-4C9E-A6D4-8775B553E1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59154" y="7090150"/>
            <a:ext cx="991429" cy="991429"/>
          </a:xfrm>
          <a:prstGeom prst="rect">
            <a:avLst/>
          </a:prstGeom>
        </p:spPr>
      </p:pic>
      <p:pic>
        <p:nvPicPr>
          <p:cNvPr id="16" name="Picture 15" descr="A picture containing vector graphics&#10;&#10;Description automatically generated">
            <a:extLst>
              <a:ext uri="{FF2B5EF4-FFF2-40B4-BE49-F238E27FC236}">
                <a16:creationId xmlns:a16="http://schemas.microsoft.com/office/drawing/2014/main" id="{03A7D600-4860-4FD0-A506-A57958029FEF}"/>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35037" t="22915" r="33448" b="21979"/>
          <a:stretch/>
        </p:blipFill>
        <p:spPr>
          <a:xfrm>
            <a:off x="7556898" y="7126647"/>
            <a:ext cx="1034347" cy="946540"/>
          </a:xfrm>
          <a:prstGeom prst="rect">
            <a:avLst/>
          </a:prstGeom>
        </p:spPr>
      </p:pic>
      <p:sp>
        <p:nvSpPr>
          <p:cNvPr id="84" name="Textfeld 122">
            <a:extLst>
              <a:ext uri="{FF2B5EF4-FFF2-40B4-BE49-F238E27FC236}">
                <a16:creationId xmlns:a16="http://schemas.microsoft.com/office/drawing/2014/main" id="{D640FE10-BE38-4B86-9B4E-9C8494BD8162}"/>
              </a:ext>
            </a:extLst>
          </p:cNvPr>
          <p:cNvSpPr txBox="1"/>
          <p:nvPr/>
        </p:nvSpPr>
        <p:spPr>
          <a:xfrm>
            <a:off x="6529415" y="6727335"/>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Tab/ Laptop</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pic>
        <p:nvPicPr>
          <p:cNvPr id="86" name="Graphic 85" descr="Laptop with solid fill">
            <a:extLst>
              <a:ext uri="{FF2B5EF4-FFF2-40B4-BE49-F238E27FC236}">
                <a16:creationId xmlns:a16="http://schemas.microsoft.com/office/drawing/2014/main" id="{D0937A7D-C6C9-45D7-97E1-FC97FA5C39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03611" y="5851413"/>
            <a:ext cx="914400" cy="914400"/>
          </a:xfrm>
          <a:prstGeom prst="rect">
            <a:avLst/>
          </a:prstGeom>
        </p:spPr>
      </p:pic>
      <p:sp>
        <p:nvSpPr>
          <p:cNvPr id="90" name="Textfeld 74">
            <a:extLst>
              <a:ext uri="{FF2B5EF4-FFF2-40B4-BE49-F238E27FC236}">
                <a16:creationId xmlns:a16="http://schemas.microsoft.com/office/drawing/2014/main" id="{C549BA20-D940-4860-8B7A-0A20973A2886}"/>
              </a:ext>
            </a:extLst>
          </p:cNvPr>
          <p:cNvSpPr txBox="1"/>
          <p:nvPr/>
        </p:nvSpPr>
        <p:spPr>
          <a:xfrm>
            <a:off x="-790016" y="15325421"/>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02" name="Textfeld 76">
            <a:extLst>
              <a:ext uri="{FF2B5EF4-FFF2-40B4-BE49-F238E27FC236}">
                <a16:creationId xmlns:a16="http://schemas.microsoft.com/office/drawing/2014/main" id="{7B67E7B1-DACC-455F-B843-D267D3AD7AF4}"/>
              </a:ext>
            </a:extLst>
          </p:cNvPr>
          <p:cNvSpPr txBox="1"/>
          <p:nvPr/>
        </p:nvSpPr>
        <p:spPr>
          <a:xfrm>
            <a:off x="6329972" y="1985941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1" name="Textfeld 105">
            <a:extLst>
              <a:ext uri="{FF2B5EF4-FFF2-40B4-BE49-F238E27FC236}">
                <a16:creationId xmlns:a16="http://schemas.microsoft.com/office/drawing/2014/main" id="{F6A0D5A0-BE4A-4198-9929-058AF125DCCD}"/>
              </a:ext>
            </a:extLst>
          </p:cNvPr>
          <p:cNvSpPr txBox="1"/>
          <p:nvPr/>
        </p:nvSpPr>
        <p:spPr>
          <a:xfrm>
            <a:off x="6329972" y="23157483"/>
            <a:ext cx="353187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3" name="Textfeld 106">
            <a:extLst>
              <a:ext uri="{FF2B5EF4-FFF2-40B4-BE49-F238E27FC236}">
                <a16:creationId xmlns:a16="http://schemas.microsoft.com/office/drawing/2014/main" id="{25711244-7EA4-4F7C-9765-2564421E93C8}"/>
              </a:ext>
            </a:extLst>
          </p:cNvPr>
          <p:cNvSpPr txBox="1"/>
          <p:nvPr/>
        </p:nvSpPr>
        <p:spPr>
          <a:xfrm>
            <a:off x="-790016" y="23157483"/>
            <a:ext cx="318050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22" name="Rectangle 121">
            <a:extLst>
              <a:ext uri="{FF2B5EF4-FFF2-40B4-BE49-F238E27FC236}">
                <a16:creationId xmlns:a16="http://schemas.microsoft.com/office/drawing/2014/main" id="{CADD6637-2054-4C08-87FA-6C2E7292A868}"/>
              </a:ext>
            </a:extLst>
          </p:cNvPr>
          <p:cNvSpPr/>
          <p:nvPr/>
        </p:nvSpPr>
        <p:spPr>
          <a:xfrm>
            <a:off x="12577925" y="2102368"/>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3" name="Rectangle 122">
            <a:extLst>
              <a:ext uri="{FF2B5EF4-FFF2-40B4-BE49-F238E27FC236}">
                <a16:creationId xmlns:a16="http://schemas.microsoft.com/office/drawing/2014/main" id="{8F4A7D60-AFEF-4F9D-ACD9-63534EEC6D8B}"/>
              </a:ext>
            </a:extLst>
          </p:cNvPr>
          <p:cNvSpPr/>
          <p:nvPr/>
        </p:nvSpPr>
        <p:spPr>
          <a:xfrm>
            <a:off x="-957886" y="791044"/>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089B4628-E411-4078-99AB-E65661FAED21}"/>
              </a:ext>
            </a:extLst>
          </p:cNvPr>
          <p:cNvSpPr/>
          <p:nvPr/>
        </p:nvSpPr>
        <p:spPr>
          <a:xfrm>
            <a:off x="-2194606" y="107108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242ECCEE-3450-40B4-811D-ABE19A9CB129}"/>
              </a:ext>
            </a:extLst>
          </p:cNvPr>
          <p:cNvSpPr/>
          <p:nvPr/>
        </p:nvSpPr>
        <p:spPr>
          <a:xfrm>
            <a:off x="2271341" y="22874759"/>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6EA9248B-E71F-4CA4-B6AE-33D40F8785B9}"/>
              </a:ext>
            </a:extLst>
          </p:cNvPr>
          <p:cNvSpPr/>
          <p:nvPr/>
        </p:nvSpPr>
        <p:spPr>
          <a:xfrm>
            <a:off x="-2732516" y="19756983"/>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63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40606A-D750-4ACD-98D7-714DE4A1EC1B}"/>
              </a:ext>
            </a:extLst>
          </p:cNvPr>
          <p:cNvSpPr/>
          <p:nvPr/>
        </p:nvSpPr>
        <p:spPr>
          <a:xfrm>
            <a:off x="3761263" y="3737556"/>
            <a:ext cx="1025719" cy="5138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Score = Score + Penalty</a:t>
            </a:r>
            <a:endParaRPr lang="en-DE" sz="900" dirty="0">
              <a:latin typeface="Arial" panose="020B0604020202020204" pitchFamily="34" charset="0"/>
              <a:cs typeface="Arial" panose="020B0604020202020204" pitchFamily="34" charset="0"/>
            </a:endParaRPr>
          </a:p>
        </p:txBody>
      </p:sp>
      <p:sp>
        <p:nvSpPr>
          <p:cNvPr id="6" name="Diamond 5">
            <a:extLst>
              <a:ext uri="{FF2B5EF4-FFF2-40B4-BE49-F238E27FC236}">
                <a16:creationId xmlns:a16="http://schemas.microsoft.com/office/drawing/2014/main" id="{3326A09E-FC58-4ABC-A67A-E7E129F9BFEB}"/>
              </a:ext>
            </a:extLst>
          </p:cNvPr>
          <p:cNvSpPr/>
          <p:nvPr/>
        </p:nvSpPr>
        <p:spPr>
          <a:xfrm>
            <a:off x="3966835" y="1708943"/>
            <a:ext cx="1956390" cy="1590630"/>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rPr>
              <a:t>Each option in Qualitative Attribute (Strict Filters)</a:t>
            </a:r>
          </a:p>
        </p:txBody>
      </p:sp>
      <p:sp>
        <p:nvSpPr>
          <p:cNvPr id="8" name="Diamond 7">
            <a:extLst>
              <a:ext uri="{FF2B5EF4-FFF2-40B4-BE49-F238E27FC236}">
                <a16:creationId xmlns:a16="http://schemas.microsoft.com/office/drawing/2014/main" id="{245FC2B0-0E2B-4285-85DB-B6D83E8DCE4D}"/>
              </a:ext>
            </a:extLst>
          </p:cNvPr>
          <p:cNvSpPr/>
          <p:nvPr/>
        </p:nvSpPr>
        <p:spPr>
          <a:xfrm>
            <a:off x="8405693" y="1785606"/>
            <a:ext cx="1956390" cy="1590630"/>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rPr>
              <a:t>Each option in Quantifizierte Merkmale (Range Filters)</a:t>
            </a:r>
          </a:p>
        </p:txBody>
      </p:sp>
      <p:cxnSp>
        <p:nvCxnSpPr>
          <p:cNvPr id="11" name="Straight Arrow Connector 10">
            <a:extLst>
              <a:ext uri="{FF2B5EF4-FFF2-40B4-BE49-F238E27FC236}">
                <a16:creationId xmlns:a16="http://schemas.microsoft.com/office/drawing/2014/main" id="{07BA2598-B6B8-463F-95EF-F73470CDEFD3}"/>
              </a:ext>
            </a:extLst>
          </p:cNvPr>
          <p:cNvCxnSpPr>
            <a:cxnSpLocks/>
            <a:stCxn id="28" idx="3"/>
          </p:cNvCxnSpPr>
          <p:nvPr/>
        </p:nvCxnSpPr>
        <p:spPr>
          <a:xfrm>
            <a:off x="3136901" y="2504258"/>
            <a:ext cx="829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76E1629-E724-46E0-A896-0167E0B8F542}"/>
              </a:ext>
            </a:extLst>
          </p:cNvPr>
          <p:cNvGrpSpPr/>
          <p:nvPr/>
        </p:nvGrpSpPr>
        <p:grpSpPr>
          <a:xfrm>
            <a:off x="1165429" y="348766"/>
            <a:ext cx="1863239" cy="867848"/>
            <a:chOff x="1390323" y="1927878"/>
            <a:chExt cx="2189305" cy="1222354"/>
          </a:xfrm>
          <a:solidFill>
            <a:schemeClr val="accent6"/>
          </a:solidFill>
        </p:grpSpPr>
        <p:sp>
          <p:nvSpPr>
            <p:cNvPr id="16" name="Rectangle 15">
              <a:extLst>
                <a:ext uri="{FF2B5EF4-FFF2-40B4-BE49-F238E27FC236}">
                  <a16:creationId xmlns:a16="http://schemas.microsoft.com/office/drawing/2014/main" id="{2A73CE81-61C1-4FF2-A340-F1C01F853858}"/>
                </a:ext>
              </a:extLst>
            </p:cNvPr>
            <p:cNvSpPr/>
            <p:nvPr/>
          </p:nvSpPr>
          <p:spPr>
            <a:xfrm>
              <a:off x="1390323" y="1927878"/>
              <a:ext cx="1732105" cy="76515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9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C0125F5-FFC3-4F9F-B632-3731E73D8396}"/>
                </a:ext>
              </a:extLst>
            </p:cNvPr>
            <p:cNvSpPr/>
            <p:nvPr/>
          </p:nvSpPr>
          <p:spPr>
            <a:xfrm>
              <a:off x="1542723" y="2080278"/>
              <a:ext cx="1732105" cy="76515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9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5BE9307-14DA-42A8-A41C-434D3F7859EB}"/>
                </a:ext>
              </a:extLst>
            </p:cNvPr>
            <p:cNvSpPr/>
            <p:nvPr/>
          </p:nvSpPr>
          <p:spPr>
            <a:xfrm>
              <a:off x="1695123" y="2232678"/>
              <a:ext cx="1732104" cy="76515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9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D945099-6481-4677-B121-308CF1FBDA4C}"/>
                </a:ext>
              </a:extLst>
            </p:cNvPr>
            <p:cNvSpPr/>
            <p:nvPr/>
          </p:nvSpPr>
          <p:spPr>
            <a:xfrm>
              <a:off x="1847523" y="2385078"/>
              <a:ext cx="1732105" cy="76515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All Prototypes from Json</a:t>
              </a:r>
            </a:p>
            <a:p>
              <a:pPr algn="ctr"/>
              <a:r>
                <a:rPr lang="en-GB" sz="900" dirty="0">
                  <a:latin typeface="Arial" panose="020B0604020202020204" pitchFamily="34" charset="0"/>
                  <a:cs typeface="Arial" panose="020B0604020202020204" pitchFamily="34" charset="0"/>
                </a:rPr>
                <a:t>(Prototype Array)</a:t>
              </a:r>
            </a:p>
            <a:p>
              <a:pPr algn="ctr"/>
              <a:r>
                <a:rPr lang="de-DE" sz="900" dirty="0">
                  <a:solidFill>
                    <a:srgbClr val="F4F7FA"/>
                  </a:solidFill>
                  <a:latin typeface="Arial" panose="020B0604020202020204" pitchFamily="34" charset="0"/>
                  <a:cs typeface="Arial" panose="020B0604020202020204" pitchFamily="34" charset="0"/>
                </a:rPr>
                <a:t>(Score = 0)</a:t>
              </a:r>
              <a:endPar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endParaRPr>
            </a:p>
          </p:txBody>
        </p:sp>
      </p:grpSp>
      <p:cxnSp>
        <p:nvCxnSpPr>
          <p:cNvPr id="22" name="Straight Arrow Connector 21">
            <a:extLst>
              <a:ext uri="{FF2B5EF4-FFF2-40B4-BE49-F238E27FC236}">
                <a16:creationId xmlns:a16="http://schemas.microsoft.com/office/drawing/2014/main" id="{E8BC0C19-0F5C-45DC-AA0F-EC1BBAF6F040}"/>
              </a:ext>
            </a:extLst>
          </p:cNvPr>
          <p:cNvCxnSpPr>
            <a:cxnSpLocks/>
          </p:cNvCxnSpPr>
          <p:nvPr/>
        </p:nvCxnSpPr>
        <p:spPr>
          <a:xfrm>
            <a:off x="2174312" y="1212868"/>
            <a:ext cx="0" cy="50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08C375-4691-41FA-B721-68A20DF0BA92}"/>
              </a:ext>
            </a:extLst>
          </p:cNvPr>
          <p:cNvSpPr/>
          <p:nvPr/>
        </p:nvSpPr>
        <p:spPr>
          <a:xfrm>
            <a:off x="38367" y="2157376"/>
            <a:ext cx="765545" cy="69376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Start</a:t>
            </a:r>
            <a:endParaRPr lang="en-DE" sz="900"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F214E216-C5F3-40AA-8F0A-4D0FFB33D842}"/>
              </a:ext>
            </a:extLst>
          </p:cNvPr>
          <p:cNvSpPr/>
          <p:nvPr/>
        </p:nvSpPr>
        <p:spPr>
          <a:xfrm>
            <a:off x="1777414" y="4703925"/>
            <a:ext cx="765545" cy="69376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End</a:t>
            </a:r>
            <a:endParaRPr lang="en-DE" sz="900" dirty="0">
              <a:latin typeface="Arial" panose="020B0604020202020204" pitchFamily="34" charset="0"/>
              <a:cs typeface="Arial" panose="020B0604020202020204" pitchFamily="34" charset="0"/>
            </a:endParaRPr>
          </a:p>
        </p:txBody>
      </p:sp>
      <p:sp>
        <p:nvSpPr>
          <p:cNvPr id="28" name="Diamond 27">
            <a:extLst>
              <a:ext uri="{FF2B5EF4-FFF2-40B4-BE49-F238E27FC236}">
                <a16:creationId xmlns:a16="http://schemas.microsoft.com/office/drawing/2014/main" id="{D4F43375-ED0E-4DA2-B688-FDA8DFDBA431}"/>
              </a:ext>
            </a:extLst>
          </p:cNvPr>
          <p:cNvSpPr/>
          <p:nvPr/>
        </p:nvSpPr>
        <p:spPr>
          <a:xfrm>
            <a:off x="1180511" y="1708943"/>
            <a:ext cx="1956390" cy="1590630"/>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rPr>
              <a:t>Each Prototype in Prototype Array</a:t>
            </a:r>
          </a:p>
        </p:txBody>
      </p:sp>
      <p:cxnSp>
        <p:nvCxnSpPr>
          <p:cNvPr id="29" name="Straight Arrow Connector 28">
            <a:extLst>
              <a:ext uri="{FF2B5EF4-FFF2-40B4-BE49-F238E27FC236}">
                <a16:creationId xmlns:a16="http://schemas.microsoft.com/office/drawing/2014/main" id="{E0645E75-4D76-47F8-9C3A-B8AFBA925359}"/>
              </a:ext>
            </a:extLst>
          </p:cNvPr>
          <p:cNvCxnSpPr>
            <a:cxnSpLocks/>
            <a:stCxn id="25" idx="6"/>
            <a:endCxn id="28" idx="1"/>
          </p:cNvCxnSpPr>
          <p:nvPr/>
        </p:nvCxnSpPr>
        <p:spPr>
          <a:xfrm>
            <a:off x="803912" y="2504258"/>
            <a:ext cx="376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881A61C-CFDF-4218-A1D6-0D6ED8C939A4}"/>
              </a:ext>
            </a:extLst>
          </p:cNvPr>
          <p:cNvCxnSpPr>
            <a:cxnSpLocks/>
            <a:stCxn id="6" idx="2"/>
          </p:cNvCxnSpPr>
          <p:nvPr/>
        </p:nvCxnSpPr>
        <p:spPr>
          <a:xfrm flipH="1">
            <a:off x="4296244" y="3299573"/>
            <a:ext cx="648786" cy="43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4850004-4F9F-485E-A5DA-35E0C8031685}"/>
              </a:ext>
            </a:extLst>
          </p:cNvPr>
          <p:cNvSpPr/>
          <p:nvPr/>
        </p:nvSpPr>
        <p:spPr>
          <a:xfrm>
            <a:off x="4202516" y="4713120"/>
            <a:ext cx="1506396" cy="5138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Done Iterating </a:t>
            </a:r>
            <a:r>
              <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rPr>
              <a:t>Qualitative Attribute</a:t>
            </a:r>
            <a:r>
              <a:rPr lang="en-GB" sz="900" dirty="0">
                <a:latin typeface="Arial" panose="020B0604020202020204" pitchFamily="34" charset="0"/>
                <a:cs typeface="Arial" panose="020B0604020202020204" pitchFamily="34" charset="0"/>
              </a:rPr>
              <a:t> </a:t>
            </a:r>
            <a:endParaRPr lang="en-DE" sz="900" dirty="0">
              <a:latin typeface="Arial" panose="020B0604020202020204" pitchFamily="34" charset="0"/>
              <a:cs typeface="Arial" panose="020B0604020202020204" pitchFamily="34" charset="0"/>
            </a:endParaRPr>
          </a:p>
        </p:txBody>
      </p:sp>
      <p:cxnSp>
        <p:nvCxnSpPr>
          <p:cNvPr id="56" name="Straight Arrow Connector 55">
            <a:extLst>
              <a:ext uri="{FF2B5EF4-FFF2-40B4-BE49-F238E27FC236}">
                <a16:creationId xmlns:a16="http://schemas.microsoft.com/office/drawing/2014/main" id="{76DEEADA-145B-4B2B-8169-84298A0A36FB}"/>
              </a:ext>
            </a:extLst>
          </p:cNvPr>
          <p:cNvCxnSpPr>
            <a:cxnSpLocks/>
            <a:endCxn id="51" idx="0"/>
          </p:cNvCxnSpPr>
          <p:nvPr/>
        </p:nvCxnSpPr>
        <p:spPr>
          <a:xfrm>
            <a:off x="4276319" y="4251380"/>
            <a:ext cx="679395" cy="461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6FD2622-64D2-4DF1-BC31-2EE5A444FA43}"/>
              </a:ext>
            </a:extLst>
          </p:cNvPr>
          <p:cNvCxnSpPr>
            <a:stCxn id="51" idx="1"/>
            <a:endCxn id="6" idx="1"/>
          </p:cNvCxnSpPr>
          <p:nvPr/>
        </p:nvCxnSpPr>
        <p:spPr>
          <a:xfrm rot="10800000">
            <a:off x="3966836" y="2504258"/>
            <a:ext cx="235681" cy="2465774"/>
          </a:xfrm>
          <a:prstGeom prst="bentConnector3">
            <a:avLst>
              <a:gd name="adj1" fmla="val 3209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00628F3-862A-4B0E-B1F2-5AFC139862C1}"/>
              </a:ext>
            </a:extLst>
          </p:cNvPr>
          <p:cNvCxnSpPr>
            <a:stCxn id="51" idx="3"/>
            <a:endCxn id="8" idx="1"/>
          </p:cNvCxnSpPr>
          <p:nvPr/>
        </p:nvCxnSpPr>
        <p:spPr>
          <a:xfrm flipV="1">
            <a:off x="5708912" y="2580921"/>
            <a:ext cx="2696781" cy="2389111"/>
          </a:xfrm>
          <a:prstGeom prst="bentConnector3">
            <a:avLst>
              <a:gd name="adj1" fmla="val 36814"/>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00C6AC8-C4B8-4AB6-8455-9AA35FA43840}"/>
              </a:ext>
            </a:extLst>
          </p:cNvPr>
          <p:cNvSpPr/>
          <p:nvPr/>
        </p:nvSpPr>
        <p:spPr>
          <a:xfrm>
            <a:off x="7164751" y="4106217"/>
            <a:ext cx="1432197" cy="5138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Score = Score + (Reward * </a:t>
            </a:r>
            <a:r>
              <a:rPr lang="en-GB" sz="900" dirty="0" err="1">
                <a:latin typeface="Arial" panose="020B0604020202020204" pitchFamily="34" charset="0"/>
                <a:cs typeface="Arial" panose="020B0604020202020204" pitchFamily="34" charset="0"/>
              </a:rPr>
              <a:t>Wt_Merkmale</a:t>
            </a:r>
            <a:r>
              <a:rPr lang="en-GB" sz="900" dirty="0">
                <a:latin typeface="Arial" panose="020B0604020202020204" pitchFamily="34" charset="0"/>
                <a:cs typeface="Arial" panose="020B0604020202020204" pitchFamily="34" charset="0"/>
              </a:rPr>
              <a:t>)</a:t>
            </a:r>
            <a:endParaRPr lang="en-DE" sz="900" dirty="0">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21C0CCBE-DCCB-4F63-A69E-A46BB6D5DDAD}"/>
              </a:ext>
            </a:extLst>
          </p:cNvPr>
          <p:cNvCxnSpPr>
            <a:cxnSpLocks/>
            <a:endCxn id="39" idx="0"/>
          </p:cNvCxnSpPr>
          <p:nvPr/>
        </p:nvCxnSpPr>
        <p:spPr>
          <a:xfrm flipH="1">
            <a:off x="7880850" y="2935392"/>
            <a:ext cx="956919" cy="1170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FA8601A-B5B8-4340-9A4B-D1A4E2A173AF}"/>
              </a:ext>
            </a:extLst>
          </p:cNvPr>
          <p:cNvCxnSpPr>
            <a:cxnSpLocks/>
            <a:stCxn id="8" idx="2"/>
            <a:endCxn id="59" idx="0"/>
          </p:cNvCxnSpPr>
          <p:nvPr/>
        </p:nvCxnSpPr>
        <p:spPr>
          <a:xfrm>
            <a:off x="9383888" y="3376236"/>
            <a:ext cx="7769" cy="733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ECE7E382-0103-4017-ACAC-9560965242EA}"/>
              </a:ext>
            </a:extLst>
          </p:cNvPr>
          <p:cNvSpPr/>
          <p:nvPr/>
        </p:nvSpPr>
        <p:spPr>
          <a:xfrm>
            <a:off x="10230267" y="4120983"/>
            <a:ext cx="1107695" cy="5138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Score = Score + Penalty</a:t>
            </a:r>
            <a:endParaRPr lang="en-DE" sz="900"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B065FF32-96D3-46EF-BF8B-6FD1AFF157D5}"/>
              </a:ext>
            </a:extLst>
          </p:cNvPr>
          <p:cNvSpPr/>
          <p:nvPr/>
        </p:nvSpPr>
        <p:spPr>
          <a:xfrm>
            <a:off x="8746876" y="5157713"/>
            <a:ext cx="1316379" cy="4725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Done Iterating </a:t>
            </a:r>
            <a:r>
              <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rPr>
              <a:t>Quantifizierte Merkmale </a:t>
            </a:r>
            <a:endParaRPr lang="en-DE" sz="900" dirty="0">
              <a:latin typeface="Arial" panose="020B0604020202020204" pitchFamily="34" charset="0"/>
              <a:cs typeface="Arial" panose="020B0604020202020204" pitchFamily="34" charset="0"/>
            </a:endParaRPr>
          </a:p>
        </p:txBody>
      </p:sp>
      <p:cxnSp>
        <p:nvCxnSpPr>
          <p:cNvPr id="47" name="Straight Arrow Connector 46">
            <a:extLst>
              <a:ext uri="{FF2B5EF4-FFF2-40B4-BE49-F238E27FC236}">
                <a16:creationId xmlns:a16="http://schemas.microsoft.com/office/drawing/2014/main" id="{E8DB06FC-972C-40AF-8C01-3CB401CC469B}"/>
              </a:ext>
            </a:extLst>
          </p:cNvPr>
          <p:cNvCxnSpPr>
            <a:cxnSpLocks/>
            <a:stCxn id="44" idx="2"/>
          </p:cNvCxnSpPr>
          <p:nvPr/>
        </p:nvCxnSpPr>
        <p:spPr>
          <a:xfrm flipH="1">
            <a:off x="9738454" y="4634807"/>
            <a:ext cx="1045661" cy="522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338BEDC-07BA-4153-8BB9-1319E902FF92}"/>
              </a:ext>
            </a:extLst>
          </p:cNvPr>
          <p:cNvCxnSpPr>
            <a:cxnSpLocks/>
          </p:cNvCxnSpPr>
          <p:nvPr/>
        </p:nvCxnSpPr>
        <p:spPr>
          <a:xfrm>
            <a:off x="7893797" y="4625539"/>
            <a:ext cx="1145039" cy="522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A8B9FA6-C20E-46FD-84CE-E5973FFA4A5E}"/>
              </a:ext>
            </a:extLst>
          </p:cNvPr>
          <p:cNvCxnSpPr>
            <a:cxnSpLocks/>
            <a:stCxn id="46" idx="3"/>
          </p:cNvCxnSpPr>
          <p:nvPr/>
        </p:nvCxnSpPr>
        <p:spPr>
          <a:xfrm flipH="1" flipV="1">
            <a:off x="2174313" y="1381767"/>
            <a:ext cx="7888942" cy="4012230"/>
          </a:xfrm>
          <a:prstGeom prst="bentConnector3">
            <a:avLst>
              <a:gd name="adj1" fmla="val -21675"/>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36F1D87-FDE2-4C38-BEFD-C285DBF17EE4}"/>
              </a:ext>
            </a:extLst>
          </p:cNvPr>
          <p:cNvSpPr/>
          <p:nvPr/>
        </p:nvSpPr>
        <p:spPr>
          <a:xfrm>
            <a:off x="8733467" y="4109592"/>
            <a:ext cx="1316379" cy="5138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Score = Score + (Reward * </a:t>
            </a:r>
            <a:r>
              <a:rPr lang="en-GB" sz="900" dirty="0" err="1">
                <a:latin typeface="Arial" panose="020B0604020202020204" pitchFamily="34" charset="0"/>
                <a:cs typeface="Arial" panose="020B0604020202020204" pitchFamily="34" charset="0"/>
              </a:rPr>
              <a:t>Wt_Merkmale</a:t>
            </a:r>
            <a:r>
              <a:rPr lang="en-GB" sz="900" dirty="0">
                <a:latin typeface="Arial" panose="020B0604020202020204" pitchFamily="34" charset="0"/>
                <a:cs typeface="Arial" panose="020B0604020202020204" pitchFamily="34" charset="0"/>
              </a:rPr>
              <a:t>/2)</a:t>
            </a:r>
            <a:endParaRPr lang="en-DE" sz="900" dirty="0">
              <a:latin typeface="Arial" panose="020B0604020202020204" pitchFamily="34" charset="0"/>
              <a:cs typeface="Arial" panose="020B0604020202020204" pitchFamily="34" charset="0"/>
            </a:endParaRPr>
          </a:p>
        </p:txBody>
      </p:sp>
      <p:cxnSp>
        <p:nvCxnSpPr>
          <p:cNvPr id="93" name="Straight Arrow Connector 92">
            <a:extLst>
              <a:ext uri="{FF2B5EF4-FFF2-40B4-BE49-F238E27FC236}">
                <a16:creationId xmlns:a16="http://schemas.microsoft.com/office/drawing/2014/main" id="{BFE8DCC1-35FD-4DC9-AD4D-D582A0241B15}"/>
              </a:ext>
            </a:extLst>
          </p:cNvPr>
          <p:cNvCxnSpPr>
            <a:cxnSpLocks/>
            <a:stCxn id="59" idx="2"/>
            <a:endCxn id="46" idx="0"/>
          </p:cNvCxnSpPr>
          <p:nvPr/>
        </p:nvCxnSpPr>
        <p:spPr>
          <a:xfrm>
            <a:off x="9391657" y="4623416"/>
            <a:ext cx="13409" cy="53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363D08D-B5EF-4344-8CBB-C1C329A43108}"/>
              </a:ext>
            </a:extLst>
          </p:cNvPr>
          <p:cNvCxnSpPr>
            <a:cxnSpLocks/>
            <a:endCxn id="44" idx="0"/>
          </p:cNvCxnSpPr>
          <p:nvPr/>
        </p:nvCxnSpPr>
        <p:spPr>
          <a:xfrm>
            <a:off x="9896887" y="2964058"/>
            <a:ext cx="887228" cy="1156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084D37E-C40C-417E-984D-B0B32EB5969B}"/>
              </a:ext>
            </a:extLst>
          </p:cNvPr>
          <p:cNvCxnSpPr>
            <a:cxnSpLocks/>
          </p:cNvCxnSpPr>
          <p:nvPr/>
        </p:nvCxnSpPr>
        <p:spPr>
          <a:xfrm flipH="1">
            <a:off x="2174312" y="3305071"/>
            <a:ext cx="2" cy="42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DED9CF92-4AA2-48A0-A56D-1C74A4AD0E92}"/>
              </a:ext>
            </a:extLst>
          </p:cNvPr>
          <p:cNvSpPr/>
          <p:nvPr/>
        </p:nvSpPr>
        <p:spPr>
          <a:xfrm>
            <a:off x="1202982" y="3715649"/>
            <a:ext cx="2043173" cy="66014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900" dirty="0">
                <a:latin typeface="Arial" panose="020B0604020202020204" pitchFamily="34" charset="0"/>
                <a:cs typeface="Arial" panose="020B0604020202020204" pitchFamily="34" charset="0"/>
              </a:rPr>
              <a:t>Display Resulting Prototypes (Descending order of their scores)</a:t>
            </a:r>
            <a:endParaRPr lang="en-DE" sz="900" dirty="0">
              <a:latin typeface="Arial" panose="020B0604020202020204" pitchFamily="34" charset="0"/>
              <a:cs typeface="Arial" panose="020B0604020202020204" pitchFamily="34" charset="0"/>
            </a:endParaRPr>
          </a:p>
        </p:txBody>
      </p:sp>
      <p:cxnSp>
        <p:nvCxnSpPr>
          <p:cNvPr id="112" name="Straight Arrow Connector 111">
            <a:extLst>
              <a:ext uri="{FF2B5EF4-FFF2-40B4-BE49-F238E27FC236}">
                <a16:creationId xmlns:a16="http://schemas.microsoft.com/office/drawing/2014/main" id="{22E258E1-0A78-47B9-8E62-4282C685EAFF}"/>
              </a:ext>
            </a:extLst>
          </p:cNvPr>
          <p:cNvCxnSpPr>
            <a:cxnSpLocks/>
          </p:cNvCxnSpPr>
          <p:nvPr/>
        </p:nvCxnSpPr>
        <p:spPr>
          <a:xfrm>
            <a:off x="2174312" y="4381895"/>
            <a:ext cx="0" cy="33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6233F2C-3E29-43BB-9864-B07C62ABD765}"/>
              </a:ext>
            </a:extLst>
          </p:cNvPr>
          <p:cNvSpPr txBox="1"/>
          <p:nvPr/>
        </p:nvSpPr>
        <p:spPr>
          <a:xfrm>
            <a:off x="2097049" y="3295316"/>
            <a:ext cx="1097882" cy="3693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Done Iterating prototypes = True</a:t>
            </a:r>
          </a:p>
        </p:txBody>
      </p:sp>
      <p:sp>
        <p:nvSpPr>
          <p:cNvPr id="115" name="TextBox 114">
            <a:extLst>
              <a:ext uri="{FF2B5EF4-FFF2-40B4-BE49-F238E27FC236}">
                <a16:creationId xmlns:a16="http://schemas.microsoft.com/office/drawing/2014/main" id="{69E24728-2179-417F-8563-AB89679F6D65}"/>
              </a:ext>
            </a:extLst>
          </p:cNvPr>
          <p:cNvSpPr txBox="1"/>
          <p:nvPr/>
        </p:nvSpPr>
        <p:spPr>
          <a:xfrm>
            <a:off x="2893104" y="2054381"/>
            <a:ext cx="1133836" cy="3693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Done Iterating prototypes = False</a:t>
            </a:r>
          </a:p>
        </p:txBody>
      </p:sp>
      <p:sp>
        <p:nvSpPr>
          <p:cNvPr id="116" name="TextBox 115">
            <a:extLst>
              <a:ext uri="{FF2B5EF4-FFF2-40B4-BE49-F238E27FC236}">
                <a16:creationId xmlns:a16="http://schemas.microsoft.com/office/drawing/2014/main" id="{AC62B7BE-CA27-4D63-8878-A1DB64A7C5A7}"/>
              </a:ext>
            </a:extLst>
          </p:cNvPr>
          <p:cNvSpPr txBox="1"/>
          <p:nvPr/>
        </p:nvSpPr>
        <p:spPr>
          <a:xfrm>
            <a:off x="5738038" y="4776809"/>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 True</a:t>
            </a:r>
          </a:p>
        </p:txBody>
      </p:sp>
      <p:sp>
        <p:nvSpPr>
          <p:cNvPr id="117" name="TextBox 116">
            <a:extLst>
              <a:ext uri="{FF2B5EF4-FFF2-40B4-BE49-F238E27FC236}">
                <a16:creationId xmlns:a16="http://schemas.microsoft.com/office/drawing/2014/main" id="{272D499F-9D78-44A6-BA41-D07914470C49}"/>
              </a:ext>
            </a:extLst>
          </p:cNvPr>
          <p:cNvSpPr txBox="1"/>
          <p:nvPr/>
        </p:nvSpPr>
        <p:spPr>
          <a:xfrm>
            <a:off x="3515931" y="4780835"/>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False</a:t>
            </a:r>
          </a:p>
        </p:txBody>
      </p:sp>
      <p:sp>
        <p:nvSpPr>
          <p:cNvPr id="118" name="TextBox 117">
            <a:extLst>
              <a:ext uri="{FF2B5EF4-FFF2-40B4-BE49-F238E27FC236}">
                <a16:creationId xmlns:a16="http://schemas.microsoft.com/office/drawing/2014/main" id="{F05A98A4-0CA0-4663-88D5-96F11E5A3F5F}"/>
              </a:ext>
            </a:extLst>
          </p:cNvPr>
          <p:cNvSpPr txBox="1"/>
          <p:nvPr/>
        </p:nvSpPr>
        <p:spPr>
          <a:xfrm>
            <a:off x="7338210" y="5176046"/>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False</a:t>
            </a:r>
          </a:p>
        </p:txBody>
      </p:sp>
      <p:sp>
        <p:nvSpPr>
          <p:cNvPr id="119" name="TextBox 118">
            <a:extLst>
              <a:ext uri="{FF2B5EF4-FFF2-40B4-BE49-F238E27FC236}">
                <a16:creationId xmlns:a16="http://schemas.microsoft.com/office/drawing/2014/main" id="{A1619AD5-B2C7-4390-8AAF-D6BC6F1CC45E}"/>
              </a:ext>
            </a:extLst>
          </p:cNvPr>
          <p:cNvSpPr txBox="1"/>
          <p:nvPr/>
        </p:nvSpPr>
        <p:spPr>
          <a:xfrm>
            <a:off x="10510639" y="5206400"/>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 True</a:t>
            </a:r>
          </a:p>
        </p:txBody>
      </p:sp>
      <p:sp>
        <p:nvSpPr>
          <p:cNvPr id="120" name="TextBox 119">
            <a:extLst>
              <a:ext uri="{FF2B5EF4-FFF2-40B4-BE49-F238E27FC236}">
                <a16:creationId xmlns:a16="http://schemas.microsoft.com/office/drawing/2014/main" id="{D8CAE0F1-AB4A-4057-B92D-AA05B4FF785D}"/>
              </a:ext>
            </a:extLst>
          </p:cNvPr>
          <p:cNvSpPr txBox="1"/>
          <p:nvPr/>
        </p:nvSpPr>
        <p:spPr>
          <a:xfrm>
            <a:off x="2471592" y="1331829"/>
            <a:ext cx="1423303"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 Next entry in the array</a:t>
            </a:r>
          </a:p>
        </p:txBody>
      </p:sp>
      <p:sp>
        <p:nvSpPr>
          <p:cNvPr id="121" name="TextBox 120">
            <a:extLst>
              <a:ext uri="{FF2B5EF4-FFF2-40B4-BE49-F238E27FC236}">
                <a16:creationId xmlns:a16="http://schemas.microsoft.com/office/drawing/2014/main" id="{961C2821-7CCA-4EA3-B282-7F2ADB187702}"/>
              </a:ext>
            </a:extLst>
          </p:cNvPr>
          <p:cNvSpPr txBox="1"/>
          <p:nvPr/>
        </p:nvSpPr>
        <p:spPr>
          <a:xfrm>
            <a:off x="5354282" y="3575560"/>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Else</a:t>
            </a:r>
          </a:p>
        </p:txBody>
      </p:sp>
      <p:sp>
        <p:nvSpPr>
          <p:cNvPr id="122" name="TextBox 121">
            <a:extLst>
              <a:ext uri="{FF2B5EF4-FFF2-40B4-BE49-F238E27FC236}">
                <a16:creationId xmlns:a16="http://schemas.microsoft.com/office/drawing/2014/main" id="{42018B8C-C29C-457A-B76B-144D59BECB02}"/>
              </a:ext>
            </a:extLst>
          </p:cNvPr>
          <p:cNvSpPr txBox="1"/>
          <p:nvPr/>
        </p:nvSpPr>
        <p:spPr>
          <a:xfrm>
            <a:off x="3852788" y="3186796"/>
            <a:ext cx="1133836" cy="507831"/>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Selected attribute not present in prototype</a:t>
            </a:r>
          </a:p>
        </p:txBody>
      </p:sp>
      <p:sp>
        <p:nvSpPr>
          <p:cNvPr id="123" name="TextBox 122">
            <a:extLst>
              <a:ext uri="{FF2B5EF4-FFF2-40B4-BE49-F238E27FC236}">
                <a16:creationId xmlns:a16="http://schemas.microsoft.com/office/drawing/2014/main" id="{ACD20470-6692-48B5-B1FB-0BEFF84BC1ED}"/>
              </a:ext>
            </a:extLst>
          </p:cNvPr>
          <p:cNvSpPr txBox="1"/>
          <p:nvPr/>
        </p:nvSpPr>
        <p:spPr>
          <a:xfrm>
            <a:off x="7453703" y="3025212"/>
            <a:ext cx="1056293" cy="507831"/>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Selected value =  </a:t>
            </a:r>
            <a:r>
              <a:rPr lang="en-GB" sz="900" dirty="0" err="1">
                <a:latin typeface="Arial" panose="020B0604020202020204" pitchFamily="34" charset="0"/>
                <a:cs typeface="Arial" panose="020B0604020202020204" pitchFamily="34" charset="0"/>
              </a:rPr>
              <a:t>Merkmale</a:t>
            </a:r>
            <a:r>
              <a:rPr lang="en-GB" sz="900" dirty="0">
                <a:latin typeface="Arial" panose="020B0604020202020204" pitchFamily="34" charset="0"/>
                <a:cs typeface="Arial" panose="020B0604020202020204" pitchFamily="34" charset="0"/>
              </a:rPr>
              <a:t> value of prototype</a:t>
            </a:r>
          </a:p>
        </p:txBody>
      </p:sp>
      <p:sp>
        <p:nvSpPr>
          <p:cNvPr id="124" name="TextBox 123">
            <a:extLst>
              <a:ext uri="{FF2B5EF4-FFF2-40B4-BE49-F238E27FC236}">
                <a16:creationId xmlns:a16="http://schemas.microsoft.com/office/drawing/2014/main" id="{470AB7BB-F31A-4AA9-9E8D-1CEFD5E1F18C}"/>
              </a:ext>
            </a:extLst>
          </p:cNvPr>
          <p:cNvSpPr txBox="1"/>
          <p:nvPr/>
        </p:nvSpPr>
        <p:spPr>
          <a:xfrm>
            <a:off x="9324524" y="3476267"/>
            <a:ext cx="1104961" cy="646331"/>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Selected value =  </a:t>
            </a:r>
            <a:r>
              <a:rPr lang="en-GB" sz="900" dirty="0" err="1">
                <a:latin typeface="Arial" panose="020B0604020202020204" pitchFamily="34" charset="0"/>
                <a:cs typeface="Arial" panose="020B0604020202020204" pitchFamily="34" charset="0"/>
              </a:rPr>
              <a:t>Merkmale</a:t>
            </a:r>
            <a:r>
              <a:rPr lang="en-GB" sz="900" dirty="0">
                <a:latin typeface="Arial" panose="020B0604020202020204" pitchFamily="34" charset="0"/>
                <a:cs typeface="Arial" panose="020B0604020202020204" pitchFamily="34" charset="0"/>
              </a:rPr>
              <a:t> value of prototype (+1 or -1)</a:t>
            </a:r>
          </a:p>
        </p:txBody>
      </p:sp>
      <p:sp>
        <p:nvSpPr>
          <p:cNvPr id="139" name="TextBox 138">
            <a:extLst>
              <a:ext uri="{FF2B5EF4-FFF2-40B4-BE49-F238E27FC236}">
                <a16:creationId xmlns:a16="http://schemas.microsoft.com/office/drawing/2014/main" id="{8AFBFF27-44D2-4874-9792-5412C0D5C48E}"/>
              </a:ext>
            </a:extLst>
          </p:cNvPr>
          <p:cNvSpPr txBox="1"/>
          <p:nvPr/>
        </p:nvSpPr>
        <p:spPr>
          <a:xfrm>
            <a:off x="10167282" y="2988523"/>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Else</a:t>
            </a:r>
          </a:p>
        </p:txBody>
      </p:sp>
      <p:cxnSp>
        <p:nvCxnSpPr>
          <p:cNvPr id="150" name="Straight Connector 149">
            <a:extLst>
              <a:ext uri="{FF2B5EF4-FFF2-40B4-BE49-F238E27FC236}">
                <a16:creationId xmlns:a16="http://schemas.microsoft.com/office/drawing/2014/main" id="{5D111E0C-1E5E-4FFD-97BC-AF10BFDAC4FF}"/>
              </a:ext>
            </a:extLst>
          </p:cNvPr>
          <p:cNvCxnSpPr/>
          <p:nvPr/>
        </p:nvCxnSpPr>
        <p:spPr>
          <a:xfrm flipH="1">
            <a:off x="0" y="5716698"/>
            <a:ext cx="121180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9B75722E-993E-4BD3-A723-7D7087CE3A68}"/>
              </a:ext>
            </a:extLst>
          </p:cNvPr>
          <p:cNvCxnSpPr>
            <a:stCxn id="46" idx="1"/>
            <a:endCxn id="8" idx="1"/>
          </p:cNvCxnSpPr>
          <p:nvPr/>
        </p:nvCxnSpPr>
        <p:spPr>
          <a:xfrm rot="10800000">
            <a:off x="8405694" y="2580921"/>
            <a:ext cx="341183" cy="2813076"/>
          </a:xfrm>
          <a:prstGeom prst="bentConnector3">
            <a:avLst>
              <a:gd name="adj1" fmla="val 509457"/>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65B87898-09E8-4793-853F-915C7CBE65AB}"/>
              </a:ext>
            </a:extLst>
          </p:cNvPr>
          <p:cNvSpPr txBox="1"/>
          <p:nvPr/>
        </p:nvSpPr>
        <p:spPr>
          <a:xfrm>
            <a:off x="97871" y="5694182"/>
            <a:ext cx="109788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Legend</a:t>
            </a:r>
          </a:p>
        </p:txBody>
      </p:sp>
      <p:sp>
        <p:nvSpPr>
          <p:cNvPr id="181" name="TextBox 180">
            <a:extLst>
              <a:ext uri="{FF2B5EF4-FFF2-40B4-BE49-F238E27FC236}">
                <a16:creationId xmlns:a16="http://schemas.microsoft.com/office/drawing/2014/main" id="{0FDAEE95-5300-49FA-8DE9-851DEBEFF1EA}"/>
              </a:ext>
            </a:extLst>
          </p:cNvPr>
          <p:cNvSpPr txBox="1"/>
          <p:nvPr/>
        </p:nvSpPr>
        <p:spPr>
          <a:xfrm>
            <a:off x="97871" y="5925078"/>
            <a:ext cx="1786588" cy="461665"/>
          </a:xfrm>
          <a:prstGeom prst="rect">
            <a:avLst/>
          </a:prstGeom>
          <a:noFill/>
        </p:spPr>
        <p:txBody>
          <a:bodyPr wrap="square">
            <a:spAutoFit/>
          </a:bodyPr>
          <a:lstStyle/>
          <a:p>
            <a:pPr marL="171450" indent="-171450">
              <a:buFont typeface="Arial" panose="020B0604020202020204" pitchFamily="34" charset="0"/>
              <a:buChar char="•"/>
            </a:pPr>
            <a:r>
              <a:rPr lang="en-GB" sz="1200" dirty="0">
                <a:latin typeface="Arial" panose="020B0604020202020204" pitchFamily="34" charset="0"/>
                <a:cs typeface="Arial" panose="020B0604020202020204" pitchFamily="34" charset="0"/>
              </a:rPr>
              <a:t>Penalty = -inf</a:t>
            </a:r>
          </a:p>
          <a:p>
            <a:pPr marL="171450" indent="-171450">
              <a:buFont typeface="Arial" panose="020B0604020202020204" pitchFamily="34" charset="0"/>
              <a:buChar char="•"/>
            </a:pPr>
            <a:r>
              <a:rPr lang="en-GB" sz="1200" dirty="0">
                <a:latin typeface="Arial" panose="020B0604020202020204" pitchFamily="34" charset="0"/>
                <a:cs typeface="Arial" panose="020B0604020202020204" pitchFamily="34" charset="0"/>
              </a:rPr>
              <a:t>Reward = 1</a:t>
            </a:r>
            <a:endParaRPr lang="en-DE" sz="1200" i="0" u="none" strike="noStrike" dirty="0">
              <a:effectLst/>
              <a:latin typeface="Arial" panose="020B0604020202020204" pitchFamily="34" charset="0"/>
            </a:endParaRPr>
          </a:p>
        </p:txBody>
      </p:sp>
      <p:sp>
        <p:nvSpPr>
          <p:cNvPr id="182" name="TextBox 181">
            <a:extLst>
              <a:ext uri="{FF2B5EF4-FFF2-40B4-BE49-F238E27FC236}">
                <a16:creationId xmlns:a16="http://schemas.microsoft.com/office/drawing/2014/main" id="{C8FA5B0F-0478-4732-B922-7FE857C43DBB}"/>
              </a:ext>
            </a:extLst>
          </p:cNvPr>
          <p:cNvSpPr txBox="1"/>
          <p:nvPr/>
        </p:nvSpPr>
        <p:spPr>
          <a:xfrm>
            <a:off x="3183244" y="5925078"/>
            <a:ext cx="2646553" cy="646331"/>
          </a:xfrm>
          <a:prstGeom prst="rect">
            <a:avLst/>
          </a:prstGeom>
          <a:noFill/>
        </p:spPr>
        <p:txBody>
          <a:bodyPr wrap="square">
            <a:spAutoFit/>
          </a:bodyPr>
          <a:lstStyle/>
          <a:p>
            <a:pPr marL="171450" indent="-171450">
              <a:buFont typeface="Arial" panose="020B0604020202020204" pitchFamily="34" charset="0"/>
              <a:buChar char="•"/>
            </a:pPr>
            <a:r>
              <a:rPr lang="de-DE" sz="1200" i="0" u="none" strike="noStrike" kern="1200" dirty="0">
                <a:solidFill>
                  <a:srgbClr val="000000"/>
                </a:solidFill>
                <a:effectLst/>
                <a:latin typeface="Arial" panose="020B0604020202020204" pitchFamily="34" charset="0"/>
                <a:cs typeface="Arial" panose="020B0604020202020204" pitchFamily="34" charset="0"/>
              </a:rPr>
              <a:t>Kosten = 15%</a:t>
            </a:r>
          </a:p>
          <a:p>
            <a:pPr marL="171450" indent="-171450">
              <a:buFont typeface="Arial" panose="020B0604020202020204" pitchFamily="34" charset="0"/>
              <a:buChar char="•"/>
            </a:pPr>
            <a:r>
              <a:rPr lang="de-DE" sz="1200" i="0" u="none" strike="noStrike" kern="1200" dirty="0">
                <a:solidFill>
                  <a:srgbClr val="000000"/>
                </a:solidFill>
                <a:effectLst/>
                <a:latin typeface="Arial" panose="020B0604020202020204" pitchFamily="34" charset="0"/>
                <a:cs typeface="Arial" panose="020B0604020202020204" pitchFamily="34" charset="0"/>
              </a:rPr>
              <a:t>Erstellungszeit = 15%</a:t>
            </a:r>
            <a:endParaRPr lang="en-GB" sz="1200" dirty="0">
              <a:latin typeface="Arial" panose="020B0604020202020204" pitchFamily="34" charset="0"/>
            </a:endParaRPr>
          </a:p>
          <a:p>
            <a:pPr marL="171450" indent="-171450">
              <a:buFont typeface="Arial" panose="020B0604020202020204" pitchFamily="34" charset="0"/>
              <a:buChar char="•"/>
            </a:pPr>
            <a:r>
              <a:rPr lang="de-DE" sz="1200" i="0" u="none" strike="noStrike" kern="1200" dirty="0">
                <a:solidFill>
                  <a:srgbClr val="000000"/>
                </a:solidFill>
                <a:effectLst/>
                <a:latin typeface="Arial" panose="020B0604020202020204" pitchFamily="34" charset="0"/>
                <a:cs typeface="Arial" panose="020B0604020202020204" pitchFamily="34" charset="0"/>
              </a:rPr>
              <a:t>Visuelle Wiedergabetreue = 10%</a:t>
            </a:r>
            <a:endParaRPr lang="en-GB" sz="1200" dirty="0">
              <a:latin typeface="Arial" panose="020B0604020202020204" pitchFamily="34" charset="0"/>
            </a:endParaRPr>
          </a:p>
        </p:txBody>
      </p:sp>
      <p:sp>
        <p:nvSpPr>
          <p:cNvPr id="184" name="TextBox 183">
            <a:extLst>
              <a:ext uri="{FF2B5EF4-FFF2-40B4-BE49-F238E27FC236}">
                <a16:creationId xmlns:a16="http://schemas.microsoft.com/office/drawing/2014/main" id="{4D01A56F-1BC4-49E9-94F1-DEED40035C1B}"/>
              </a:ext>
            </a:extLst>
          </p:cNvPr>
          <p:cNvSpPr txBox="1"/>
          <p:nvPr/>
        </p:nvSpPr>
        <p:spPr>
          <a:xfrm>
            <a:off x="5779013" y="5925078"/>
            <a:ext cx="2781768" cy="646331"/>
          </a:xfrm>
          <a:prstGeom prst="rect">
            <a:avLst/>
          </a:prstGeom>
          <a:noFill/>
        </p:spPr>
        <p:txBody>
          <a:bodyPr wrap="square">
            <a:spAutoFit/>
          </a:bodyPr>
          <a:lstStyle/>
          <a:p>
            <a:pPr marL="171450" indent="-171450">
              <a:buFont typeface="Arial" panose="020B0604020202020204" pitchFamily="34" charset="0"/>
              <a:buChar char="•"/>
            </a:pPr>
            <a:r>
              <a:rPr lang="de-DE" sz="1200" i="0" u="none" strike="noStrike" kern="1200" dirty="0">
                <a:solidFill>
                  <a:srgbClr val="000000"/>
                </a:solidFill>
                <a:effectLst/>
                <a:latin typeface="Arial" panose="020B0604020202020204" pitchFamily="34" charset="0"/>
                <a:cs typeface="Arial" panose="020B0604020202020204" pitchFamily="34" charset="0"/>
              </a:rPr>
              <a:t>Auditive Wiedergabetreue = 10%</a:t>
            </a:r>
            <a:endParaRPr lang="en-GB" sz="1200" dirty="0">
              <a:latin typeface="Arial" panose="020B0604020202020204" pitchFamily="34" charset="0"/>
            </a:endParaRPr>
          </a:p>
          <a:p>
            <a:pPr marL="171450" indent="-171450">
              <a:buFont typeface="Arial" panose="020B0604020202020204" pitchFamily="34" charset="0"/>
              <a:buChar char="•"/>
            </a:pPr>
            <a:r>
              <a:rPr lang="de-DE" sz="1200" i="0" u="none" strike="noStrike" kern="1200" dirty="0">
                <a:solidFill>
                  <a:srgbClr val="000000"/>
                </a:solidFill>
                <a:effectLst/>
                <a:latin typeface="Arial" panose="020B0604020202020204" pitchFamily="34" charset="0"/>
                <a:cs typeface="Arial" panose="020B0604020202020204" pitchFamily="34" charset="0"/>
              </a:rPr>
              <a:t>Haptische Wiedergabetreue = 10%</a:t>
            </a:r>
            <a:endParaRPr lang="en-GB" sz="1200" dirty="0">
              <a:latin typeface="Arial" panose="020B0604020202020204" pitchFamily="34" charset="0"/>
            </a:endParaRPr>
          </a:p>
          <a:p>
            <a:pPr marL="171450" indent="-171450">
              <a:buFont typeface="Arial" panose="020B0604020202020204" pitchFamily="34" charset="0"/>
              <a:buChar char="•"/>
            </a:pPr>
            <a:r>
              <a:rPr lang="de-DE" sz="1200" i="0" u="none" strike="noStrike" kern="1200" dirty="0">
                <a:solidFill>
                  <a:srgbClr val="000000"/>
                </a:solidFill>
                <a:effectLst/>
                <a:latin typeface="Arial" panose="020B0604020202020204" pitchFamily="34" charset="0"/>
                <a:cs typeface="Arial" panose="020B0604020202020204" pitchFamily="34" charset="0"/>
              </a:rPr>
              <a:t>Funktionstiefe = 10%</a:t>
            </a:r>
            <a:endParaRPr lang="en-GB" sz="1200" b="1" dirty="0">
              <a:latin typeface="Arial" panose="020B0604020202020204" pitchFamily="34" charset="0"/>
              <a:cs typeface="Arial" panose="020B0604020202020204" pitchFamily="34" charset="0"/>
            </a:endParaRPr>
          </a:p>
        </p:txBody>
      </p:sp>
      <p:sp>
        <p:nvSpPr>
          <p:cNvPr id="185" name="TextBox 184">
            <a:extLst>
              <a:ext uri="{FF2B5EF4-FFF2-40B4-BE49-F238E27FC236}">
                <a16:creationId xmlns:a16="http://schemas.microsoft.com/office/drawing/2014/main" id="{25EDBDF3-5EEE-4392-9830-8D7E38E37240}"/>
              </a:ext>
            </a:extLst>
          </p:cNvPr>
          <p:cNvSpPr txBox="1"/>
          <p:nvPr/>
        </p:nvSpPr>
        <p:spPr>
          <a:xfrm>
            <a:off x="1874668" y="6060287"/>
            <a:ext cx="1535602" cy="276999"/>
          </a:xfrm>
          <a:prstGeom prst="rect">
            <a:avLst/>
          </a:prstGeom>
          <a:noFill/>
        </p:spPr>
        <p:txBody>
          <a:bodyPr wrap="square">
            <a:spAutoFit/>
          </a:bodyPr>
          <a:lstStyle/>
          <a:p>
            <a:r>
              <a:rPr lang="en-GB" sz="1200" b="1" dirty="0" err="1">
                <a:latin typeface="Arial" panose="020B0604020202020204" pitchFamily="34" charset="0"/>
                <a:cs typeface="Arial" panose="020B0604020202020204" pitchFamily="34" charset="0"/>
              </a:rPr>
              <a:t>Wt_Merkmale</a:t>
            </a:r>
            <a:r>
              <a:rPr lang="en-GB" sz="1200" b="1" dirty="0">
                <a:latin typeface="Arial" panose="020B0604020202020204" pitchFamily="34" charset="0"/>
                <a:cs typeface="Arial" panose="020B0604020202020204" pitchFamily="34" charset="0"/>
              </a:rPr>
              <a:t> =</a:t>
            </a:r>
          </a:p>
        </p:txBody>
      </p:sp>
      <p:sp>
        <p:nvSpPr>
          <p:cNvPr id="186" name="TextBox 185">
            <a:extLst>
              <a:ext uri="{FF2B5EF4-FFF2-40B4-BE49-F238E27FC236}">
                <a16:creationId xmlns:a16="http://schemas.microsoft.com/office/drawing/2014/main" id="{383A65E0-3803-43CA-AC33-2EAD5F3608B2}"/>
              </a:ext>
            </a:extLst>
          </p:cNvPr>
          <p:cNvSpPr txBox="1"/>
          <p:nvPr/>
        </p:nvSpPr>
        <p:spPr>
          <a:xfrm>
            <a:off x="8509996" y="5925078"/>
            <a:ext cx="2646553" cy="646331"/>
          </a:xfrm>
          <a:prstGeom prst="rect">
            <a:avLst/>
          </a:prstGeom>
          <a:noFill/>
        </p:spPr>
        <p:txBody>
          <a:bodyPr wrap="square">
            <a:spAutoFit/>
          </a:bodyPr>
          <a:lstStyle/>
          <a:p>
            <a:pPr marL="171450" indent="-171450">
              <a:buFont typeface="Arial" panose="020B0604020202020204" pitchFamily="34" charset="0"/>
              <a:buChar char="•"/>
            </a:pPr>
            <a:r>
              <a:rPr lang="de-DE" sz="1200" i="0" u="none" strike="noStrike" kern="1200" dirty="0">
                <a:solidFill>
                  <a:srgbClr val="000000"/>
                </a:solidFill>
                <a:effectLst/>
                <a:latin typeface="Arial" panose="020B0604020202020204" pitchFamily="34" charset="0"/>
                <a:cs typeface="Arial" panose="020B0604020202020204" pitchFamily="34" charset="0"/>
              </a:rPr>
              <a:t>Funktionsumfang = 10%</a:t>
            </a:r>
          </a:p>
          <a:p>
            <a:pPr marL="171450" indent="-171450">
              <a:buFont typeface="Arial" panose="020B0604020202020204" pitchFamily="34" charset="0"/>
              <a:buChar char="•"/>
            </a:pPr>
            <a:r>
              <a:rPr lang="de-DE" sz="1200" i="0" u="none" strike="noStrike" kern="1200" dirty="0">
                <a:solidFill>
                  <a:srgbClr val="000000"/>
                </a:solidFill>
                <a:effectLst/>
                <a:latin typeface="Arial" panose="020B0604020202020204" pitchFamily="34" charset="0"/>
                <a:cs typeface="Arial" panose="020B0604020202020204" pitchFamily="34" charset="0"/>
              </a:rPr>
              <a:t>Eingabeverhalten = 10%</a:t>
            </a:r>
          </a:p>
          <a:p>
            <a:pPr marL="171450" indent="-171450">
              <a:buFont typeface="Arial" panose="020B0604020202020204" pitchFamily="34" charset="0"/>
              <a:buChar char="•"/>
            </a:pPr>
            <a:r>
              <a:rPr lang="de-DE" sz="1200" i="0" u="none" strike="noStrike" kern="1200" dirty="0">
                <a:solidFill>
                  <a:srgbClr val="000000"/>
                </a:solidFill>
                <a:effectLst/>
                <a:latin typeface="Arial" panose="020B0604020202020204" pitchFamily="34" charset="0"/>
                <a:cs typeface="Arial" panose="020B0604020202020204" pitchFamily="34" charset="0"/>
              </a:rPr>
              <a:t>Ausgabeverhalten = 10%</a:t>
            </a:r>
            <a:endParaRPr lang="en-GB" sz="1200" b="1" dirty="0">
              <a:latin typeface="Arial" panose="020B0604020202020204" pitchFamily="34" charset="0"/>
              <a:cs typeface="Arial" panose="020B0604020202020204" pitchFamily="34" charset="0"/>
            </a:endParaRPr>
          </a:p>
        </p:txBody>
      </p:sp>
      <p:cxnSp>
        <p:nvCxnSpPr>
          <p:cNvPr id="187" name="Gerader Verbinder 11">
            <a:extLst>
              <a:ext uri="{FF2B5EF4-FFF2-40B4-BE49-F238E27FC236}">
                <a16:creationId xmlns:a16="http://schemas.microsoft.com/office/drawing/2014/main" id="{9AC82002-7E30-4AF2-AC73-576E5B0DBD81}"/>
              </a:ext>
            </a:extLst>
          </p:cNvPr>
          <p:cNvCxnSpPr/>
          <p:nvPr/>
        </p:nvCxnSpPr>
        <p:spPr bwMode="auto">
          <a:xfrm>
            <a:off x="1678377" y="5878632"/>
            <a:ext cx="0" cy="91730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Connector: Elbow 9">
            <a:extLst>
              <a:ext uri="{FF2B5EF4-FFF2-40B4-BE49-F238E27FC236}">
                <a16:creationId xmlns:a16="http://schemas.microsoft.com/office/drawing/2014/main" id="{E1BE7933-5F6B-4296-96DE-75B1189C2CA7}"/>
              </a:ext>
            </a:extLst>
          </p:cNvPr>
          <p:cNvCxnSpPr>
            <a:cxnSpLocks/>
            <a:stCxn id="6" idx="2"/>
          </p:cNvCxnSpPr>
          <p:nvPr/>
        </p:nvCxnSpPr>
        <p:spPr>
          <a:xfrm rot="16200000" flipH="1">
            <a:off x="4471728" y="3772875"/>
            <a:ext cx="1413548" cy="466944"/>
          </a:xfrm>
          <a:prstGeom prst="bentConnector3">
            <a:avLst>
              <a:gd name="adj1" fmla="val -148"/>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58408A8-9762-4B44-AD6D-6FE8F52921B8}"/>
              </a:ext>
            </a:extLst>
          </p:cNvPr>
          <p:cNvSpPr txBox="1"/>
          <p:nvPr/>
        </p:nvSpPr>
        <p:spPr>
          <a:xfrm>
            <a:off x="4315277" y="47041"/>
            <a:ext cx="3138425" cy="338554"/>
          </a:xfrm>
          <a:prstGeom prst="rect">
            <a:avLst/>
          </a:prstGeom>
          <a:noFill/>
        </p:spPr>
        <p:txBody>
          <a:bodyPr wrap="square">
            <a:spAutoFit/>
          </a:bodyPr>
          <a:lstStyle/>
          <a:p>
            <a:r>
              <a:rPr lang="en-GB" sz="1600" b="1" dirty="0">
                <a:latin typeface="Arial" panose="020B0604020202020204" pitchFamily="34" charset="0"/>
                <a:cs typeface="Arial" panose="020B0604020202020204" pitchFamily="34" charset="0"/>
              </a:rPr>
              <a:t>Flowchart for Prototypes</a:t>
            </a:r>
          </a:p>
        </p:txBody>
      </p:sp>
    </p:spTree>
    <p:extLst>
      <p:ext uri="{BB962C8B-B14F-4D97-AF65-F5344CB8AC3E}">
        <p14:creationId xmlns:p14="http://schemas.microsoft.com/office/powerpoint/2010/main" val="273118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40606A-D750-4ACD-98D7-714DE4A1EC1B}"/>
              </a:ext>
            </a:extLst>
          </p:cNvPr>
          <p:cNvSpPr/>
          <p:nvPr/>
        </p:nvSpPr>
        <p:spPr>
          <a:xfrm>
            <a:off x="3753407" y="3737556"/>
            <a:ext cx="1025719" cy="51382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Score = Score + Penalty</a:t>
            </a:r>
            <a:endParaRPr lang="en-DE" sz="900" dirty="0">
              <a:latin typeface="Arial" panose="020B0604020202020204" pitchFamily="34" charset="0"/>
              <a:cs typeface="Arial" panose="020B0604020202020204" pitchFamily="34" charset="0"/>
            </a:endParaRPr>
          </a:p>
        </p:txBody>
      </p:sp>
      <p:sp>
        <p:nvSpPr>
          <p:cNvPr id="6" name="Diamond 5">
            <a:extLst>
              <a:ext uri="{FF2B5EF4-FFF2-40B4-BE49-F238E27FC236}">
                <a16:creationId xmlns:a16="http://schemas.microsoft.com/office/drawing/2014/main" id="{3326A09E-FC58-4ABC-A67A-E7E129F9BFEB}"/>
              </a:ext>
            </a:extLst>
          </p:cNvPr>
          <p:cNvSpPr/>
          <p:nvPr/>
        </p:nvSpPr>
        <p:spPr>
          <a:xfrm>
            <a:off x="3958979" y="1708943"/>
            <a:ext cx="1956390" cy="1590630"/>
          </a:xfrm>
          <a:prstGeom prst="diamond">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rPr>
              <a:t>Each option in Qualitative Attribute (Strict Filters)</a:t>
            </a:r>
          </a:p>
        </p:txBody>
      </p:sp>
      <p:sp>
        <p:nvSpPr>
          <p:cNvPr id="8" name="Diamond 7">
            <a:extLst>
              <a:ext uri="{FF2B5EF4-FFF2-40B4-BE49-F238E27FC236}">
                <a16:creationId xmlns:a16="http://schemas.microsoft.com/office/drawing/2014/main" id="{245FC2B0-0E2B-4285-85DB-B6D83E8DCE4D}"/>
              </a:ext>
            </a:extLst>
          </p:cNvPr>
          <p:cNvSpPr/>
          <p:nvPr/>
        </p:nvSpPr>
        <p:spPr>
          <a:xfrm>
            <a:off x="8397244" y="1785606"/>
            <a:ext cx="1956390" cy="1590630"/>
          </a:xfrm>
          <a:prstGeom prst="diamond">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rPr>
              <a:t>Each option in Quantifizierte Merkmale (Range Filters)</a:t>
            </a:r>
          </a:p>
        </p:txBody>
      </p:sp>
      <p:cxnSp>
        <p:nvCxnSpPr>
          <p:cNvPr id="11" name="Straight Arrow Connector 10">
            <a:extLst>
              <a:ext uri="{FF2B5EF4-FFF2-40B4-BE49-F238E27FC236}">
                <a16:creationId xmlns:a16="http://schemas.microsoft.com/office/drawing/2014/main" id="{07BA2598-B6B8-463F-95EF-F73470CDEFD3}"/>
              </a:ext>
            </a:extLst>
          </p:cNvPr>
          <p:cNvCxnSpPr>
            <a:cxnSpLocks/>
            <a:stCxn id="28" idx="3"/>
          </p:cNvCxnSpPr>
          <p:nvPr/>
        </p:nvCxnSpPr>
        <p:spPr>
          <a:xfrm>
            <a:off x="3129045" y="2504258"/>
            <a:ext cx="829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76E1629-E724-46E0-A896-0167E0B8F542}"/>
              </a:ext>
            </a:extLst>
          </p:cNvPr>
          <p:cNvGrpSpPr/>
          <p:nvPr/>
        </p:nvGrpSpPr>
        <p:grpSpPr>
          <a:xfrm>
            <a:off x="1157573" y="345020"/>
            <a:ext cx="1863239" cy="867848"/>
            <a:chOff x="1390323" y="1927878"/>
            <a:chExt cx="2189305" cy="1222354"/>
          </a:xfrm>
          <a:solidFill>
            <a:schemeClr val="accent1"/>
          </a:solidFill>
        </p:grpSpPr>
        <p:sp>
          <p:nvSpPr>
            <p:cNvPr id="16" name="Rectangle 15">
              <a:extLst>
                <a:ext uri="{FF2B5EF4-FFF2-40B4-BE49-F238E27FC236}">
                  <a16:creationId xmlns:a16="http://schemas.microsoft.com/office/drawing/2014/main" id="{2A73CE81-61C1-4FF2-A340-F1C01F853858}"/>
                </a:ext>
              </a:extLst>
            </p:cNvPr>
            <p:cNvSpPr/>
            <p:nvPr/>
          </p:nvSpPr>
          <p:spPr>
            <a:xfrm>
              <a:off x="1390323" y="1927878"/>
              <a:ext cx="1732105" cy="76515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9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C0125F5-FFC3-4F9F-B632-3731E73D8396}"/>
                </a:ext>
              </a:extLst>
            </p:cNvPr>
            <p:cNvSpPr/>
            <p:nvPr/>
          </p:nvSpPr>
          <p:spPr>
            <a:xfrm>
              <a:off x="1542723" y="2080278"/>
              <a:ext cx="1732105" cy="76515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9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5BE9307-14DA-42A8-A41C-434D3F7859EB}"/>
                </a:ext>
              </a:extLst>
            </p:cNvPr>
            <p:cNvSpPr/>
            <p:nvPr/>
          </p:nvSpPr>
          <p:spPr>
            <a:xfrm>
              <a:off x="1695123" y="2232678"/>
              <a:ext cx="1732104" cy="76515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9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D945099-6481-4677-B121-308CF1FBDA4C}"/>
                </a:ext>
              </a:extLst>
            </p:cNvPr>
            <p:cNvSpPr/>
            <p:nvPr/>
          </p:nvSpPr>
          <p:spPr>
            <a:xfrm>
              <a:off x="1847523" y="2385078"/>
              <a:ext cx="1732105" cy="76515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All Methods from Json</a:t>
              </a:r>
            </a:p>
            <a:p>
              <a:pPr algn="ctr"/>
              <a:r>
                <a:rPr lang="en-GB" sz="900" dirty="0">
                  <a:latin typeface="Arial" panose="020B0604020202020204" pitchFamily="34" charset="0"/>
                  <a:cs typeface="Arial" panose="020B0604020202020204" pitchFamily="34" charset="0"/>
                </a:rPr>
                <a:t>(Methods Array)</a:t>
              </a:r>
            </a:p>
            <a:p>
              <a:pPr algn="ctr"/>
              <a:r>
                <a:rPr lang="de-DE" sz="900" dirty="0">
                  <a:solidFill>
                    <a:srgbClr val="F4F7FA"/>
                  </a:solidFill>
                  <a:latin typeface="Arial" panose="020B0604020202020204" pitchFamily="34" charset="0"/>
                  <a:cs typeface="Arial" panose="020B0604020202020204" pitchFamily="34" charset="0"/>
                </a:rPr>
                <a:t>(Score = 0)</a:t>
              </a:r>
              <a:endPar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endParaRPr>
            </a:p>
          </p:txBody>
        </p:sp>
      </p:grpSp>
      <p:cxnSp>
        <p:nvCxnSpPr>
          <p:cNvPr id="22" name="Straight Arrow Connector 21">
            <a:extLst>
              <a:ext uri="{FF2B5EF4-FFF2-40B4-BE49-F238E27FC236}">
                <a16:creationId xmlns:a16="http://schemas.microsoft.com/office/drawing/2014/main" id="{E8BC0C19-0F5C-45DC-AA0F-EC1BBAF6F040}"/>
              </a:ext>
            </a:extLst>
          </p:cNvPr>
          <p:cNvCxnSpPr>
            <a:cxnSpLocks/>
          </p:cNvCxnSpPr>
          <p:nvPr/>
        </p:nvCxnSpPr>
        <p:spPr>
          <a:xfrm>
            <a:off x="2174312" y="1212868"/>
            <a:ext cx="0" cy="50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08C375-4691-41FA-B721-68A20DF0BA92}"/>
              </a:ext>
            </a:extLst>
          </p:cNvPr>
          <p:cNvSpPr/>
          <p:nvPr/>
        </p:nvSpPr>
        <p:spPr>
          <a:xfrm>
            <a:off x="30511" y="2157376"/>
            <a:ext cx="765545" cy="69376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Start</a:t>
            </a:r>
            <a:endParaRPr lang="en-DE" sz="900"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F214E216-C5F3-40AA-8F0A-4D0FFB33D842}"/>
              </a:ext>
            </a:extLst>
          </p:cNvPr>
          <p:cNvSpPr/>
          <p:nvPr/>
        </p:nvSpPr>
        <p:spPr>
          <a:xfrm>
            <a:off x="1769558" y="4703925"/>
            <a:ext cx="765545" cy="69376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End</a:t>
            </a:r>
            <a:endParaRPr lang="en-DE" sz="900" dirty="0">
              <a:latin typeface="Arial" panose="020B0604020202020204" pitchFamily="34" charset="0"/>
              <a:cs typeface="Arial" panose="020B0604020202020204" pitchFamily="34" charset="0"/>
            </a:endParaRPr>
          </a:p>
        </p:txBody>
      </p:sp>
      <p:sp>
        <p:nvSpPr>
          <p:cNvPr id="28" name="Diamond 27">
            <a:extLst>
              <a:ext uri="{FF2B5EF4-FFF2-40B4-BE49-F238E27FC236}">
                <a16:creationId xmlns:a16="http://schemas.microsoft.com/office/drawing/2014/main" id="{D4F43375-ED0E-4DA2-B688-FDA8DFDBA431}"/>
              </a:ext>
            </a:extLst>
          </p:cNvPr>
          <p:cNvSpPr/>
          <p:nvPr/>
        </p:nvSpPr>
        <p:spPr>
          <a:xfrm>
            <a:off x="1172655" y="1708943"/>
            <a:ext cx="1956390" cy="1590630"/>
          </a:xfrm>
          <a:prstGeom prst="diamond">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rPr>
              <a:t>Each Method in Method Array</a:t>
            </a:r>
          </a:p>
        </p:txBody>
      </p:sp>
      <p:cxnSp>
        <p:nvCxnSpPr>
          <p:cNvPr id="29" name="Straight Arrow Connector 28">
            <a:extLst>
              <a:ext uri="{FF2B5EF4-FFF2-40B4-BE49-F238E27FC236}">
                <a16:creationId xmlns:a16="http://schemas.microsoft.com/office/drawing/2014/main" id="{E0645E75-4D76-47F8-9C3A-B8AFBA925359}"/>
              </a:ext>
            </a:extLst>
          </p:cNvPr>
          <p:cNvCxnSpPr>
            <a:cxnSpLocks/>
            <a:stCxn id="25" idx="6"/>
            <a:endCxn id="28" idx="1"/>
          </p:cNvCxnSpPr>
          <p:nvPr/>
        </p:nvCxnSpPr>
        <p:spPr>
          <a:xfrm>
            <a:off x="796056" y="2504258"/>
            <a:ext cx="376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881A61C-CFDF-4218-A1D6-0D6ED8C939A4}"/>
              </a:ext>
            </a:extLst>
          </p:cNvPr>
          <p:cNvCxnSpPr>
            <a:cxnSpLocks/>
            <a:stCxn id="6" idx="2"/>
          </p:cNvCxnSpPr>
          <p:nvPr/>
        </p:nvCxnSpPr>
        <p:spPr>
          <a:xfrm flipH="1">
            <a:off x="4288388" y="3299573"/>
            <a:ext cx="648786" cy="43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4850004-4F9F-485E-A5DA-35E0C8031685}"/>
              </a:ext>
            </a:extLst>
          </p:cNvPr>
          <p:cNvSpPr/>
          <p:nvPr/>
        </p:nvSpPr>
        <p:spPr>
          <a:xfrm>
            <a:off x="4194067" y="4713120"/>
            <a:ext cx="1506396" cy="51382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Done Iterating </a:t>
            </a:r>
            <a:r>
              <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rPr>
              <a:t>Qualitative Attribute</a:t>
            </a:r>
            <a:r>
              <a:rPr lang="en-GB" sz="900" dirty="0">
                <a:latin typeface="Arial" panose="020B0604020202020204" pitchFamily="34" charset="0"/>
                <a:cs typeface="Arial" panose="020B0604020202020204" pitchFamily="34" charset="0"/>
              </a:rPr>
              <a:t> </a:t>
            </a:r>
            <a:endParaRPr lang="en-DE" sz="900" dirty="0">
              <a:latin typeface="Arial" panose="020B0604020202020204" pitchFamily="34" charset="0"/>
              <a:cs typeface="Arial" panose="020B0604020202020204" pitchFamily="34" charset="0"/>
            </a:endParaRPr>
          </a:p>
        </p:txBody>
      </p:sp>
      <p:cxnSp>
        <p:nvCxnSpPr>
          <p:cNvPr id="56" name="Straight Arrow Connector 55">
            <a:extLst>
              <a:ext uri="{FF2B5EF4-FFF2-40B4-BE49-F238E27FC236}">
                <a16:creationId xmlns:a16="http://schemas.microsoft.com/office/drawing/2014/main" id="{76DEEADA-145B-4B2B-8169-84298A0A36FB}"/>
              </a:ext>
            </a:extLst>
          </p:cNvPr>
          <p:cNvCxnSpPr>
            <a:cxnSpLocks/>
            <a:endCxn id="51" idx="0"/>
          </p:cNvCxnSpPr>
          <p:nvPr/>
        </p:nvCxnSpPr>
        <p:spPr>
          <a:xfrm>
            <a:off x="4267870" y="4251380"/>
            <a:ext cx="679395" cy="461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6FD2622-64D2-4DF1-BC31-2EE5A444FA43}"/>
              </a:ext>
            </a:extLst>
          </p:cNvPr>
          <p:cNvCxnSpPr>
            <a:stCxn id="51" idx="1"/>
            <a:endCxn id="6" idx="1"/>
          </p:cNvCxnSpPr>
          <p:nvPr/>
        </p:nvCxnSpPr>
        <p:spPr>
          <a:xfrm rot="10800000">
            <a:off x="3958979" y="2504258"/>
            <a:ext cx="235088" cy="2465774"/>
          </a:xfrm>
          <a:prstGeom prst="bentConnector3">
            <a:avLst>
              <a:gd name="adj1" fmla="val 3217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00628F3-862A-4B0E-B1F2-5AFC139862C1}"/>
              </a:ext>
            </a:extLst>
          </p:cNvPr>
          <p:cNvCxnSpPr>
            <a:stCxn id="51" idx="3"/>
            <a:endCxn id="8" idx="1"/>
          </p:cNvCxnSpPr>
          <p:nvPr/>
        </p:nvCxnSpPr>
        <p:spPr>
          <a:xfrm flipV="1">
            <a:off x="5700463" y="2580921"/>
            <a:ext cx="2696781" cy="2389111"/>
          </a:xfrm>
          <a:prstGeom prst="bentConnector3">
            <a:avLst>
              <a:gd name="adj1" fmla="val 3169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00C6AC8-C4B8-4AB6-8455-9AA35FA43840}"/>
              </a:ext>
            </a:extLst>
          </p:cNvPr>
          <p:cNvSpPr/>
          <p:nvPr/>
        </p:nvSpPr>
        <p:spPr>
          <a:xfrm>
            <a:off x="7156302" y="4106217"/>
            <a:ext cx="1432197" cy="51382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Score = Score + (Reward * </a:t>
            </a:r>
            <a:r>
              <a:rPr lang="en-GB" sz="900" dirty="0" err="1">
                <a:latin typeface="Arial" panose="020B0604020202020204" pitchFamily="34" charset="0"/>
                <a:cs typeface="Arial" panose="020B0604020202020204" pitchFamily="34" charset="0"/>
              </a:rPr>
              <a:t>Wt_Merkmale</a:t>
            </a:r>
            <a:r>
              <a:rPr lang="en-GB" sz="900" dirty="0">
                <a:latin typeface="Arial" panose="020B0604020202020204" pitchFamily="34" charset="0"/>
                <a:cs typeface="Arial" panose="020B0604020202020204" pitchFamily="34" charset="0"/>
              </a:rPr>
              <a:t>)</a:t>
            </a:r>
            <a:endParaRPr lang="en-DE" sz="900" dirty="0">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21C0CCBE-DCCB-4F63-A69E-A46BB6D5DDAD}"/>
              </a:ext>
            </a:extLst>
          </p:cNvPr>
          <p:cNvCxnSpPr>
            <a:cxnSpLocks/>
            <a:endCxn id="39" idx="0"/>
          </p:cNvCxnSpPr>
          <p:nvPr/>
        </p:nvCxnSpPr>
        <p:spPr>
          <a:xfrm flipH="1">
            <a:off x="7872401" y="2935392"/>
            <a:ext cx="956919" cy="1170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FA8601A-B5B8-4340-9A4B-D1A4E2A173AF}"/>
              </a:ext>
            </a:extLst>
          </p:cNvPr>
          <p:cNvCxnSpPr>
            <a:cxnSpLocks/>
            <a:stCxn id="8" idx="2"/>
            <a:endCxn id="59" idx="0"/>
          </p:cNvCxnSpPr>
          <p:nvPr/>
        </p:nvCxnSpPr>
        <p:spPr>
          <a:xfrm>
            <a:off x="9375439" y="3376236"/>
            <a:ext cx="7769" cy="733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ECE7E382-0103-4017-ACAC-9560965242EA}"/>
              </a:ext>
            </a:extLst>
          </p:cNvPr>
          <p:cNvSpPr/>
          <p:nvPr/>
        </p:nvSpPr>
        <p:spPr>
          <a:xfrm>
            <a:off x="10230267" y="4120983"/>
            <a:ext cx="1107695" cy="51382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Score = Score + Penalty</a:t>
            </a:r>
            <a:endParaRPr lang="en-DE" sz="900"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B065FF32-96D3-46EF-BF8B-6FD1AFF157D5}"/>
              </a:ext>
            </a:extLst>
          </p:cNvPr>
          <p:cNvSpPr/>
          <p:nvPr/>
        </p:nvSpPr>
        <p:spPr>
          <a:xfrm>
            <a:off x="8746876" y="5157713"/>
            <a:ext cx="1316379" cy="47256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Done Iterating </a:t>
            </a:r>
            <a:r>
              <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rPr>
              <a:t>Quantifizierte Merkmale </a:t>
            </a:r>
            <a:endParaRPr lang="en-DE" sz="900" dirty="0">
              <a:latin typeface="Arial" panose="020B0604020202020204" pitchFamily="34" charset="0"/>
              <a:cs typeface="Arial" panose="020B0604020202020204" pitchFamily="34" charset="0"/>
            </a:endParaRPr>
          </a:p>
        </p:txBody>
      </p:sp>
      <p:cxnSp>
        <p:nvCxnSpPr>
          <p:cNvPr id="47" name="Straight Arrow Connector 46">
            <a:extLst>
              <a:ext uri="{FF2B5EF4-FFF2-40B4-BE49-F238E27FC236}">
                <a16:creationId xmlns:a16="http://schemas.microsoft.com/office/drawing/2014/main" id="{E8DB06FC-972C-40AF-8C01-3CB401CC469B}"/>
              </a:ext>
            </a:extLst>
          </p:cNvPr>
          <p:cNvCxnSpPr>
            <a:cxnSpLocks/>
            <a:stCxn id="44" idx="2"/>
          </p:cNvCxnSpPr>
          <p:nvPr/>
        </p:nvCxnSpPr>
        <p:spPr>
          <a:xfrm flipH="1">
            <a:off x="9738454" y="4634807"/>
            <a:ext cx="1045661" cy="522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338BEDC-07BA-4153-8BB9-1319E902FF92}"/>
              </a:ext>
            </a:extLst>
          </p:cNvPr>
          <p:cNvCxnSpPr>
            <a:cxnSpLocks/>
          </p:cNvCxnSpPr>
          <p:nvPr/>
        </p:nvCxnSpPr>
        <p:spPr>
          <a:xfrm>
            <a:off x="7893797" y="4625539"/>
            <a:ext cx="1145039" cy="522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A8B9FA6-C20E-46FD-84CE-E5973FFA4A5E}"/>
              </a:ext>
            </a:extLst>
          </p:cNvPr>
          <p:cNvCxnSpPr>
            <a:cxnSpLocks/>
            <a:stCxn id="46" idx="3"/>
          </p:cNvCxnSpPr>
          <p:nvPr/>
        </p:nvCxnSpPr>
        <p:spPr>
          <a:xfrm flipH="1" flipV="1">
            <a:off x="2174313" y="1381767"/>
            <a:ext cx="7888942" cy="4012230"/>
          </a:xfrm>
          <a:prstGeom prst="bentConnector3">
            <a:avLst>
              <a:gd name="adj1" fmla="val -21675"/>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36F1D87-FDE2-4C38-BEFD-C285DBF17EE4}"/>
              </a:ext>
            </a:extLst>
          </p:cNvPr>
          <p:cNvSpPr/>
          <p:nvPr/>
        </p:nvSpPr>
        <p:spPr>
          <a:xfrm>
            <a:off x="8725018" y="4109592"/>
            <a:ext cx="1316379" cy="51382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latin typeface="Arial" panose="020B0604020202020204" pitchFamily="34" charset="0"/>
                <a:cs typeface="Arial" panose="020B0604020202020204" pitchFamily="34" charset="0"/>
              </a:rPr>
              <a:t>Score = Score + (Reward * </a:t>
            </a:r>
            <a:r>
              <a:rPr lang="en-GB" sz="900" dirty="0" err="1">
                <a:latin typeface="Arial" panose="020B0604020202020204" pitchFamily="34" charset="0"/>
                <a:cs typeface="Arial" panose="020B0604020202020204" pitchFamily="34" charset="0"/>
              </a:rPr>
              <a:t>Wt_Merkmale</a:t>
            </a:r>
            <a:r>
              <a:rPr lang="en-GB" sz="900" dirty="0">
                <a:latin typeface="Arial" panose="020B0604020202020204" pitchFamily="34" charset="0"/>
                <a:cs typeface="Arial" panose="020B0604020202020204" pitchFamily="34" charset="0"/>
              </a:rPr>
              <a:t>/2)</a:t>
            </a:r>
            <a:endParaRPr lang="en-DE" sz="900" dirty="0">
              <a:latin typeface="Arial" panose="020B0604020202020204" pitchFamily="34" charset="0"/>
              <a:cs typeface="Arial" panose="020B0604020202020204" pitchFamily="34" charset="0"/>
            </a:endParaRPr>
          </a:p>
        </p:txBody>
      </p:sp>
      <p:cxnSp>
        <p:nvCxnSpPr>
          <p:cNvPr id="93" name="Straight Arrow Connector 92">
            <a:extLst>
              <a:ext uri="{FF2B5EF4-FFF2-40B4-BE49-F238E27FC236}">
                <a16:creationId xmlns:a16="http://schemas.microsoft.com/office/drawing/2014/main" id="{BFE8DCC1-35FD-4DC9-AD4D-D582A0241B15}"/>
              </a:ext>
            </a:extLst>
          </p:cNvPr>
          <p:cNvCxnSpPr>
            <a:cxnSpLocks/>
            <a:stCxn id="59" idx="2"/>
            <a:endCxn id="46" idx="0"/>
          </p:cNvCxnSpPr>
          <p:nvPr/>
        </p:nvCxnSpPr>
        <p:spPr>
          <a:xfrm>
            <a:off x="9383208" y="4623416"/>
            <a:ext cx="21858" cy="53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363D08D-B5EF-4344-8CBB-C1C329A43108}"/>
              </a:ext>
            </a:extLst>
          </p:cNvPr>
          <p:cNvCxnSpPr>
            <a:cxnSpLocks/>
            <a:endCxn id="44" idx="0"/>
          </p:cNvCxnSpPr>
          <p:nvPr/>
        </p:nvCxnSpPr>
        <p:spPr>
          <a:xfrm>
            <a:off x="9896887" y="2964058"/>
            <a:ext cx="887228" cy="1156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084D37E-C40C-417E-984D-B0B32EB5969B}"/>
              </a:ext>
            </a:extLst>
          </p:cNvPr>
          <p:cNvCxnSpPr>
            <a:cxnSpLocks/>
          </p:cNvCxnSpPr>
          <p:nvPr/>
        </p:nvCxnSpPr>
        <p:spPr>
          <a:xfrm flipH="1">
            <a:off x="2174312" y="3305071"/>
            <a:ext cx="2" cy="42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DED9CF92-4AA2-48A0-A56D-1C74A4AD0E92}"/>
              </a:ext>
            </a:extLst>
          </p:cNvPr>
          <p:cNvSpPr/>
          <p:nvPr/>
        </p:nvSpPr>
        <p:spPr>
          <a:xfrm>
            <a:off x="1195126" y="3715649"/>
            <a:ext cx="2043173" cy="66014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900" dirty="0">
                <a:latin typeface="Arial" panose="020B0604020202020204" pitchFamily="34" charset="0"/>
                <a:cs typeface="Arial" panose="020B0604020202020204" pitchFamily="34" charset="0"/>
              </a:rPr>
              <a:t>Display Resulting </a:t>
            </a:r>
            <a:r>
              <a:rPr kumimoji="0" lang="de-DE" sz="900" i="0" u="none" strike="noStrike" kern="1200" cap="none" spc="0" normalizeH="0" baseline="0" noProof="0" dirty="0">
                <a:ln>
                  <a:noFill/>
                </a:ln>
                <a:solidFill>
                  <a:srgbClr val="F4F7FA"/>
                </a:solidFill>
                <a:effectLst/>
                <a:uLnTx/>
                <a:uFillTx/>
                <a:latin typeface="Arial" panose="020B0604020202020204" pitchFamily="34" charset="0"/>
                <a:cs typeface="Arial" panose="020B0604020202020204" pitchFamily="34" charset="0"/>
              </a:rPr>
              <a:t>Methods</a:t>
            </a:r>
            <a:r>
              <a:rPr lang="en-GB" sz="900" dirty="0">
                <a:latin typeface="Arial" panose="020B0604020202020204" pitchFamily="34" charset="0"/>
                <a:cs typeface="Arial" panose="020B0604020202020204" pitchFamily="34" charset="0"/>
              </a:rPr>
              <a:t> (Descending order of their scores)</a:t>
            </a:r>
            <a:endParaRPr lang="en-DE" sz="900" dirty="0">
              <a:latin typeface="Arial" panose="020B0604020202020204" pitchFamily="34" charset="0"/>
              <a:cs typeface="Arial" panose="020B0604020202020204" pitchFamily="34" charset="0"/>
            </a:endParaRPr>
          </a:p>
        </p:txBody>
      </p:sp>
      <p:cxnSp>
        <p:nvCxnSpPr>
          <p:cNvPr id="112" name="Straight Arrow Connector 111">
            <a:extLst>
              <a:ext uri="{FF2B5EF4-FFF2-40B4-BE49-F238E27FC236}">
                <a16:creationId xmlns:a16="http://schemas.microsoft.com/office/drawing/2014/main" id="{22E258E1-0A78-47B9-8E62-4282C685EAFF}"/>
              </a:ext>
            </a:extLst>
          </p:cNvPr>
          <p:cNvCxnSpPr>
            <a:cxnSpLocks/>
          </p:cNvCxnSpPr>
          <p:nvPr/>
        </p:nvCxnSpPr>
        <p:spPr>
          <a:xfrm>
            <a:off x="2174312" y="4381895"/>
            <a:ext cx="0" cy="33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6233F2C-3E29-43BB-9864-B07C62ABD765}"/>
              </a:ext>
            </a:extLst>
          </p:cNvPr>
          <p:cNvSpPr txBox="1"/>
          <p:nvPr/>
        </p:nvSpPr>
        <p:spPr>
          <a:xfrm>
            <a:off x="2097049" y="3295316"/>
            <a:ext cx="1097882" cy="3693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Done Iterating Methods = True</a:t>
            </a:r>
          </a:p>
        </p:txBody>
      </p:sp>
      <p:sp>
        <p:nvSpPr>
          <p:cNvPr id="115" name="TextBox 114">
            <a:extLst>
              <a:ext uri="{FF2B5EF4-FFF2-40B4-BE49-F238E27FC236}">
                <a16:creationId xmlns:a16="http://schemas.microsoft.com/office/drawing/2014/main" id="{69E24728-2179-417F-8563-AB89679F6D65}"/>
              </a:ext>
            </a:extLst>
          </p:cNvPr>
          <p:cNvSpPr txBox="1"/>
          <p:nvPr/>
        </p:nvSpPr>
        <p:spPr>
          <a:xfrm>
            <a:off x="2893104" y="2054381"/>
            <a:ext cx="1133836" cy="3693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Done Iterating Method = False</a:t>
            </a:r>
          </a:p>
        </p:txBody>
      </p:sp>
      <p:sp>
        <p:nvSpPr>
          <p:cNvPr id="116" name="TextBox 115">
            <a:extLst>
              <a:ext uri="{FF2B5EF4-FFF2-40B4-BE49-F238E27FC236}">
                <a16:creationId xmlns:a16="http://schemas.microsoft.com/office/drawing/2014/main" id="{AC62B7BE-CA27-4D63-8878-A1DB64A7C5A7}"/>
              </a:ext>
            </a:extLst>
          </p:cNvPr>
          <p:cNvSpPr txBox="1"/>
          <p:nvPr/>
        </p:nvSpPr>
        <p:spPr>
          <a:xfrm>
            <a:off x="5738038" y="4776809"/>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 True</a:t>
            </a:r>
          </a:p>
        </p:txBody>
      </p:sp>
      <p:sp>
        <p:nvSpPr>
          <p:cNvPr id="117" name="TextBox 116">
            <a:extLst>
              <a:ext uri="{FF2B5EF4-FFF2-40B4-BE49-F238E27FC236}">
                <a16:creationId xmlns:a16="http://schemas.microsoft.com/office/drawing/2014/main" id="{272D499F-9D78-44A6-BA41-D07914470C49}"/>
              </a:ext>
            </a:extLst>
          </p:cNvPr>
          <p:cNvSpPr txBox="1"/>
          <p:nvPr/>
        </p:nvSpPr>
        <p:spPr>
          <a:xfrm>
            <a:off x="3515931" y="4780835"/>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False</a:t>
            </a:r>
          </a:p>
        </p:txBody>
      </p:sp>
      <p:sp>
        <p:nvSpPr>
          <p:cNvPr id="118" name="TextBox 117">
            <a:extLst>
              <a:ext uri="{FF2B5EF4-FFF2-40B4-BE49-F238E27FC236}">
                <a16:creationId xmlns:a16="http://schemas.microsoft.com/office/drawing/2014/main" id="{F05A98A4-0CA0-4663-88D5-96F11E5A3F5F}"/>
              </a:ext>
            </a:extLst>
          </p:cNvPr>
          <p:cNvSpPr txBox="1"/>
          <p:nvPr/>
        </p:nvSpPr>
        <p:spPr>
          <a:xfrm>
            <a:off x="7338210" y="5176046"/>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False</a:t>
            </a:r>
          </a:p>
        </p:txBody>
      </p:sp>
      <p:sp>
        <p:nvSpPr>
          <p:cNvPr id="119" name="TextBox 118">
            <a:extLst>
              <a:ext uri="{FF2B5EF4-FFF2-40B4-BE49-F238E27FC236}">
                <a16:creationId xmlns:a16="http://schemas.microsoft.com/office/drawing/2014/main" id="{A1619AD5-B2C7-4390-8AAF-D6BC6F1CC45E}"/>
              </a:ext>
            </a:extLst>
          </p:cNvPr>
          <p:cNvSpPr txBox="1"/>
          <p:nvPr/>
        </p:nvSpPr>
        <p:spPr>
          <a:xfrm>
            <a:off x="10510639" y="5206400"/>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 True</a:t>
            </a:r>
          </a:p>
        </p:txBody>
      </p:sp>
      <p:sp>
        <p:nvSpPr>
          <p:cNvPr id="120" name="TextBox 119">
            <a:extLst>
              <a:ext uri="{FF2B5EF4-FFF2-40B4-BE49-F238E27FC236}">
                <a16:creationId xmlns:a16="http://schemas.microsoft.com/office/drawing/2014/main" id="{D8CAE0F1-AB4A-4057-B92D-AA05B4FF785D}"/>
              </a:ext>
            </a:extLst>
          </p:cNvPr>
          <p:cNvSpPr txBox="1"/>
          <p:nvPr/>
        </p:nvSpPr>
        <p:spPr>
          <a:xfrm>
            <a:off x="2471592" y="1331829"/>
            <a:ext cx="1423303"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 Next entry in the array</a:t>
            </a:r>
          </a:p>
        </p:txBody>
      </p:sp>
      <p:sp>
        <p:nvSpPr>
          <p:cNvPr id="121" name="TextBox 120">
            <a:extLst>
              <a:ext uri="{FF2B5EF4-FFF2-40B4-BE49-F238E27FC236}">
                <a16:creationId xmlns:a16="http://schemas.microsoft.com/office/drawing/2014/main" id="{961C2821-7CCA-4EA3-B282-7F2ADB187702}"/>
              </a:ext>
            </a:extLst>
          </p:cNvPr>
          <p:cNvSpPr txBox="1"/>
          <p:nvPr/>
        </p:nvSpPr>
        <p:spPr>
          <a:xfrm>
            <a:off x="5352504" y="3565582"/>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Else</a:t>
            </a:r>
          </a:p>
        </p:txBody>
      </p:sp>
      <p:sp>
        <p:nvSpPr>
          <p:cNvPr id="122" name="TextBox 121">
            <a:extLst>
              <a:ext uri="{FF2B5EF4-FFF2-40B4-BE49-F238E27FC236}">
                <a16:creationId xmlns:a16="http://schemas.microsoft.com/office/drawing/2014/main" id="{42018B8C-C29C-457A-B76B-144D59BECB02}"/>
              </a:ext>
            </a:extLst>
          </p:cNvPr>
          <p:cNvSpPr txBox="1"/>
          <p:nvPr/>
        </p:nvSpPr>
        <p:spPr>
          <a:xfrm>
            <a:off x="3852788" y="3186796"/>
            <a:ext cx="1133836" cy="507831"/>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Selected attribute not present in Method</a:t>
            </a:r>
          </a:p>
        </p:txBody>
      </p:sp>
      <p:sp>
        <p:nvSpPr>
          <p:cNvPr id="123" name="TextBox 122">
            <a:extLst>
              <a:ext uri="{FF2B5EF4-FFF2-40B4-BE49-F238E27FC236}">
                <a16:creationId xmlns:a16="http://schemas.microsoft.com/office/drawing/2014/main" id="{ACD20470-6692-48B5-B1FB-0BEFF84BC1ED}"/>
              </a:ext>
            </a:extLst>
          </p:cNvPr>
          <p:cNvSpPr txBox="1"/>
          <p:nvPr/>
        </p:nvSpPr>
        <p:spPr>
          <a:xfrm>
            <a:off x="7453703" y="3025212"/>
            <a:ext cx="1056293" cy="507831"/>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Selected value =  </a:t>
            </a:r>
            <a:r>
              <a:rPr lang="en-GB" sz="900" dirty="0" err="1">
                <a:latin typeface="Arial" panose="020B0604020202020204" pitchFamily="34" charset="0"/>
                <a:cs typeface="Arial" panose="020B0604020202020204" pitchFamily="34" charset="0"/>
              </a:rPr>
              <a:t>Merkmale</a:t>
            </a:r>
            <a:r>
              <a:rPr lang="en-GB" sz="900" dirty="0">
                <a:latin typeface="Arial" panose="020B0604020202020204" pitchFamily="34" charset="0"/>
                <a:cs typeface="Arial" panose="020B0604020202020204" pitchFamily="34" charset="0"/>
              </a:rPr>
              <a:t> value of Method</a:t>
            </a:r>
          </a:p>
        </p:txBody>
      </p:sp>
      <p:sp>
        <p:nvSpPr>
          <p:cNvPr id="124" name="TextBox 123">
            <a:extLst>
              <a:ext uri="{FF2B5EF4-FFF2-40B4-BE49-F238E27FC236}">
                <a16:creationId xmlns:a16="http://schemas.microsoft.com/office/drawing/2014/main" id="{470AB7BB-F31A-4AA9-9E8D-1CEFD5E1F18C}"/>
              </a:ext>
            </a:extLst>
          </p:cNvPr>
          <p:cNvSpPr txBox="1"/>
          <p:nvPr/>
        </p:nvSpPr>
        <p:spPr>
          <a:xfrm>
            <a:off x="9324524" y="3476267"/>
            <a:ext cx="1104961" cy="646331"/>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Selected value =  </a:t>
            </a:r>
            <a:r>
              <a:rPr lang="en-GB" sz="900" dirty="0" err="1">
                <a:latin typeface="Arial" panose="020B0604020202020204" pitchFamily="34" charset="0"/>
                <a:cs typeface="Arial" panose="020B0604020202020204" pitchFamily="34" charset="0"/>
              </a:rPr>
              <a:t>Merkmale</a:t>
            </a:r>
            <a:r>
              <a:rPr lang="en-GB" sz="900" dirty="0">
                <a:latin typeface="Arial" panose="020B0604020202020204" pitchFamily="34" charset="0"/>
                <a:cs typeface="Arial" panose="020B0604020202020204" pitchFamily="34" charset="0"/>
              </a:rPr>
              <a:t> value of Method (+1 or -1)</a:t>
            </a:r>
          </a:p>
        </p:txBody>
      </p:sp>
      <p:sp>
        <p:nvSpPr>
          <p:cNvPr id="139" name="TextBox 138">
            <a:extLst>
              <a:ext uri="{FF2B5EF4-FFF2-40B4-BE49-F238E27FC236}">
                <a16:creationId xmlns:a16="http://schemas.microsoft.com/office/drawing/2014/main" id="{8AFBFF27-44D2-4874-9792-5412C0D5C48E}"/>
              </a:ext>
            </a:extLst>
          </p:cNvPr>
          <p:cNvSpPr txBox="1"/>
          <p:nvPr/>
        </p:nvSpPr>
        <p:spPr>
          <a:xfrm>
            <a:off x="10167282" y="2988523"/>
            <a:ext cx="933018" cy="230832"/>
          </a:xfrm>
          <a:prstGeom prst="rect">
            <a:avLst/>
          </a:prstGeom>
          <a:noFill/>
        </p:spPr>
        <p:txBody>
          <a:bodyPr wrap="square">
            <a:spAutoFit/>
          </a:bodyPr>
          <a:lstStyle/>
          <a:p>
            <a:r>
              <a:rPr lang="en-GB" sz="900" dirty="0">
                <a:latin typeface="Arial" panose="020B0604020202020204" pitchFamily="34" charset="0"/>
                <a:cs typeface="Arial" panose="020B0604020202020204" pitchFamily="34" charset="0"/>
              </a:rPr>
              <a:t>Else</a:t>
            </a:r>
          </a:p>
        </p:txBody>
      </p:sp>
      <p:cxnSp>
        <p:nvCxnSpPr>
          <p:cNvPr id="150" name="Straight Connector 149">
            <a:extLst>
              <a:ext uri="{FF2B5EF4-FFF2-40B4-BE49-F238E27FC236}">
                <a16:creationId xmlns:a16="http://schemas.microsoft.com/office/drawing/2014/main" id="{5D111E0C-1E5E-4FFD-97BC-AF10BFDAC4FF}"/>
              </a:ext>
            </a:extLst>
          </p:cNvPr>
          <p:cNvCxnSpPr/>
          <p:nvPr/>
        </p:nvCxnSpPr>
        <p:spPr>
          <a:xfrm flipH="1">
            <a:off x="0" y="5716698"/>
            <a:ext cx="121180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9B75722E-993E-4BD3-A723-7D7087CE3A68}"/>
              </a:ext>
            </a:extLst>
          </p:cNvPr>
          <p:cNvCxnSpPr>
            <a:stCxn id="46" idx="1"/>
            <a:endCxn id="8" idx="1"/>
          </p:cNvCxnSpPr>
          <p:nvPr/>
        </p:nvCxnSpPr>
        <p:spPr>
          <a:xfrm rot="10800000">
            <a:off x="8397244" y="2580921"/>
            <a:ext cx="349632" cy="2813076"/>
          </a:xfrm>
          <a:prstGeom prst="bentConnector3">
            <a:avLst>
              <a:gd name="adj1" fmla="val 505375"/>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65B87898-09E8-4793-853F-915C7CBE65AB}"/>
              </a:ext>
            </a:extLst>
          </p:cNvPr>
          <p:cNvSpPr txBox="1"/>
          <p:nvPr/>
        </p:nvSpPr>
        <p:spPr>
          <a:xfrm>
            <a:off x="97871" y="5694182"/>
            <a:ext cx="1097882" cy="276999"/>
          </a:xfrm>
          <a:prstGeom prst="rect">
            <a:avLst/>
          </a:prstGeom>
          <a:noFill/>
        </p:spPr>
        <p:txBody>
          <a:bodyPr wrap="square">
            <a:spAutoFit/>
          </a:bodyPr>
          <a:lstStyle/>
          <a:p>
            <a:r>
              <a:rPr lang="en-GB" sz="1200" b="1" dirty="0">
                <a:latin typeface="Arial" panose="020B0604020202020204" pitchFamily="34" charset="0"/>
                <a:cs typeface="Arial" panose="020B0604020202020204" pitchFamily="34" charset="0"/>
              </a:rPr>
              <a:t>Legend</a:t>
            </a:r>
          </a:p>
        </p:txBody>
      </p:sp>
      <p:sp>
        <p:nvSpPr>
          <p:cNvPr id="181" name="TextBox 180">
            <a:extLst>
              <a:ext uri="{FF2B5EF4-FFF2-40B4-BE49-F238E27FC236}">
                <a16:creationId xmlns:a16="http://schemas.microsoft.com/office/drawing/2014/main" id="{0FDAEE95-5300-49FA-8DE9-851DEBEFF1EA}"/>
              </a:ext>
            </a:extLst>
          </p:cNvPr>
          <p:cNvSpPr txBox="1"/>
          <p:nvPr/>
        </p:nvSpPr>
        <p:spPr>
          <a:xfrm>
            <a:off x="97871" y="5925078"/>
            <a:ext cx="1786588" cy="461665"/>
          </a:xfrm>
          <a:prstGeom prst="rect">
            <a:avLst/>
          </a:prstGeom>
          <a:noFill/>
        </p:spPr>
        <p:txBody>
          <a:bodyPr wrap="square">
            <a:spAutoFit/>
          </a:bodyPr>
          <a:lstStyle/>
          <a:p>
            <a:pPr marL="171450" indent="-171450">
              <a:buFont typeface="Arial" panose="020B0604020202020204" pitchFamily="34" charset="0"/>
              <a:buChar char="•"/>
            </a:pPr>
            <a:r>
              <a:rPr lang="en-GB" sz="1200" dirty="0">
                <a:latin typeface="Arial" panose="020B0604020202020204" pitchFamily="34" charset="0"/>
                <a:cs typeface="Arial" panose="020B0604020202020204" pitchFamily="34" charset="0"/>
              </a:rPr>
              <a:t>Penalty = -inf</a:t>
            </a:r>
          </a:p>
          <a:p>
            <a:pPr marL="171450" indent="-171450">
              <a:buFont typeface="Arial" panose="020B0604020202020204" pitchFamily="34" charset="0"/>
              <a:buChar char="•"/>
            </a:pPr>
            <a:r>
              <a:rPr lang="en-GB" sz="1200" dirty="0">
                <a:latin typeface="Arial" panose="020B0604020202020204" pitchFamily="34" charset="0"/>
                <a:cs typeface="Arial" panose="020B0604020202020204" pitchFamily="34" charset="0"/>
              </a:rPr>
              <a:t>Reward = 1</a:t>
            </a:r>
            <a:endParaRPr lang="en-DE" sz="1200" i="0" u="none" strike="noStrike" dirty="0">
              <a:effectLst/>
              <a:latin typeface="Arial" panose="020B0604020202020204" pitchFamily="34" charset="0"/>
            </a:endParaRPr>
          </a:p>
        </p:txBody>
      </p:sp>
      <p:sp>
        <p:nvSpPr>
          <p:cNvPr id="182" name="TextBox 181">
            <a:extLst>
              <a:ext uri="{FF2B5EF4-FFF2-40B4-BE49-F238E27FC236}">
                <a16:creationId xmlns:a16="http://schemas.microsoft.com/office/drawing/2014/main" id="{C8FA5B0F-0478-4732-B922-7FE857C43DBB}"/>
              </a:ext>
            </a:extLst>
          </p:cNvPr>
          <p:cNvSpPr txBox="1"/>
          <p:nvPr/>
        </p:nvSpPr>
        <p:spPr>
          <a:xfrm>
            <a:off x="3183244" y="5925078"/>
            <a:ext cx="2646553" cy="646331"/>
          </a:xfrm>
          <a:prstGeom prst="rect">
            <a:avLst/>
          </a:prstGeom>
          <a:noFill/>
        </p:spPr>
        <p:txBody>
          <a:bodyPr wrap="square">
            <a:spAutoFit/>
          </a:bodyPr>
          <a:lstStyle/>
          <a:p>
            <a:pPr marL="171450" indent="-171450">
              <a:buFont typeface="Arial" panose="020B0604020202020204" pitchFamily="34" charset="0"/>
              <a:buChar char="•"/>
            </a:pPr>
            <a:r>
              <a:rPr lang="de-DE" sz="1200" i="0" u="none" strike="noStrike" kern="1200" dirty="0">
                <a:solidFill>
                  <a:srgbClr val="000000"/>
                </a:solidFill>
                <a:effectLst/>
                <a:latin typeface="Arial" panose="020B0604020202020204" pitchFamily="34" charset="0"/>
                <a:cs typeface="Arial" panose="020B0604020202020204" pitchFamily="34" charset="0"/>
              </a:rPr>
              <a:t>Kosten = </a:t>
            </a:r>
            <a:r>
              <a:rPr lang="de-DE" sz="1200" dirty="0">
                <a:solidFill>
                  <a:srgbClr val="000000"/>
                </a:solidFill>
                <a:latin typeface="Arial" panose="020B0604020202020204" pitchFamily="34" charset="0"/>
                <a:cs typeface="Arial" panose="020B0604020202020204" pitchFamily="34" charset="0"/>
              </a:rPr>
              <a:t>2</a:t>
            </a:r>
            <a:r>
              <a:rPr lang="de-DE" sz="1200" i="0" u="none" strike="noStrike" kern="1200" dirty="0">
                <a:solidFill>
                  <a:srgbClr val="000000"/>
                </a:solidFill>
                <a:effectLst/>
                <a:latin typeface="Arial" panose="020B0604020202020204" pitchFamily="34" charset="0"/>
                <a:cs typeface="Arial" panose="020B0604020202020204" pitchFamily="34" charset="0"/>
              </a:rPr>
              <a:t>5%</a:t>
            </a:r>
          </a:p>
          <a:p>
            <a:pPr marL="171450" indent="-171450">
              <a:buFont typeface="Arial" panose="020B0604020202020204" pitchFamily="34" charset="0"/>
              <a:buChar char="•"/>
            </a:pPr>
            <a:r>
              <a:rPr lang="de-DE" sz="1200" kern="1200" dirty="0">
                <a:solidFill>
                  <a:schemeClr val="dk1"/>
                </a:solidFill>
                <a:latin typeface="Arial" panose="020B0604020202020204" pitchFamily="34" charset="0"/>
                <a:ea typeface="+mn-ea"/>
                <a:cs typeface="Arial" panose="020B0604020202020204" pitchFamily="34" charset="0"/>
              </a:rPr>
              <a:t>Vorbereitungszeit</a:t>
            </a:r>
            <a:r>
              <a:rPr lang="de-DE" sz="1200" i="0" u="none" strike="noStrike" kern="1200" dirty="0">
                <a:solidFill>
                  <a:srgbClr val="000000"/>
                </a:solidFill>
                <a:effectLst/>
                <a:latin typeface="Arial" panose="020B0604020202020204" pitchFamily="34" charset="0"/>
                <a:cs typeface="Arial" panose="020B0604020202020204" pitchFamily="34" charset="0"/>
              </a:rPr>
              <a:t> = 17%</a:t>
            </a:r>
            <a:endParaRPr lang="en-GB" sz="1200" dirty="0">
              <a:latin typeface="Arial" panose="020B0604020202020204" pitchFamily="34" charset="0"/>
            </a:endParaRPr>
          </a:p>
          <a:p>
            <a:pPr marL="171450" indent="-171450">
              <a:buFont typeface="Arial" panose="020B0604020202020204" pitchFamily="34" charset="0"/>
              <a:buChar char="•"/>
            </a:pPr>
            <a:r>
              <a:rPr lang="de-DE" sz="1200" kern="1200" dirty="0">
                <a:solidFill>
                  <a:schemeClr val="dk1"/>
                </a:solidFill>
                <a:latin typeface="Arial" panose="020B0604020202020204" pitchFamily="34" charset="0"/>
                <a:ea typeface="+mn-ea"/>
                <a:cs typeface="Arial" panose="020B0604020202020204" pitchFamily="34" charset="0"/>
              </a:rPr>
              <a:t>Ausführungszeit </a:t>
            </a:r>
            <a:r>
              <a:rPr lang="de-DE" sz="1200" i="0" u="none" strike="noStrike" kern="1200" dirty="0">
                <a:solidFill>
                  <a:srgbClr val="000000"/>
                </a:solidFill>
                <a:effectLst/>
                <a:latin typeface="Arial" panose="020B0604020202020204" pitchFamily="34" charset="0"/>
                <a:cs typeface="Arial" panose="020B0604020202020204" pitchFamily="34" charset="0"/>
              </a:rPr>
              <a:t>= 17%</a:t>
            </a:r>
            <a:endParaRPr lang="en-GB" sz="1200" dirty="0">
              <a:latin typeface="Arial" panose="020B0604020202020204" pitchFamily="34" charset="0"/>
            </a:endParaRPr>
          </a:p>
        </p:txBody>
      </p:sp>
      <p:sp>
        <p:nvSpPr>
          <p:cNvPr id="184" name="TextBox 183">
            <a:extLst>
              <a:ext uri="{FF2B5EF4-FFF2-40B4-BE49-F238E27FC236}">
                <a16:creationId xmlns:a16="http://schemas.microsoft.com/office/drawing/2014/main" id="{4D01A56F-1BC4-49E9-94F1-DEED40035C1B}"/>
              </a:ext>
            </a:extLst>
          </p:cNvPr>
          <p:cNvSpPr txBox="1"/>
          <p:nvPr/>
        </p:nvSpPr>
        <p:spPr>
          <a:xfrm>
            <a:off x="5779013" y="5925078"/>
            <a:ext cx="2781768" cy="461665"/>
          </a:xfrm>
          <a:prstGeom prst="rect">
            <a:avLst/>
          </a:prstGeom>
          <a:noFill/>
        </p:spPr>
        <p:txBody>
          <a:bodyPr wrap="square">
            <a:spAutoFit/>
          </a:bodyPr>
          <a:lstStyle/>
          <a:p>
            <a:pPr marL="171450" indent="-171450">
              <a:buFont typeface="Arial" panose="020B0604020202020204" pitchFamily="34" charset="0"/>
              <a:buChar char="•"/>
            </a:pPr>
            <a:r>
              <a:rPr lang="de-DE" sz="1200" kern="1200" dirty="0">
                <a:solidFill>
                  <a:schemeClr val="dk1"/>
                </a:solidFill>
                <a:latin typeface="Arial" panose="020B0604020202020204" pitchFamily="34" charset="0"/>
                <a:ea typeface="+mn-ea"/>
                <a:cs typeface="Arial" panose="020B0604020202020204" pitchFamily="34" charset="0"/>
              </a:rPr>
              <a:t>Personananzahl </a:t>
            </a:r>
            <a:r>
              <a:rPr lang="de-DE" sz="1200" i="0" u="none" strike="noStrike" kern="1200" dirty="0">
                <a:solidFill>
                  <a:srgbClr val="000000"/>
                </a:solidFill>
                <a:effectLst/>
                <a:latin typeface="Arial" panose="020B0604020202020204" pitchFamily="34" charset="0"/>
                <a:cs typeface="Arial" panose="020B0604020202020204" pitchFamily="34" charset="0"/>
              </a:rPr>
              <a:t>= 16%</a:t>
            </a:r>
            <a:endParaRPr lang="en-GB" sz="1200" dirty="0">
              <a:latin typeface="Arial" panose="020B0604020202020204" pitchFamily="34" charset="0"/>
            </a:endParaRPr>
          </a:p>
          <a:p>
            <a:pPr marL="171450" indent="-171450">
              <a:buFont typeface="Arial" panose="020B0604020202020204" pitchFamily="34" charset="0"/>
              <a:buChar char="•"/>
            </a:pPr>
            <a:r>
              <a:rPr lang="de-DE" sz="1200" i="0" u="none" strike="noStrike" kern="1200" dirty="0">
                <a:solidFill>
                  <a:srgbClr val="000000"/>
                </a:solidFill>
                <a:effectLst/>
                <a:latin typeface="Arial" panose="020B0604020202020204" pitchFamily="34" charset="0"/>
                <a:cs typeface="Arial" panose="020B0604020202020204" pitchFamily="34" charset="0"/>
              </a:rPr>
              <a:t>Evidenz = </a:t>
            </a:r>
            <a:r>
              <a:rPr lang="de-DE" sz="1200" dirty="0">
                <a:solidFill>
                  <a:srgbClr val="000000"/>
                </a:solidFill>
                <a:latin typeface="Arial" panose="020B0604020202020204" pitchFamily="34" charset="0"/>
                <a:cs typeface="Arial" panose="020B0604020202020204" pitchFamily="34" charset="0"/>
              </a:rPr>
              <a:t>25</a:t>
            </a:r>
            <a:r>
              <a:rPr lang="de-DE" sz="1200" i="0" u="none" strike="noStrike" kern="1200" dirty="0">
                <a:solidFill>
                  <a:srgbClr val="000000"/>
                </a:solidFill>
                <a:effectLst/>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p:txBody>
      </p:sp>
      <p:sp>
        <p:nvSpPr>
          <p:cNvPr id="185" name="TextBox 184">
            <a:extLst>
              <a:ext uri="{FF2B5EF4-FFF2-40B4-BE49-F238E27FC236}">
                <a16:creationId xmlns:a16="http://schemas.microsoft.com/office/drawing/2014/main" id="{25EDBDF3-5EEE-4392-9830-8D7E38E37240}"/>
              </a:ext>
            </a:extLst>
          </p:cNvPr>
          <p:cNvSpPr txBox="1"/>
          <p:nvPr/>
        </p:nvSpPr>
        <p:spPr>
          <a:xfrm>
            <a:off x="1874668" y="6060287"/>
            <a:ext cx="1535602" cy="276999"/>
          </a:xfrm>
          <a:prstGeom prst="rect">
            <a:avLst/>
          </a:prstGeom>
          <a:noFill/>
        </p:spPr>
        <p:txBody>
          <a:bodyPr wrap="square">
            <a:spAutoFit/>
          </a:bodyPr>
          <a:lstStyle/>
          <a:p>
            <a:r>
              <a:rPr lang="en-GB" sz="1200" b="1" dirty="0" err="1">
                <a:latin typeface="Arial" panose="020B0604020202020204" pitchFamily="34" charset="0"/>
                <a:cs typeface="Arial" panose="020B0604020202020204" pitchFamily="34" charset="0"/>
              </a:rPr>
              <a:t>Wt_Merkmale</a:t>
            </a:r>
            <a:r>
              <a:rPr lang="en-GB" sz="1200" b="1" dirty="0">
                <a:latin typeface="Arial" panose="020B0604020202020204" pitchFamily="34" charset="0"/>
                <a:cs typeface="Arial" panose="020B0604020202020204" pitchFamily="34" charset="0"/>
              </a:rPr>
              <a:t> =</a:t>
            </a:r>
          </a:p>
        </p:txBody>
      </p:sp>
      <p:cxnSp>
        <p:nvCxnSpPr>
          <p:cNvPr id="187" name="Gerader Verbinder 11">
            <a:extLst>
              <a:ext uri="{FF2B5EF4-FFF2-40B4-BE49-F238E27FC236}">
                <a16:creationId xmlns:a16="http://schemas.microsoft.com/office/drawing/2014/main" id="{9AC82002-7E30-4AF2-AC73-576E5B0DBD81}"/>
              </a:ext>
            </a:extLst>
          </p:cNvPr>
          <p:cNvCxnSpPr/>
          <p:nvPr/>
        </p:nvCxnSpPr>
        <p:spPr bwMode="auto">
          <a:xfrm>
            <a:off x="1678377" y="5878632"/>
            <a:ext cx="0" cy="91730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Connector: Elbow 9">
            <a:extLst>
              <a:ext uri="{FF2B5EF4-FFF2-40B4-BE49-F238E27FC236}">
                <a16:creationId xmlns:a16="http://schemas.microsoft.com/office/drawing/2014/main" id="{E1BE7933-5F6B-4296-96DE-75B1189C2CA7}"/>
              </a:ext>
            </a:extLst>
          </p:cNvPr>
          <p:cNvCxnSpPr>
            <a:cxnSpLocks/>
            <a:stCxn id="6" idx="2"/>
          </p:cNvCxnSpPr>
          <p:nvPr/>
        </p:nvCxnSpPr>
        <p:spPr>
          <a:xfrm rot="16200000" flipH="1">
            <a:off x="4463872" y="3772875"/>
            <a:ext cx="1413548" cy="466944"/>
          </a:xfrm>
          <a:prstGeom prst="bentConnector3">
            <a:avLst>
              <a:gd name="adj1" fmla="val 604"/>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58408A8-9762-4B44-AD6D-6FE8F52921B8}"/>
              </a:ext>
            </a:extLst>
          </p:cNvPr>
          <p:cNvSpPr txBox="1"/>
          <p:nvPr/>
        </p:nvSpPr>
        <p:spPr>
          <a:xfrm>
            <a:off x="4315277" y="47041"/>
            <a:ext cx="3138425" cy="338554"/>
          </a:xfrm>
          <a:prstGeom prst="rect">
            <a:avLst/>
          </a:prstGeom>
          <a:noFill/>
        </p:spPr>
        <p:txBody>
          <a:bodyPr wrap="square">
            <a:spAutoFit/>
          </a:bodyPr>
          <a:lstStyle/>
          <a:p>
            <a:r>
              <a:rPr lang="en-GB" sz="1600" b="1" dirty="0">
                <a:latin typeface="Arial" panose="020B0604020202020204" pitchFamily="34" charset="0"/>
                <a:cs typeface="Arial" panose="020B0604020202020204" pitchFamily="34" charset="0"/>
              </a:rPr>
              <a:t>Flowchart for Methods</a:t>
            </a:r>
          </a:p>
        </p:txBody>
      </p:sp>
    </p:spTree>
    <p:extLst>
      <p:ext uri="{BB962C8B-B14F-4D97-AF65-F5344CB8AC3E}">
        <p14:creationId xmlns:p14="http://schemas.microsoft.com/office/powerpoint/2010/main" val="125805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22132" y="3183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Tx/>
              <a:buNone/>
              <a:tabLst/>
              <a:defRPr/>
            </a:pP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VM05: </a:t>
            </a:r>
            <a:r>
              <a:rPr lang="en-GB" sz="2200" b="1" dirty="0">
                <a:solidFill>
                  <a:schemeClr val="bg1"/>
                </a:solidFill>
                <a:latin typeface="Arial" panose="020B0604020202020204" pitchFamily="34" charset="0"/>
                <a:cs typeface="Arial" panose="020B0604020202020204" pitchFamily="34" charset="0"/>
              </a:rPr>
              <a:t>Conjoint Analyse</a:t>
            </a: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Befragung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22132" y="689356"/>
            <a:ext cx="13824823" cy="26750625"/>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6551" y="79086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59794" y="1212643"/>
            <a:ext cx="26513" cy="217337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43777" y="1255626"/>
            <a:ext cx="6313628"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Die Conjoint-Analyse ist eine auf Umfragen basierende statistische Technik, die in der Marktforschung verwendet wird und dabei hilft zu bestimmen, wie Menschen verschiedene Attribute (Merkmal, Funktion, Nutzen) bewerten, die ein einzelnes Produkt oder eine Dienstleistung ausmachen. Das Ziel der Conjoint-Analyse besteht darin, zu bestimmen, welche Kombination einer begrenzten Anzahl von Attributen den größten Einfluss auf die Auswahl oder Entscheidungsfindung des Befragten hat.</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330704956"/>
              </p:ext>
            </p:extLst>
          </p:nvPr>
        </p:nvGraphicFramePr>
        <p:xfrm>
          <a:off x="6633766" y="21487361"/>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435935" y="22034695"/>
            <a:ext cx="369040" cy="48851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0014672" y="22523210"/>
            <a:ext cx="790303" cy="43404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26551" y="2694816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59758" y="26954001"/>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effectLst/>
                <a:latin typeface="Arial" panose="020B0604020202020204" pitchFamily="34" charset="0"/>
                <a:cs typeface="Arial" panose="020B0604020202020204" pitchFamily="34" charset="0"/>
              </a:rPr>
              <a:t>[GDP+18], [Pri20]</a:t>
            </a:r>
            <a:endParaRPr kumimoji="0" lang="en-AU"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20175" y="356936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791044"/>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Ein Beispiel: </a:t>
            </a:r>
            <a:r>
              <a:rPr lang="de-DE" sz="1600">
                <a:latin typeface="Arial" panose="020B0604020202020204" pitchFamily="34" charset="0"/>
                <a:cs typeface="Arial" panose="020B0604020202020204" pitchFamily="34" charset="0"/>
              </a:rPr>
              <a:t>Der Hersteller von Waschmaschinen möchte mit der Conjoint-Analyse ermitteln, welche Produktmerkmale für seine Zielgruppe (bestehende und potenzielle Kunden) besonders wichtig sind und welche Zahlungsbereitschaft diese Zielgruppe hat. Als Zielgruppe hat der Hersteller im Rahmen seiner Marketingstrategie die junge Familie mit vier Personen in einem Haushalt im Fokus. Dazu bittet er Probanden dieser Zielgruppe mehrere Waschmaschinen-Modelle zu vergleichen und anzugeben, welches Modell sie kaufen würden.</a:t>
            </a:r>
            <a:endParaRPr lang="de-DE" sz="1600">
              <a:solidFill>
                <a:srgbClr val="000000">
                  <a:lumMod val="75000"/>
                  <a:lumOff val="25000"/>
                </a:srgbClr>
              </a:solidFill>
              <a:latin typeface="Arial" panose="020B0604020202020204" pitchFamily="34" charset="0"/>
              <a:cs typeface="Arial" panose="020B0604020202020204" pitchFamily="34" charset="0"/>
            </a:endParaRPr>
          </a:p>
        </p:txBody>
      </p:sp>
      <p:sp>
        <p:nvSpPr>
          <p:cNvPr id="131" name="Pfeil: Chevron 130">
            <a:extLst>
              <a:ext uri="{FF2B5EF4-FFF2-40B4-BE49-F238E27FC236}">
                <a16:creationId xmlns:a16="http://schemas.microsoft.com/office/drawing/2014/main" id="{BCF93BEB-481F-44C2-A311-684F8D6FA8DA}"/>
              </a:ext>
            </a:extLst>
          </p:cNvPr>
          <p:cNvSpPr/>
          <p:nvPr/>
        </p:nvSpPr>
        <p:spPr>
          <a:xfrm>
            <a:off x="-609585" y="414278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Studienform bestimmen</a:t>
            </a:r>
          </a:p>
        </p:txBody>
      </p:sp>
      <p:sp>
        <p:nvSpPr>
          <p:cNvPr id="62" name="Textfeld 61">
            <a:extLst>
              <a:ext uri="{FF2B5EF4-FFF2-40B4-BE49-F238E27FC236}">
                <a16:creationId xmlns:a16="http://schemas.microsoft.com/office/drawing/2014/main" id="{697AA170-680D-4B09-B2BB-FBA4D0098502}"/>
              </a:ext>
            </a:extLst>
          </p:cNvPr>
          <p:cNvSpPr txBox="1"/>
          <p:nvPr/>
        </p:nvSpPr>
        <p:spPr>
          <a:xfrm>
            <a:off x="-638614" y="4740801"/>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Ranking-basiertes Conjoint</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Bewertungsbasiertes Conjoint</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Wahlbasiertes Conjoint</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6551" y="366920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620175" y="5816738"/>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81">
            <a:extLst>
              <a:ext uri="{FF2B5EF4-FFF2-40B4-BE49-F238E27FC236}">
                <a16:creationId xmlns:a16="http://schemas.microsoft.com/office/drawing/2014/main" id="{DEBAD933-5852-428A-902C-ED80BD2F4252}"/>
              </a:ext>
            </a:extLst>
          </p:cNvPr>
          <p:cNvSpPr/>
          <p:nvPr/>
        </p:nvSpPr>
        <p:spPr>
          <a:xfrm>
            <a:off x="2019744" y="414278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Relevante Attribute identifizieren</a:t>
            </a:r>
          </a:p>
        </p:txBody>
      </p:sp>
      <p:sp>
        <p:nvSpPr>
          <p:cNvPr id="83" name="Textfeld 82">
            <a:extLst>
              <a:ext uri="{FF2B5EF4-FFF2-40B4-BE49-F238E27FC236}">
                <a16:creationId xmlns:a16="http://schemas.microsoft.com/office/drawing/2014/main" id="{4536E79A-210E-40C2-831E-F4ACB2F6A04F}"/>
              </a:ext>
            </a:extLst>
          </p:cNvPr>
          <p:cNvSpPr txBox="1"/>
          <p:nvPr/>
        </p:nvSpPr>
        <p:spPr>
          <a:xfrm>
            <a:off x="1990715" y="4740801"/>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Auswahl der Einstellung, die eine klare Beobachtung ermöglicht.</a:t>
            </a:r>
          </a:p>
        </p:txBody>
      </p:sp>
      <p:sp>
        <p:nvSpPr>
          <p:cNvPr id="87" name="Pfeil: Chevron 86">
            <a:extLst>
              <a:ext uri="{FF2B5EF4-FFF2-40B4-BE49-F238E27FC236}">
                <a16:creationId xmlns:a16="http://schemas.microsoft.com/office/drawing/2014/main" id="{1E234C48-0979-4D8A-9061-8FBF01C33EEC}"/>
              </a:ext>
            </a:extLst>
          </p:cNvPr>
          <p:cNvSpPr/>
          <p:nvPr/>
        </p:nvSpPr>
        <p:spPr>
          <a:xfrm>
            <a:off x="4649073" y="414278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Attributebene angeben</a:t>
            </a:r>
          </a:p>
        </p:txBody>
      </p:sp>
      <p:sp>
        <p:nvSpPr>
          <p:cNvPr id="89" name="Textfeld 88">
            <a:extLst>
              <a:ext uri="{FF2B5EF4-FFF2-40B4-BE49-F238E27FC236}">
                <a16:creationId xmlns:a16="http://schemas.microsoft.com/office/drawing/2014/main" id="{877DF413-0156-4249-B5F2-5F9FBC2B37ED}"/>
              </a:ext>
            </a:extLst>
          </p:cNvPr>
          <p:cNvSpPr txBox="1"/>
          <p:nvPr/>
        </p:nvSpPr>
        <p:spPr>
          <a:xfrm>
            <a:off x="4620044" y="4740801"/>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Einholen der formellen Erlaubnis, in die Gruppe einzutreten und die Fächer zu studieren.</a:t>
            </a:r>
          </a:p>
        </p:txBody>
      </p:sp>
      <p:sp>
        <p:nvSpPr>
          <p:cNvPr id="91" name="Pfeil: Chevron 90">
            <a:extLst>
              <a:ext uri="{FF2B5EF4-FFF2-40B4-BE49-F238E27FC236}">
                <a16:creationId xmlns:a16="http://schemas.microsoft.com/office/drawing/2014/main" id="{05C01321-0681-4192-88EF-92A1841CFD4A}"/>
              </a:ext>
            </a:extLst>
          </p:cNvPr>
          <p:cNvSpPr/>
          <p:nvPr/>
        </p:nvSpPr>
        <p:spPr>
          <a:xfrm>
            <a:off x="7278402" y="414278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Fragebogen gestalten</a:t>
            </a:r>
          </a:p>
        </p:txBody>
      </p:sp>
      <p:sp>
        <p:nvSpPr>
          <p:cNvPr id="92" name="Textfeld 91">
            <a:extLst>
              <a:ext uri="{FF2B5EF4-FFF2-40B4-BE49-F238E27FC236}">
                <a16:creationId xmlns:a16="http://schemas.microsoft.com/office/drawing/2014/main" id="{1723AEF8-A5D5-48B2-A90F-CA4E4FED9C8F}"/>
              </a:ext>
            </a:extLst>
          </p:cNvPr>
          <p:cNvSpPr txBox="1"/>
          <p:nvPr/>
        </p:nvSpPr>
        <p:spPr>
          <a:xfrm>
            <a:off x="7249373" y="4740801"/>
            <a:ext cx="2642322" cy="523220"/>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Sich als Mitglied zur Beobachtung vorstellen.</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726551" y="588987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6156093" y="5922103"/>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5734657" y="6288387"/>
            <a:ext cx="14646" cy="262623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20175" y="906550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rader Verbinder 118">
            <a:extLst>
              <a:ext uri="{FF2B5EF4-FFF2-40B4-BE49-F238E27FC236}">
                <a16:creationId xmlns:a16="http://schemas.microsoft.com/office/drawing/2014/main" id="{2DBDAEFB-B6D7-4590-9C65-86CA6DB7A696}"/>
              </a:ext>
            </a:extLst>
          </p:cNvPr>
          <p:cNvCxnSpPr/>
          <p:nvPr/>
        </p:nvCxnSpPr>
        <p:spPr bwMode="auto">
          <a:xfrm>
            <a:off x="9021776" y="6550415"/>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Textfeld 121">
            <a:extLst>
              <a:ext uri="{FF2B5EF4-FFF2-40B4-BE49-F238E27FC236}">
                <a16:creationId xmlns:a16="http://schemas.microsoft.com/office/drawing/2014/main" id="{4C6929B7-EBB3-42B6-82E1-C427AF656815}"/>
              </a:ext>
            </a:extLst>
          </p:cNvPr>
          <p:cNvSpPr txBox="1"/>
          <p:nvPr/>
        </p:nvSpPr>
        <p:spPr>
          <a:xfrm>
            <a:off x="7549765" y="7134646"/>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23" name="Textfeld 122">
            <a:extLst>
              <a:ext uri="{FF2B5EF4-FFF2-40B4-BE49-F238E27FC236}">
                <a16:creationId xmlns:a16="http://schemas.microsoft.com/office/drawing/2014/main" id="{9384453F-3054-4F1B-8F08-E538E16BD306}"/>
              </a:ext>
            </a:extLst>
          </p:cNvPr>
          <p:cNvSpPr txBox="1"/>
          <p:nvPr/>
        </p:nvSpPr>
        <p:spPr>
          <a:xfrm>
            <a:off x="5925505" y="7134646"/>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Tab/ Laptop</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20175" y="1376837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26551" y="1389949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81558" y="14386399"/>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44071" y="1438639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670048" y="1438639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66001" y="14963601"/>
            <a:ext cx="3747252" cy="1384995"/>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Alternative Lösungen (A/B)</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Kano-Modell</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Rangfolgeverfahren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44070" y="14963601"/>
            <a:ext cx="3747251" cy="1169551"/>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20175" y="1644854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3077533820"/>
              </p:ext>
            </p:extLst>
          </p:nvPr>
        </p:nvGraphicFramePr>
        <p:xfrm>
          <a:off x="121927" y="21323791"/>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201018" y="2312225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H="1" flipV="1">
            <a:off x="10014673" y="22957253"/>
            <a:ext cx="790302" cy="427547"/>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10804975" y="23384800"/>
            <a:ext cx="477600" cy="430428"/>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602162" y="26836294"/>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0" name="Graphic 89" descr="Blueprint with solid fill">
            <a:extLst>
              <a:ext uri="{FF2B5EF4-FFF2-40B4-BE49-F238E27FC236}">
                <a16:creationId xmlns:a16="http://schemas.microsoft.com/office/drawing/2014/main" id="{E92E99B3-929F-49B4-944C-DB9FBE94B5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6945" y="6318950"/>
            <a:ext cx="914400" cy="914400"/>
          </a:xfrm>
          <a:prstGeom prst="rect">
            <a:avLst/>
          </a:prstGeom>
        </p:spPr>
      </p:pic>
      <p:sp>
        <p:nvSpPr>
          <p:cNvPr id="121" name="Ellipse 22">
            <a:extLst>
              <a:ext uri="{FF2B5EF4-FFF2-40B4-BE49-F238E27FC236}">
                <a16:creationId xmlns:a16="http://schemas.microsoft.com/office/drawing/2014/main" id="{8750DDC7-8AA2-480C-ABFA-6B9E6A3E6CF0}"/>
              </a:ext>
            </a:extLst>
          </p:cNvPr>
          <p:cNvSpPr/>
          <p:nvPr/>
        </p:nvSpPr>
        <p:spPr>
          <a:xfrm>
            <a:off x="3182901" y="2312225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654524" y="2312225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7" name="Ellipse 22">
            <a:extLst>
              <a:ext uri="{FF2B5EF4-FFF2-40B4-BE49-F238E27FC236}">
                <a16:creationId xmlns:a16="http://schemas.microsoft.com/office/drawing/2014/main" id="{38ADADBB-74FC-46B6-BA07-4F5872F89F5E}"/>
              </a:ext>
            </a:extLst>
          </p:cNvPr>
          <p:cNvSpPr/>
          <p:nvPr/>
        </p:nvSpPr>
        <p:spPr>
          <a:xfrm>
            <a:off x="3654524" y="2359860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3896664-E0AE-47C9-BCBB-6CA52180453B}"/>
              </a:ext>
            </a:extLst>
          </p:cNvPr>
          <p:cNvPicPr>
            <a:picLocks noChangeAspect="1"/>
          </p:cNvPicPr>
          <p:nvPr/>
        </p:nvPicPr>
        <p:blipFill rotWithShape="1">
          <a:blip r:embed="rId5"/>
          <a:srcRect b="3240"/>
          <a:stretch/>
        </p:blipFill>
        <p:spPr>
          <a:xfrm>
            <a:off x="-182549" y="6288387"/>
            <a:ext cx="5123403" cy="2618845"/>
          </a:xfrm>
          <a:prstGeom prst="rect">
            <a:avLst/>
          </a:prstGeom>
        </p:spPr>
      </p:pic>
      <p:pic>
        <p:nvPicPr>
          <p:cNvPr id="100" name="Picture 99">
            <a:extLst>
              <a:ext uri="{FF2B5EF4-FFF2-40B4-BE49-F238E27FC236}">
                <a16:creationId xmlns:a16="http://schemas.microsoft.com/office/drawing/2014/main" id="{B5A0AE2B-D090-4176-AA4F-7F54BB57EBD5}"/>
              </a:ext>
            </a:extLst>
          </p:cNvPr>
          <p:cNvPicPr>
            <a:picLocks noChangeAspect="1"/>
          </p:cNvPicPr>
          <p:nvPr/>
        </p:nvPicPr>
        <p:blipFill>
          <a:blip r:embed="rId6"/>
          <a:stretch>
            <a:fillRect/>
          </a:stretch>
        </p:blipFill>
        <p:spPr>
          <a:xfrm>
            <a:off x="6318569" y="7591227"/>
            <a:ext cx="924908" cy="808756"/>
          </a:xfrm>
          <a:prstGeom prst="rect">
            <a:avLst/>
          </a:prstGeom>
        </p:spPr>
      </p:pic>
      <p:sp>
        <p:nvSpPr>
          <p:cNvPr id="103" name="Textfeld 124">
            <a:extLst>
              <a:ext uri="{FF2B5EF4-FFF2-40B4-BE49-F238E27FC236}">
                <a16:creationId xmlns:a16="http://schemas.microsoft.com/office/drawing/2014/main" id="{A4B15927-1DDC-4E51-88DB-EE2BC448339A}"/>
              </a:ext>
            </a:extLst>
          </p:cNvPr>
          <p:cNvSpPr txBox="1"/>
          <p:nvPr/>
        </p:nvSpPr>
        <p:spPr>
          <a:xfrm>
            <a:off x="6066862" y="8324597"/>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Fragebogen-formular</a:t>
            </a:r>
          </a:p>
        </p:txBody>
      </p:sp>
      <p:pic>
        <p:nvPicPr>
          <p:cNvPr id="9" name="Picture 8">
            <a:extLst>
              <a:ext uri="{FF2B5EF4-FFF2-40B4-BE49-F238E27FC236}">
                <a16:creationId xmlns:a16="http://schemas.microsoft.com/office/drawing/2014/main" id="{4B51A54B-5D5B-4DF7-BF68-725D30FA457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4414" b="22342" l="31188" r="69059">
                        <a14:foregroundMark x1="31188" y1="16757" x2="67079" y2="19459"/>
                        <a14:foregroundMark x1="67079" y1="19459" x2="36634" y2="20901"/>
                        <a14:foregroundMark x1="36634" y1="20901" x2="39851" y2="18198"/>
                        <a14:foregroundMark x1="68069" y1="19099" x2="37871" y2="17297"/>
                        <a14:foregroundMark x1="60891" y1="17117" x2="65842" y2="19640"/>
                      </a14:backgroundRemoval>
                    </a14:imgEffect>
                  </a14:imgLayer>
                </a14:imgProps>
              </a:ext>
            </a:extLst>
          </a:blip>
          <a:srcRect l="27038" t="13536" r="26061" b="76582"/>
          <a:stretch/>
        </p:blipFill>
        <p:spPr>
          <a:xfrm>
            <a:off x="9292074" y="7992118"/>
            <a:ext cx="1602573" cy="463830"/>
          </a:xfrm>
          <a:prstGeom prst="rect">
            <a:avLst/>
          </a:prstGeom>
        </p:spPr>
      </p:pic>
      <p:sp>
        <p:nvSpPr>
          <p:cNvPr id="112" name="Textfeld 165">
            <a:extLst>
              <a:ext uri="{FF2B5EF4-FFF2-40B4-BE49-F238E27FC236}">
                <a16:creationId xmlns:a16="http://schemas.microsoft.com/office/drawing/2014/main" id="{E8A3B549-937F-4D9E-A6A4-D16363E16A8A}"/>
              </a:ext>
            </a:extLst>
          </p:cNvPr>
          <p:cNvSpPr txBox="1"/>
          <p:nvPr/>
        </p:nvSpPr>
        <p:spPr>
          <a:xfrm>
            <a:off x="8666194" y="14961532"/>
            <a:ext cx="3660358"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Simulationsverkäufe</a:t>
            </a:r>
            <a:r>
              <a:rPr lang="en-US" sz="1400" dirty="0">
                <a:solidFill>
                  <a:srgbClr val="000000">
                    <a:lumMod val="75000"/>
                    <a:lumOff val="25000"/>
                  </a:srgbClr>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400" dirty="0" err="1">
                <a:solidFill>
                  <a:srgbClr val="000000">
                    <a:lumMod val="75000"/>
                    <a:lumOff val="25000"/>
                  </a:srgbClr>
                </a:solidFill>
                <a:latin typeface="Arial" panose="020B0604020202020204" pitchFamily="34" charset="0"/>
                <a:cs typeface="Arial" panose="020B0604020202020204" pitchFamily="34" charset="0"/>
              </a:rPr>
              <a:t>Vermarktungssimulation</a:t>
            </a:r>
            <a:endParaRPr lang="en-US" sz="1400" dirty="0">
              <a:solidFill>
                <a:srgbClr val="000000">
                  <a:lumMod val="75000"/>
                  <a:lumOff val="25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84" name="Ellipse 22">
            <a:extLst>
              <a:ext uri="{FF2B5EF4-FFF2-40B4-BE49-F238E27FC236}">
                <a16:creationId xmlns:a16="http://schemas.microsoft.com/office/drawing/2014/main" id="{85AF41D0-EABE-4F05-90E9-63D8139ECBD1}"/>
              </a:ext>
            </a:extLst>
          </p:cNvPr>
          <p:cNvSpPr/>
          <p:nvPr/>
        </p:nvSpPr>
        <p:spPr>
          <a:xfrm>
            <a:off x="2711278" y="23122252"/>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85" name="Ellipse 22">
            <a:extLst>
              <a:ext uri="{FF2B5EF4-FFF2-40B4-BE49-F238E27FC236}">
                <a16:creationId xmlns:a16="http://schemas.microsoft.com/office/drawing/2014/main" id="{A2CA391C-CA0C-4403-975B-B6D3CF3A4130}"/>
              </a:ext>
            </a:extLst>
          </p:cNvPr>
          <p:cNvSpPr/>
          <p:nvPr/>
        </p:nvSpPr>
        <p:spPr>
          <a:xfrm>
            <a:off x="3182901" y="2359860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76" name="Ellipse 22">
            <a:extLst>
              <a:ext uri="{FF2B5EF4-FFF2-40B4-BE49-F238E27FC236}">
                <a16:creationId xmlns:a16="http://schemas.microsoft.com/office/drawing/2014/main" id="{1E04D6A0-750D-449D-9357-D65134506F37}"/>
              </a:ext>
            </a:extLst>
          </p:cNvPr>
          <p:cNvSpPr/>
          <p:nvPr/>
        </p:nvSpPr>
        <p:spPr>
          <a:xfrm>
            <a:off x="2201018" y="23598601"/>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7" name="Table 142">
            <a:extLst>
              <a:ext uri="{FF2B5EF4-FFF2-40B4-BE49-F238E27FC236}">
                <a16:creationId xmlns:a16="http://schemas.microsoft.com/office/drawing/2014/main" id="{DB127E0C-E296-46BE-9158-1C1C6A348DBB}"/>
              </a:ext>
            </a:extLst>
          </p:cNvPr>
          <p:cNvGraphicFramePr>
            <a:graphicFrameLocks noGrp="1"/>
          </p:cNvGraphicFramePr>
          <p:nvPr>
            <p:extLst>
              <p:ext uri="{D42A27DB-BD31-4B8C-83A1-F6EECF244321}">
                <p14:modId xmlns:p14="http://schemas.microsoft.com/office/powerpoint/2010/main" val="357390841"/>
              </p:ext>
            </p:extLst>
          </p:nvPr>
        </p:nvGraphicFramePr>
        <p:xfrm>
          <a:off x="-622638" y="9640949"/>
          <a:ext cx="13129836" cy="393637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1951462">
                  <a:extLst>
                    <a:ext uri="{9D8B030D-6E8A-4147-A177-3AD203B41FA5}">
                      <a16:colId xmlns:a16="http://schemas.microsoft.com/office/drawing/2014/main" val="3149760030"/>
                    </a:ext>
                  </a:extLst>
                </a:gridCol>
                <a:gridCol w="2111829">
                  <a:extLst>
                    <a:ext uri="{9D8B030D-6E8A-4147-A177-3AD203B41FA5}">
                      <a16:colId xmlns:a16="http://schemas.microsoft.com/office/drawing/2014/main" val="2115851003"/>
                    </a:ext>
                  </a:extLst>
                </a:gridCol>
                <a:gridCol w="1959428">
                  <a:extLst>
                    <a:ext uri="{9D8B030D-6E8A-4147-A177-3AD203B41FA5}">
                      <a16:colId xmlns:a16="http://schemas.microsoft.com/office/drawing/2014/main" val="974451925"/>
                    </a:ext>
                  </a:extLst>
                </a:gridCol>
                <a:gridCol w="2074404">
                  <a:extLst>
                    <a:ext uri="{9D8B030D-6E8A-4147-A177-3AD203B41FA5}">
                      <a16:colId xmlns:a16="http://schemas.microsoft.com/office/drawing/2014/main" val="1144659816"/>
                    </a:ext>
                  </a:extLst>
                </a:gridCol>
                <a:gridCol w="1897481">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33953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86655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Genauigkeit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86655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866556">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panose="020B0604020202020204" pitchFamily="34" charset="0"/>
                          <a:cs typeface="Arial" panose="020B0604020202020204" pitchFamily="34" charset="0"/>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Markenbekanntheit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Nachfrage nach dem Produkt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Kundenbeweise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Verlangen</a:t>
                      </a:r>
                    </a:p>
                    <a:p>
                      <a:pPr marL="285750" indent="-285750">
                        <a:buFont typeface="Arial" panose="020B0604020202020204" pitchFamily="34" charset="0"/>
                        <a:buChar char="•"/>
                      </a:pPr>
                      <a:r>
                        <a:rPr lang="de-DE" sz="1400" dirty="0">
                          <a:solidFill>
                            <a:srgbClr val="000000">
                              <a:lumMod val="75000"/>
                              <a:lumOff val="25000"/>
                            </a:srgbClr>
                          </a:solidFill>
                          <a:latin typeface="Arial" panose="020B0604020202020204" pitchFamily="34" charset="0"/>
                          <a:cs typeface="Arial" panose="020B0604020202020204" pitchFamily="34" charset="0"/>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Engagement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Aufmerksamkeit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latin typeface="Arial" panose="020B0604020202020204" pitchFamily="34" charset="0"/>
                          <a:cs typeface="Arial" panose="020B0604020202020204" pitchFamily="34" charset="0"/>
                        </a:rPr>
                        <a:t>Interaktionsrate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Click Through 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670882">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panose="020B0604020202020204" pitchFamily="34" charset="0"/>
                          <a:cs typeface="Arial" panose="020B0604020202020204" pitchFamily="34" charset="0"/>
                        </a:rPr>
                        <a:t>Umsatz</a:t>
                      </a:r>
                      <a:endParaRPr lang="de-DE"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Nachfrage nach dem Produkt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panose="020B0604020202020204" pitchFamily="34" charset="0"/>
                          <a:cs typeface="Arial" panose="020B0604020202020204" pitchFamily="34" charset="0"/>
                        </a:rPr>
                        <a:t>Finanzielle Beweise</a:t>
                      </a:r>
                      <a:endParaRPr lang="en-US" sz="1400">
                        <a:solidFill>
                          <a:srgbClr val="000000">
                            <a:lumMod val="75000"/>
                            <a:lumOff val="25000"/>
                          </a:srgbClr>
                        </a:solidFill>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Preis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solidFill>
                            <a:srgbClr val="000000">
                              <a:lumMod val="75000"/>
                              <a:lumOff val="25000"/>
                            </a:srgbClr>
                          </a:solidFill>
                          <a:latin typeface="Arial" panose="020B0604020202020204" pitchFamily="34" charset="0"/>
                          <a:cs typeface="Arial" panose="020B0604020202020204" pitchFamily="34" charset="0"/>
                        </a:rPr>
                        <a:t>Umsatz</a:t>
                      </a:r>
                      <a:endParaRPr lang="en-BZ" sz="1400" b="0" kern="1200" noProof="0" dirty="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panose="020B0604020202020204" pitchFamily="34" charset="0"/>
                          <a:cs typeface="Arial" panose="020B0604020202020204" pitchFamily="34" charset="0"/>
                        </a:rPr>
                        <a:t>Conversion 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8" name="Textfeld 83">
            <a:extLst>
              <a:ext uri="{FF2B5EF4-FFF2-40B4-BE49-F238E27FC236}">
                <a16:creationId xmlns:a16="http://schemas.microsoft.com/office/drawing/2014/main" id="{7E17B9B1-9FCE-4C8E-8E8D-49137BEE1816}"/>
              </a:ext>
            </a:extLst>
          </p:cNvPr>
          <p:cNvSpPr txBox="1"/>
          <p:nvPr/>
        </p:nvSpPr>
        <p:spPr>
          <a:xfrm>
            <a:off x="-726551" y="9151516"/>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0" name="Gerader Verbinder 11">
            <a:extLst>
              <a:ext uri="{FF2B5EF4-FFF2-40B4-BE49-F238E27FC236}">
                <a16:creationId xmlns:a16="http://schemas.microsoft.com/office/drawing/2014/main" id="{AF809D2D-85FA-4993-9B7E-305DB0B78E12}"/>
              </a:ext>
            </a:extLst>
          </p:cNvPr>
          <p:cNvCxnSpPr/>
          <p:nvPr/>
        </p:nvCxnSpPr>
        <p:spPr bwMode="auto">
          <a:xfrm>
            <a:off x="5994810" y="24728591"/>
            <a:ext cx="0" cy="191146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Textfeld 105">
            <a:extLst>
              <a:ext uri="{FF2B5EF4-FFF2-40B4-BE49-F238E27FC236}">
                <a16:creationId xmlns:a16="http://schemas.microsoft.com/office/drawing/2014/main" id="{37B0A76D-6AD3-43A2-BCFE-5DDA4313F9ED}"/>
              </a:ext>
            </a:extLst>
          </p:cNvPr>
          <p:cNvSpPr txBox="1"/>
          <p:nvPr/>
        </p:nvSpPr>
        <p:spPr>
          <a:xfrm>
            <a:off x="6138582" y="24305803"/>
            <a:ext cx="29535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25" name="Textfeld 106">
            <a:extLst>
              <a:ext uri="{FF2B5EF4-FFF2-40B4-BE49-F238E27FC236}">
                <a16:creationId xmlns:a16="http://schemas.microsoft.com/office/drawing/2014/main" id="{9708E3AF-287B-4DBE-8EE1-1AEF1AE565BB}"/>
              </a:ext>
            </a:extLst>
          </p:cNvPr>
          <p:cNvSpPr txBox="1"/>
          <p:nvPr/>
        </p:nvSpPr>
        <p:spPr>
          <a:xfrm>
            <a:off x="-726551" y="24305803"/>
            <a:ext cx="335421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27" name="Textfeld 110">
            <a:extLst>
              <a:ext uri="{FF2B5EF4-FFF2-40B4-BE49-F238E27FC236}">
                <a16:creationId xmlns:a16="http://schemas.microsoft.com/office/drawing/2014/main" id="{B8B39B15-E21F-4F38-ABCD-52B20EE5800E}"/>
              </a:ext>
            </a:extLst>
          </p:cNvPr>
          <p:cNvSpPr txBox="1"/>
          <p:nvPr/>
        </p:nvSpPr>
        <p:spPr>
          <a:xfrm>
            <a:off x="-628078" y="2472859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29" name="Textfeld 112">
            <a:extLst>
              <a:ext uri="{FF2B5EF4-FFF2-40B4-BE49-F238E27FC236}">
                <a16:creationId xmlns:a16="http://schemas.microsoft.com/office/drawing/2014/main" id="{632B922B-3BEB-47A9-8B0E-93EE777A155F}"/>
              </a:ext>
            </a:extLst>
          </p:cNvPr>
          <p:cNvSpPr txBox="1"/>
          <p:nvPr/>
        </p:nvSpPr>
        <p:spPr>
          <a:xfrm>
            <a:off x="2922011" y="2472859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30" name="Textfeld 113">
            <a:extLst>
              <a:ext uri="{FF2B5EF4-FFF2-40B4-BE49-F238E27FC236}">
                <a16:creationId xmlns:a16="http://schemas.microsoft.com/office/drawing/2014/main" id="{2A49186A-D76C-4610-A4E8-CE504CA983B0}"/>
              </a:ext>
            </a:extLst>
          </p:cNvPr>
          <p:cNvSpPr txBox="1"/>
          <p:nvPr/>
        </p:nvSpPr>
        <p:spPr>
          <a:xfrm>
            <a:off x="6249897" y="2472859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32" name="Textfeld 114">
            <a:extLst>
              <a:ext uri="{FF2B5EF4-FFF2-40B4-BE49-F238E27FC236}">
                <a16:creationId xmlns:a16="http://schemas.microsoft.com/office/drawing/2014/main" id="{15F24BDD-C5EE-46D0-86E8-98D796D0459F}"/>
              </a:ext>
            </a:extLst>
          </p:cNvPr>
          <p:cNvSpPr txBox="1"/>
          <p:nvPr/>
        </p:nvSpPr>
        <p:spPr>
          <a:xfrm>
            <a:off x="9579615" y="2472859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33" name="Textfeld 173">
            <a:extLst>
              <a:ext uri="{FF2B5EF4-FFF2-40B4-BE49-F238E27FC236}">
                <a16:creationId xmlns:a16="http://schemas.microsoft.com/office/drawing/2014/main" id="{C0F544D3-42C2-4734-A074-FBE0DE78ADB5}"/>
              </a:ext>
            </a:extLst>
          </p:cNvPr>
          <p:cNvSpPr txBox="1"/>
          <p:nvPr/>
        </p:nvSpPr>
        <p:spPr>
          <a:xfrm>
            <a:off x="-649799" y="25100371"/>
            <a:ext cx="3361077"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PM55: Solution image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PM40: </a:t>
            </a:r>
            <a:r>
              <a:rPr lang="en-GB" sz="1400" i="0" dirty="0" err="1">
                <a:effectLst/>
                <a:latin typeface="Arial" panose="020B0604020202020204" pitchFamily="34" charset="0"/>
                <a:cs typeface="Arial" panose="020B0604020202020204" pitchFamily="34" charset="0"/>
              </a:rPr>
              <a:t>Plakat</a:t>
            </a:r>
            <a:r>
              <a:rPr lang="en-GB" sz="1400" i="0" dirty="0">
                <a:effectLst/>
                <a:latin typeface="Arial" panose="020B0604020202020204" pitchFamily="34" charset="0"/>
                <a:cs typeface="Arial" panose="020B0604020202020204" pitchFamily="34" charset="0"/>
              </a:rPr>
              <a:t> </a:t>
            </a:r>
            <a:r>
              <a:rPr lang="en-GB" sz="1400" i="0" dirty="0" err="1">
                <a:effectLst/>
                <a:latin typeface="Arial" panose="020B0604020202020204" pitchFamily="34" charset="0"/>
                <a:cs typeface="Arial" panose="020B0604020202020204" pitchFamily="34" charset="0"/>
              </a:rPr>
              <a:t>Werbung</a:t>
            </a:r>
            <a:r>
              <a:rPr lang="en-GB" sz="1400" i="0" dirty="0">
                <a:effectLst/>
                <a:latin typeface="Arial" panose="020B0604020202020204" pitchFamily="34" charset="0"/>
                <a:cs typeface="Arial" panose="020B0604020202020204" pitchFamily="34" charset="0"/>
              </a:rPr>
              <a:t> - </a:t>
            </a:r>
            <a:r>
              <a:rPr lang="en-GB" sz="1400" i="0" dirty="0" err="1">
                <a:effectLst/>
                <a:latin typeface="Arial" panose="020B0604020202020204" pitchFamily="34" charset="0"/>
                <a:cs typeface="Arial" panose="020B0604020202020204" pitchFamily="34" charset="0"/>
              </a:rPr>
              <a:t>physisch</a:t>
            </a:r>
            <a:endParaRPr lang="en-GB" sz="1400" i="0" dirty="0">
              <a:effectLst/>
              <a:latin typeface="Arial" panose="020B0604020202020204" pitchFamily="34" charset="0"/>
              <a:cs typeface="Arial" panose="020B0604020202020204" pitchFamily="34" charset="0"/>
            </a:endParaRPr>
          </a:p>
        </p:txBody>
      </p:sp>
      <p:sp>
        <p:nvSpPr>
          <p:cNvPr id="134" name="Textfeld 173">
            <a:extLst>
              <a:ext uri="{FF2B5EF4-FFF2-40B4-BE49-F238E27FC236}">
                <a16:creationId xmlns:a16="http://schemas.microsoft.com/office/drawing/2014/main" id="{D043E703-8EC5-4AF1-B35F-B66335748F19}"/>
              </a:ext>
            </a:extLst>
          </p:cNvPr>
          <p:cNvSpPr txBox="1"/>
          <p:nvPr/>
        </p:nvSpPr>
        <p:spPr>
          <a:xfrm>
            <a:off x="2892981" y="25100371"/>
            <a:ext cx="2959295" cy="1600438"/>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PM43: Presale Landing Page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PM58: Fake Brand Store (Mock sale)</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PM06: Feature Stub </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PM04: UI - </a:t>
            </a:r>
            <a:r>
              <a:rPr lang="en-GB" sz="1400" i="0" dirty="0" err="1">
                <a:effectLst/>
                <a:latin typeface="Arial" panose="020B0604020202020204" pitchFamily="34" charset="0"/>
                <a:cs typeface="Arial" panose="020B0604020202020204" pitchFamily="34" charset="0"/>
              </a:rPr>
              <a:t>Mockup</a:t>
            </a:r>
            <a:r>
              <a:rPr lang="en-GB" sz="1400" i="0" dirty="0">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PM56: Digital brochure</a:t>
            </a:r>
          </a:p>
          <a:p>
            <a:pPr marL="285750" indent="-285750">
              <a:buFont typeface="Arial" panose="020B0604020202020204" pitchFamily="34" charset="0"/>
              <a:buChar char="•"/>
            </a:pPr>
            <a:r>
              <a:rPr kumimoji="0" lang="de-DE"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PM05: Digital Wireframe</a:t>
            </a:r>
            <a:endParaRPr lang="en-GB" sz="1400" i="0" dirty="0">
              <a:effectLst/>
              <a:latin typeface="Arial" panose="020B0604020202020204" pitchFamily="34" charset="0"/>
              <a:cs typeface="Arial" panose="020B0604020202020204" pitchFamily="34" charset="0"/>
            </a:endParaRPr>
          </a:p>
        </p:txBody>
      </p:sp>
      <p:sp>
        <p:nvSpPr>
          <p:cNvPr id="135" name="Textfeld 173">
            <a:extLst>
              <a:ext uri="{FF2B5EF4-FFF2-40B4-BE49-F238E27FC236}">
                <a16:creationId xmlns:a16="http://schemas.microsoft.com/office/drawing/2014/main" id="{F54A392B-A928-4CF7-8F6B-56CF20B1C584}"/>
              </a:ext>
            </a:extLst>
          </p:cNvPr>
          <p:cNvSpPr txBox="1"/>
          <p:nvPr/>
        </p:nvSpPr>
        <p:spPr>
          <a:xfrm>
            <a:off x="6245749" y="25100371"/>
            <a:ext cx="2466930" cy="523220"/>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VM07: </a:t>
            </a:r>
            <a:r>
              <a:rPr lang="en-GB" sz="1400" i="0" u="none" strike="noStrike" err="1">
                <a:effectLst/>
                <a:latin typeface="Arial" panose="020B0604020202020204" pitchFamily="34" charset="0"/>
                <a:cs typeface="Arial" panose="020B0604020202020204" pitchFamily="34" charset="0"/>
              </a:rPr>
              <a:t>Fragebögen</a:t>
            </a:r>
            <a:endParaRPr lang="en-GB" sz="1400" i="0" u="none" strike="noStrike">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VM18: </a:t>
            </a:r>
            <a:r>
              <a:rPr lang="en-GB" sz="1400" i="0" err="1">
                <a:effectLst/>
                <a:latin typeface="Arial" panose="020B0604020202020204" pitchFamily="34" charset="0"/>
                <a:cs typeface="Arial" panose="020B0604020202020204" pitchFamily="34" charset="0"/>
              </a:rPr>
              <a:t>Testmärkte</a:t>
            </a:r>
            <a:endParaRPr lang="de-DE" sz="1400" i="0">
              <a:effectLst/>
              <a:latin typeface="Arial" panose="020B0604020202020204" pitchFamily="34" charset="0"/>
              <a:cs typeface="Arial" panose="020B0604020202020204" pitchFamily="34" charset="0"/>
            </a:endParaRPr>
          </a:p>
        </p:txBody>
      </p:sp>
      <p:cxnSp>
        <p:nvCxnSpPr>
          <p:cNvPr id="138" name="Gerader Verbinder 58">
            <a:extLst>
              <a:ext uri="{FF2B5EF4-FFF2-40B4-BE49-F238E27FC236}">
                <a16:creationId xmlns:a16="http://schemas.microsoft.com/office/drawing/2014/main" id="{DF1B9759-2821-4F79-B00A-77CE44512F70}"/>
              </a:ext>
            </a:extLst>
          </p:cNvPr>
          <p:cNvCxnSpPr/>
          <p:nvPr/>
        </p:nvCxnSpPr>
        <p:spPr bwMode="auto">
          <a:xfrm flipV="1">
            <a:off x="-602162" y="24204114"/>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 name="Textfeld 173">
            <a:extLst>
              <a:ext uri="{FF2B5EF4-FFF2-40B4-BE49-F238E27FC236}">
                <a16:creationId xmlns:a16="http://schemas.microsoft.com/office/drawing/2014/main" id="{5082F2E9-32EA-4CBC-9996-515D511D8BE6}"/>
              </a:ext>
            </a:extLst>
          </p:cNvPr>
          <p:cNvSpPr txBox="1"/>
          <p:nvPr/>
        </p:nvSpPr>
        <p:spPr>
          <a:xfrm>
            <a:off x="9579616" y="25100371"/>
            <a:ext cx="3145655" cy="181588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VM14: Micro Surveys</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VM15: Mobile Surveys</a:t>
            </a: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VM36: </a:t>
            </a:r>
            <a:r>
              <a:rPr lang="en-GB" sz="1400" dirty="0">
                <a:latin typeface="Arial" panose="020B0604020202020204" pitchFamily="34" charset="0"/>
                <a:cs typeface="Arial" panose="020B0604020202020204" pitchFamily="34" charset="0"/>
              </a:rPr>
              <a:t>Messe </a:t>
            </a:r>
            <a:r>
              <a:rPr lang="en-GB" sz="1400" dirty="0" err="1">
                <a:latin typeface="Arial" panose="020B0604020202020204" pitchFamily="34" charset="0"/>
                <a:cs typeface="Arial" panose="020B0604020202020204" pitchFamily="34" charset="0"/>
              </a:rPr>
              <a:t>Auftritt</a:t>
            </a:r>
            <a:r>
              <a:rPr lang="de-DE" sz="1400" dirty="0">
                <a:latin typeface="Arial" panose="020B0604020202020204" pitchFamily="34" charset="0"/>
                <a:cs typeface="Arial" panose="020B0604020202020204" pitchFamily="34" charset="0"/>
              </a:rPr>
              <a:t>       </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VM29: </a:t>
            </a:r>
            <a:r>
              <a:rPr lang="en-GB" sz="1400" i="0" dirty="0" err="1">
                <a:effectLst/>
                <a:latin typeface="Arial" panose="020B0604020202020204" pitchFamily="34" charset="0"/>
                <a:cs typeface="Arial" panose="020B0604020202020204" pitchFamily="34" charset="0"/>
              </a:rPr>
              <a:t>Werbekampagnen</a:t>
            </a:r>
            <a:endParaRPr lang="en-GB"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VM32: Triangulation</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VM34: Evidence Based Practices </a:t>
            </a:r>
          </a:p>
          <a:p>
            <a:pPr marL="285750" indent="-285750">
              <a:buFont typeface="Arial" panose="020B0604020202020204" pitchFamily="34" charset="0"/>
              <a:buChar char="•"/>
            </a:pPr>
            <a:r>
              <a:rPr lang="de-DE" sz="1400" i="0" u="none" strike="noStrike" dirty="0">
                <a:effectLst/>
                <a:latin typeface="Arial" panose="020B0604020202020204" pitchFamily="34" charset="0"/>
                <a:cs typeface="Arial" panose="020B0604020202020204" pitchFamily="34" charset="0"/>
              </a:rPr>
              <a:t>VM37: </a:t>
            </a:r>
            <a:r>
              <a:rPr lang="en-GB" sz="1400" i="0" u="none" strike="noStrike" dirty="0">
                <a:effectLst/>
                <a:latin typeface="Arial" panose="020B0604020202020204" pitchFamily="34" charset="0"/>
                <a:cs typeface="Arial" panose="020B0604020202020204" pitchFamily="34" charset="0"/>
              </a:rPr>
              <a:t>Multi </a:t>
            </a:r>
            <a:r>
              <a:rPr lang="en-GB" sz="1400" i="0" u="none" strike="noStrike" dirty="0" err="1">
                <a:effectLst/>
                <a:latin typeface="Arial" panose="020B0604020202020204" pitchFamily="34" charset="0"/>
                <a:cs typeface="Arial" panose="020B0604020202020204" pitchFamily="34" charset="0"/>
              </a:rPr>
              <a:t>Zentrische</a:t>
            </a:r>
            <a:r>
              <a:rPr lang="en-GB" sz="1400" i="0" u="none" strike="noStrike" dirty="0">
                <a:effectLst/>
                <a:latin typeface="Arial" panose="020B0604020202020204" pitchFamily="34" charset="0"/>
                <a:cs typeface="Arial" panose="020B0604020202020204" pitchFamily="34" charset="0"/>
              </a:rPr>
              <a:t> </a:t>
            </a:r>
            <a:r>
              <a:rPr lang="en-GB" sz="1400" i="0" u="none" strike="noStrike" dirty="0" err="1">
                <a:effectLst/>
                <a:latin typeface="Arial" panose="020B0604020202020204" pitchFamily="34" charset="0"/>
                <a:cs typeface="Arial" panose="020B0604020202020204" pitchFamily="34" charset="0"/>
              </a:rPr>
              <a:t>Studie</a:t>
            </a:r>
            <a:endParaRPr lang="en-GB" sz="1400" i="0" u="none" strike="noStrike"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e-DE" sz="1400" i="0" u="none" strike="noStrike" dirty="0">
              <a:effectLst/>
              <a:latin typeface="Arial" panose="020B0604020202020204" pitchFamily="34" charset="0"/>
              <a:cs typeface="Arial" panose="020B0604020202020204" pitchFamily="34" charset="0"/>
            </a:endParaRPr>
          </a:p>
        </p:txBody>
      </p:sp>
      <p:cxnSp>
        <p:nvCxnSpPr>
          <p:cNvPr id="140" name="Gerader Verbinder 11">
            <a:extLst>
              <a:ext uri="{FF2B5EF4-FFF2-40B4-BE49-F238E27FC236}">
                <a16:creationId xmlns:a16="http://schemas.microsoft.com/office/drawing/2014/main" id="{1A934FAA-C334-4740-AC40-9326720B1D58}"/>
              </a:ext>
            </a:extLst>
          </p:cNvPr>
          <p:cNvCxnSpPr/>
          <p:nvPr/>
        </p:nvCxnSpPr>
        <p:spPr bwMode="auto">
          <a:xfrm>
            <a:off x="5995911" y="21163797"/>
            <a:ext cx="0" cy="285060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7" name="Table 23">
            <a:extLst>
              <a:ext uri="{FF2B5EF4-FFF2-40B4-BE49-F238E27FC236}">
                <a16:creationId xmlns:a16="http://schemas.microsoft.com/office/drawing/2014/main" id="{7C48ED08-0D56-49C5-9CF5-6763561C05FE}"/>
              </a:ext>
            </a:extLst>
          </p:cNvPr>
          <p:cNvGraphicFramePr>
            <a:graphicFrameLocks noGrp="1"/>
          </p:cNvGraphicFramePr>
          <p:nvPr>
            <p:extLst>
              <p:ext uri="{D42A27DB-BD31-4B8C-83A1-F6EECF244321}">
                <p14:modId xmlns:p14="http://schemas.microsoft.com/office/powerpoint/2010/main" val="1984884723"/>
              </p:ext>
            </p:extLst>
          </p:nvPr>
        </p:nvGraphicFramePr>
        <p:xfrm>
          <a:off x="88068" y="16971556"/>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111" name="Picture 110" descr="A picture containing text, clipart&#10;&#10;Description automatically generated">
            <a:extLst>
              <a:ext uri="{FF2B5EF4-FFF2-40B4-BE49-F238E27FC236}">
                <a16:creationId xmlns:a16="http://schemas.microsoft.com/office/drawing/2014/main" id="{7D971319-3DF2-4DFA-B054-23C1B8C09281}"/>
              </a:ext>
            </a:extLst>
          </p:cNvPr>
          <p:cNvPicPr>
            <a:picLocks noChangeAspect="1"/>
          </p:cNvPicPr>
          <p:nvPr/>
        </p:nvPicPr>
        <p:blipFill rotWithShape="1">
          <a:blip r:embed="rId9">
            <a:extLst>
              <a:ext uri="{28A0092B-C50C-407E-A947-70E740481C1C}">
                <a14:useLocalDpi xmlns:a14="http://schemas.microsoft.com/office/drawing/2010/main" val="0"/>
              </a:ext>
            </a:extLst>
          </a:blip>
          <a:srcRect b="24429"/>
          <a:stretch/>
        </p:blipFill>
        <p:spPr>
          <a:xfrm>
            <a:off x="9326171" y="7153410"/>
            <a:ext cx="1440000" cy="562248"/>
          </a:xfrm>
          <a:prstGeom prst="rect">
            <a:avLst/>
          </a:prstGeom>
        </p:spPr>
      </p:pic>
      <p:pic>
        <p:nvPicPr>
          <p:cNvPr id="14" name="Picture 13" descr="Logo, company name&#10;&#10;Description automatically generated">
            <a:extLst>
              <a:ext uri="{FF2B5EF4-FFF2-40B4-BE49-F238E27FC236}">
                <a16:creationId xmlns:a16="http://schemas.microsoft.com/office/drawing/2014/main" id="{A20CFA94-E8EB-4146-8D7D-048FC6F49A07}"/>
              </a:ext>
            </a:extLst>
          </p:cNvPr>
          <p:cNvPicPr>
            <a:picLocks noChangeAspect="1"/>
          </p:cNvPicPr>
          <p:nvPr/>
        </p:nvPicPr>
        <p:blipFill rotWithShape="1">
          <a:blip r:embed="rId10">
            <a:extLst>
              <a:ext uri="{28A0092B-C50C-407E-A947-70E740481C1C}">
                <a14:useLocalDpi xmlns:a14="http://schemas.microsoft.com/office/drawing/2010/main" val="0"/>
              </a:ext>
            </a:extLst>
          </a:blip>
          <a:srcRect l="5369" t="35103" r="2688" b="35913"/>
          <a:stretch/>
        </p:blipFill>
        <p:spPr>
          <a:xfrm>
            <a:off x="9326171" y="6393961"/>
            <a:ext cx="1440000" cy="449067"/>
          </a:xfrm>
          <a:prstGeom prst="rect">
            <a:avLst/>
          </a:prstGeom>
        </p:spPr>
      </p:pic>
      <p:pic>
        <p:nvPicPr>
          <p:cNvPr id="113" name="Picture 112" descr="A picture containing logo&#10;&#10;Description automatically generated">
            <a:extLst>
              <a:ext uri="{FF2B5EF4-FFF2-40B4-BE49-F238E27FC236}">
                <a16:creationId xmlns:a16="http://schemas.microsoft.com/office/drawing/2014/main" id="{29321D7B-71B3-42F8-8C83-759C642016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01884" y="6310778"/>
            <a:ext cx="1660622" cy="671385"/>
          </a:xfrm>
          <a:prstGeom prst="rect">
            <a:avLst/>
          </a:prstGeom>
        </p:spPr>
      </p:pic>
      <p:pic>
        <p:nvPicPr>
          <p:cNvPr id="114" name="Graphic 113" descr="Laptop with solid fill">
            <a:extLst>
              <a:ext uri="{FF2B5EF4-FFF2-40B4-BE49-F238E27FC236}">
                <a16:creationId xmlns:a16="http://schemas.microsoft.com/office/drawing/2014/main" id="{DB7C947B-D45F-4CEC-BF2B-2B6A659DB6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33777" y="6318950"/>
            <a:ext cx="914400" cy="914400"/>
          </a:xfrm>
          <a:prstGeom prst="rect">
            <a:avLst/>
          </a:prstGeom>
        </p:spPr>
      </p:pic>
      <p:sp>
        <p:nvSpPr>
          <p:cNvPr id="81" name="Pfeil: Chevron 80">
            <a:extLst>
              <a:ext uri="{FF2B5EF4-FFF2-40B4-BE49-F238E27FC236}">
                <a16:creationId xmlns:a16="http://schemas.microsoft.com/office/drawing/2014/main" id="{EB0EEB3A-D906-4818-BC84-81E21ADF420A}"/>
              </a:ext>
            </a:extLst>
          </p:cNvPr>
          <p:cNvSpPr/>
          <p:nvPr/>
        </p:nvSpPr>
        <p:spPr>
          <a:xfrm>
            <a:off x="9907731" y="4123649"/>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Analyse Durchführen</a:t>
            </a:r>
          </a:p>
        </p:txBody>
      </p:sp>
      <p:sp>
        <p:nvSpPr>
          <p:cNvPr id="86" name="Textfeld 85">
            <a:extLst>
              <a:ext uri="{FF2B5EF4-FFF2-40B4-BE49-F238E27FC236}">
                <a16:creationId xmlns:a16="http://schemas.microsoft.com/office/drawing/2014/main" id="{EDF8B79C-DCBC-4EF4-9BA6-AEEA65073111}"/>
              </a:ext>
            </a:extLst>
          </p:cNvPr>
          <p:cNvSpPr txBox="1"/>
          <p:nvPr/>
        </p:nvSpPr>
        <p:spPr>
          <a:xfrm>
            <a:off x="9878702" y="4721665"/>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Befragung durchführen</a:t>
            </a:r>
          </a:p>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Bewertung und Interpretation der Ergebnisse </a:t>
            </a:r>
          </a:p>
        </p:txBody>
      </p:sp>
      <p:sp>
        <p:nvSpPr>
          <p:cNvPr id="93" name="Rectangle 92">
            <a:extLst>
              <a:ext uri="{FF2B5EF4-FFF2-40B4-BE49-F238E27FC236}">
                <a16:creationId xmlns:a16="http://schemas.microsoft.com/office/drawing/2014/main" id="{F379ECC0-C16A-49A2-B1BF-B2C32D4086E9}"/>
              </a:ext>
            </a:extLst>
          </p:cNvPr>
          <p:cNvSpPr/>
          <p:nvPr/>
        </p:nvSpPr>
        <p:spPr>
          <a:xfrm>
            <a:off x="-1437101" y="2726718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94" name="Picture 93" descr="A picture containing logo&#10;&#10;Description automatically generated">
            <a:extLst>
              <a:ext uri="{FF2B5EF4-FFF2-40B4-BE49-F238E27FC236}">
                <a16:creationId xmlns:a16="http://schemas.microsoft.com/office/drawing/2014/main" id="{8D7B0AFD-BB4A-4B0D-82F5-74B22B1F02C8}"/>
              </a:ext>
            </a:extLst>
          </p:cNvPr>
          <p:cNvPicPr>
            <a:picLocks noChangeAspect="1"/>
          </p:cNvPicPr>
          <p:nvPr/>
        </p:nvPicPr>
        <p:blipFill>
          <a:blip r:embed="rId1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1018602" y="7884579"/>
            <a:ext cx="1635539" cy="599173"/>
          </a:xfrm>
          <a:prstGeom prst="rect">
            <a:avLst/>
          </a:prstGeom>
        </p:spPr>
      </p:pic>
      <p:sp>
        <p:nvSpPr>
          <p:cNvPr id="101" name="Rectangle 100">
            <a:extLst>
              <a:ext uri="{FF2B5EF4-FFF2-40B4-BE49-F238E27FC236}">
                <a16:creationId xmlns:a16="http://schemas.microsoft.com/office/drawing/2014/main" id="{83688110-8A99-4FD6-AFED-D4A84CAE5CD9}"/>
              </a:ext>
            </a:extLst>
          </p:cNvPr>
          <p:cNvSpPr/>
          <p:nvPr/>
        </p:nvSpPr>
        <p:spPr>
          <a:xfrm>
            <a:off x="12622298" y="2197009"/>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3FFDE8F7-2C19-4B8B-828D-EAF8252871BB}"/>
              </a:ext>
            </a:extLst>
          </p:cNvPr>
          <p:cNvSpPr/>
          <p:nvPr/>
        </p:nvSpPr>
        <p:spPr>
          <a:xfrm>
            <a:off x="-915072" y="791044"/>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4" name="Textfeld 74">
            <a:extLst>
              <a:ext uri="{FF2B5EF4-FFF2-40B4-BE49-F238E27FC236}">
                <a16:creationId xmlns:a16="http://schemas.microsoft.com/office/drawing/2014/main" id="{CDEE73E6-DB08-447D-B505-2AC11AD84E6D}"/>
              </a:ext>
            </a:extLst>
          </p:cNvPr>
          <p:cNvSpPr txBox="1"/>
          <p:nvPr/>
        </p:nvSpPr>
        <p:spPr>
          <a:xfrm>
            <a:off x="-726551" y="1653133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 name="Gerader Verbinder 58">
            <a:extLst>
              <a:ext uri="{FF2B5EF4-FFF2-40B4-BE49-F238E27FC236}">
                <a16:creationId xmlns:a16="http://schemas.microsoft.com/office/drawing/2014/main" id="{BA7F020C-D427-4823-B928-6D26D5EC1AE8}"/>
              </a:ext>
            </a:extLst>
          </p:cNvPr>
          <p:cNvCxnSpPr/>
          <p:nvPr/>
        </p:nvCxnSpPr>
        <p:spPr bwMode="auto">
          <a:xfrm flipV="1">
            <a:off x="6183186" y="20980247"/>
            <a:ext cx="6448890" cy="12927"/>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Textfeld 76">
            <a:extLst>
              <a:ext uri="{FF2B5EF4-FFF2-40B4-BE49-F238E27FC236}">
                <a16:creationId xmlns:a16="http://schemas.microsoft.com/office/drawing/2014/main" id="{B700B5BA-FA87-47F8-868A-643F16D09BDB}"/>
              </a:ext>
            </a:extLst>
          </p:cNvPr>
          <p:cNvSpPr txBox="1"/>
          <p:nvPr/>
        </p:nvSpPr>
        <p:spPr>
          <a:xfrm>
            <a:off x="6138582" y="2108191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pic>
        <p:nvPicPr>
          <p:cNvPr id="110" name="Picture 109" descr="A picture containing text, clipart&#10;&#10;Description automatically generated">
            <a:extLst>
              <a:ext uri="{FF2B5EF4-FFF2-40B4-BE49-F238E27FC236}">
                <a16:creationId xmlns:a16="http://schemas.microsoft.com/office/drawing/2014/main" id="{55E9C1CD-DF70-4CCA-9AEF-F5CA8331A3D7}"/>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1750" l="3049" r="99756">
                        <a14:foregroundMark x1="9024" y1="43000" x2="22805" y2="94500"/>
                        <a14:foregroundMark x1="22805" y1="94500" x2="19146" y2="23250"/>
                        <a14:foregroundMark x1="19146" y1="23250" x2="26341" y2="80750"/>
                        <a14:foregroundMark x1="26341" y1="80750" x2="76098" y2="54000"/>
                        <a14:foregroundMark x1="76098" y1="54000" x2="48171" y2="57750"/>
                        <a14:foregroundMark x1="48171" y1="57750" x2="77195" y2="64500"/>
                        <a14:foregroundMark x1="77195" y1="64500" x2="99878" y2="46250"/>
                        <a14:foregroundMark x1="99878" y1="46250" x2="49634" y2="60500"/>
                        <a14:foregroundMark x1="22561" y1="59500" x2="3049" y2="72750"/>
                        <a14:foregroundMark x1="4756" y1="36250" x2="39878" y2="10000"/>
                        <a14:foregroundMark x1="39878" y1="10000" x2="43659" y2="15250"/>
                        <a14:foregroundMark x1="36098" y1="36250" x2="37195" y2="44000"/>
                        <a14:foregroundMark x1="60976" y1="49500" x2="86829" y2="41750"/>
                        <a14:foregroundMark x1="58780" y1="44000" x2="89390" y2="49500"/>
                        <a14:foregroundMark x1="89390" y1="49500" x2="67317" y2="72750"/>
                        <a14:foregroundMark x1="67317" y1="72750" x2="95122" y2="45000"/>
                        <a14:foregroundMark x1="95122" y1="45000" x2="67805" y2="40750"/>
                        <a14:foregroundMark x1="67805" y1="40750" x2="65244" y2="66250"/>
                        <a14:foregroundMark x1="58293" y1="71750" x2="96098" y2="75000"/>
                        <a14:foregroundMark x1="91220" y1="71750" x2="98293" y2="65000"/>
                        <a14:foregroundMark x1="90122" y1="66250" x2="91220" y2="69500"/>
                        <a14:foregroundMark x1="86341" y1="66250" x2="99268" y2="72750"/>
                        <a14:foregroundMark x1="85244" y1="65000" x2="99878" y2="65000"/>
                        <a14:foregroundMark x1="74512" y1="61750" x2="95488" y2="61750"/>
                        <a14:foregroundMark x1="58293" y1="69500" x2="56098" y2="57250"/>
                        <a14:foregroundMark x1="69634" y1="44000" x2="55488" y2="41750"/>
                        <a14:foregroundMark x1="69024" y1="41750" x2="55000" y2="40750"/>
                        <a14:foregroundMark x1="57195" y1="41750" x2="58293" y2="46250"/>
                        <a14:foregroundMark x1="96585" y1="40750" x2="97195" y2="59500"/>
                        <a14:foregroundMark x1="97683" y1="40750" x2="97683" y2="59500"/>
                        <a14:foregroundMark x1="61463" y1="51750" x2="59268" y2="58500"/>
                        <a14:foregroundMark x1="57683" y1="62750" x2="57195" y2="47250"/>
                        <a14:foregroundMark x1="69634" y1="45000" x2="60976" y2="38500"/>
                        <a14:foregroundMark x1="67927" y1="43000" x2="58780" y2="40750"/>
                        <a14:foregroundMark x1="66341" y1="39500" x2="61463" y2="39500"/>
                        <a14:foregroundMark x1="64756" y1="39500" x2="57683" y2="39500"/>
                        <a14:foregroundMark x1="61463" y1="37250" x2="60976" y2="50750"/>
                        <a14:foregroundMark x1="59878" y1="35250" x2="59878" y2="41750"/>
                        <a14:foregroundMark x1="60976" y1="37250" x2="63049" y2="44000"/>
                        <a14:foregroundMark x1="63049" y1="35250" x2="63049" y2="43000"/>
                        <a14:foregroundMark x1="65854" y1="33000" x2="65854" y2="38500"/>
                        <a14:foregroundMark x1="59878" y1="38500" x2="57195" y2="44000"/>
                        <a14:foregroundMark x1="57683" y1="31750" x2="57683" y2="43000"/>
                        <a14:foregroundMark x1="96585" y1="41750" x2="99268" y2="74000"/>
                        <a14:foregroundMark x1="98780" y1="36250" x2="98293" y2="47250"/>
                        <a14:foregroundMark x1="98293" y1="33000" x2="96585" y2="46250"/>
                        <a14:foregroundMark x1="8537" y1="33000" x2="33415" y2="29500"/>
                        <a14:foregroundMark x1="33415" y1="26250" x2="34512" y2="60500"/>
                        <a14:foregroundMark x1="36098" y1="37250" x2="38293" y2="68500"/>
                        <a14:foregroundMark x1="38293" y1="33000" x2="38293" y2="72750"/>
                        <a14:foregroundMark x1="42561" y1="30750" x2="41463" y2="74000"/>
                        <a14:foregroundMark x1="39878" y1="25250" x2="40976" y2="46250"/>
                        <a14:foregroundMark x1="13415" y1="38500" x2="17195" y2="57250"/>
                        <a14:foregroundMark x1="24146" y1="24000" x2="6829" y2="30750"/>
                        <a14:foregroundMark x1="16585" y1="27500" x2="12317" y2="31750"/>
                        <a14:foregroundMark x1="4756" y1="79500" x2="21463" y2="85000"/>
                        <a14:foregroundMark x1="23659" y1="91750" x2="5122" y2="55250"/>
                        <a14:foregroundMark x1="5122" y1="55250" x2="15488" y2="36250"/>
                      </a14:backgroundRemoval>
                    </a14:imgEffect>
                  </a14:imgLayer>
                </a14:imgProps>
              </a:ext>
              <a:ext uri="{28A0092B-C50C-407E-A947-70E740481C1C}">
                <a14:useLocalDpi xmlns:a14="http://schemas.microsoft.com/office/drawing/2010/main" val="0"/>
              </a:ext>
            </a:extLst>
          </a:blip>
          <a:stretch>
            <a:fillRect/>
          </a:stretch>
        </p:blipFill>
        <p:spPr>
          <a:xfrm>
            <a:off x="11043775" y="7048405"/>
            <a:ext cx="1550244" cy="756216"/>
          </a:xfrm>
          <a:prstGeom prst="rect">
            <a:avLst/>
          </a:prstGeom>
        </p:spPr>
      </p:pic>
      <p:sp>
        <p:nvSpPr>
          <p:cNvPr id="108" name="Rectangle 107">
            <a:extLst>
              <a:ext uri="{FF2B5EF4-FFF2-40B4-BE49-F238E27FC236}">
                <a16:creationId xmlns:a16="http://schemas.microsoft.com/office/drawing/2014/main" id="{90846FC5-758E-4A0F-B076-201664636259}"/>
              </a:ext>
            </a:extLst>
          </p:cNvPr>
          <p:cNvSpPr/>
          <p:nvPr/>
        </p:nvSpPr>
        <p:spPr>
          <a:xfrm>
            <a:off x="-513662" y="3399623"/>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FB90A361-94DF-4A3A-9667-D3944AE9EA4C}"/>
              </a:ext>
            </a:extLst>
          </p:cNvPr>
          <p:cNvSpPr/>
          <p:nvPr/>
        </p:nvSpPr>
        <p:spPr>
          <a:xfrm>
            <a:off x="2148051" y="2402932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9AEC9B81-A535-4507-B560-8CE774246BA2}"/>
              </a:ext>
            </a:extLst>
          </p:cNvPr>
          <p:cNvSpPr/>
          <p:nvPr/>
        </p:nvSpPr>
        <p:spPr>
          <a:xfrm>
            <a:off x="-2786314" y="20990997"/>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971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22132" y="23860"/>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Tx/>
              <a:buNone/>
              <a:tabLst/>
              <a:defRPr/>
            </a:pP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VM06: </a:t>
            </a:r>
            <a:r>
              <a:rPr lang="en-GB" sz="2200" b="1" dirty="0" err="1">
                <a:solidFill>
                  <a:schemeClr val="bg1"/>
                </a:solidFill>
                <a:latin typeface="Arial" panose="020B0604020202020204" pitchFamily="34" charset="0"/>
                <a:cs typeface="Arial" panose="020B0604020202020204" pitchFamily="34" charset="0"/>
              </a:rPr>
              <a:t>Erfolgsfaktoren</a:t>
            </a:r>
            <a:r>
              <a:rPr lang="en-GB" sz="2200" b="1" dirty="0">
                <a:solidFill>
                  <a:schemeClr val="bg1"/>
                </a:solidFill>
                <a:latin typeface="Arial" panose="020B0604020202020204" pitchFamily="34" charset="0"/>
                <a:cs typeface="Arial" panose="020B0604020202020204" pitchFamily="34" charset="0"/>
              </a:rPr>
              <a:t> Analyse</a:t>
            </a: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Befragung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22132" y="682953"/>
            <a:ext cx="13824823" cy="27761598"/>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3962" y="79013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flipH="1">
            <a:off x="5964161" y="1305850"/>
            <a:ext cx="6857" cy="1847866"/>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43777" y="1255626"/>
            <a:ext cx="6313628"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Die in einem Fragebogen aufgelisteten geschäftsrelevanten Faktoren werden von den Befragten eines Unternehmens hinsichtlich ihrer Bedeutung von niedrig bis hoch und hinsichtlich der Leistungsposition des Unternehmens (Schwäche, Stärke) im Vergleich zu den Mitbewerbern bewertet. Daraus resultieren u.a. kritsche Erfolgsfaktoren (hohe Bedeutung, Schwäche im Vergleich zu den Mitbewerbern) und somit Ansatzpunkte für die Steigerung der Wettbewerbsfähigkeit„.</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103406527"/>
              </p:ext>
            </p:extLst>
          </p:nvPr>
        </p:nvGraphicFramePr>
        <p:xfrm>
          <a:off x="6520670" y="21611214"/>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691879" y="22193882"/>
            <a:ext cx="0" cy="45318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0291103" y="22647063"/>
            <a:ext cx="400776" cy="460630"/>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23829" y="27997467"/>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621326" y="27996244"/>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[Rie19]</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27610" y="3378422"/>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791044"/>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Hier einige Beispiele für kritische Erfolgsfaktoren im Marketing: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solidFill>
                  <a:srgbClr val="000000">
                    <a:lumMod val="75000"/>
                    <a:lumOff val="25000"/>
                  </a:srgbClr>
                </a:solidFill>
                <a:latin typeface="Arial" panose="020B0604020202020204" pitchFamily="34" charset="0"/>
                <a:cs typeface="Arial" panose="020B0604020202020204" pitchFamily="34" charset="0"/>
              </a:rPr>
              <a:t>Hohe Produktqualität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solidFill>
                  <a:srgbClr val="000000">
                    <a:lumMod val="75000"/>
                    <a:lumOff val="25000"/>
                  </a:srgbClr>
                </a:solidFill>
                <a:latin typeface="Arial" panose="020B0604020202020204" pitchFamily="34" charset="0"/>
                <a:cs typeface="Arial" panose="020B0604020202020204" pitchFamily="34" charset="0"/>
              </a:rPr>
              <a:t>Niedrige Produktionskosten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solidFill>
                  <a:srgbClr val="000000">
                    <a:lumMod val="75000"/>
                    <a:lumOff val="25000"/>
                  </a:srgbClr>
                </a:solidFill>
                <a:latin typeface="Arial" panose="020B0604020202020204" pitchFamily="34" charset="0"/>
                <a:cs typeface="Arial" panose="020B0604020202020204" pitchFamily="34" charset="0"/>
              </a:rPr>
              <a:t>Erhöhte Liefergeschwindigkeit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solidFill>
                  <a:srgbClr val="000000">
                    <a:lumMod val="75000"/>
                    <a:lumOff val="25000"/>
                  </a:srgbClr>
                </a:solidFill>
                <a:latin typeface="Arial" panose="020B0604020202020204" pitchFamily="34" charset="0"/>
                <a:cs typeface="Arial" panose="020B0604020202020204" pitchFamily="34" charset="0"/>
              </a:rPr>
              <a:t>Größeres Marketingbudget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solidFill>
                  <a:srgbClr val="000000">
                    <a:lumMod val="75000"/>
                    <a:lumOff val="25000"/>
                  </a:srgbClr>
                </a:solidFill>
                <a:latin typeface="Arial" panose="020B0604020202020204" pitchFamily="34" charset="0"/>
                <a:cs typeface="Arial" panose="020B0604020202020204" pitchFamily="34" charset="0"/>
              </a:rPr>
              <a:t>Verbesserte Forschungsqualität</a:t>
            </a:r>
          </a:p>
        </p:txBody>
      </p:sp>
      <p:sp>
        <p:nvSpPr>
          <p:cNvPr id="131" name="Pfeil: Chevron 130">
            <a:extLst>
              <a:ext uri="{FF2B5EF4-FFF2-40B4-BE49-F238E27FC236}">
                <a16:creationId xmlns:a16="http://schemas.microsoft.com/office/drawing/2014/main" id="{BCF93BEB-481F-44C2-A311-684F8D6FA8DA}"/>
              </a:ext>
            </a:extLst>
          </p:cNvPr>
          <p:cNvSpPr/>
          <p:nvPr/>
        </p:nvSpPr>
        <p:spPr>
          <a:xfrm>
            <a:off x="-596212" y="3964430"/>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Team einladen</a:t>
            </a:r>
          </a:p>
        </p:txBody>
      </p:sp>
      <p:sp>
        <p:nvSpPr>
          <p:cNvPr id="62" name="Textfeld 61">
            <a:extLst>
              <a:ext uri="{FF2B5EF4-FFF2-40B4-BE49-F238E27FC236}">
                <a16:creationId xmlns:a16="http://schemas.microsoft.com/office/drawing/2014/main" id="{697AA170-680D-4B09-B2BB-FBA4D0098502}"/>
              </a:ext>
            </a:extLst>
          </p:cNvPr>
          <p:cNvSpPr txBox="1"/>
          <p:nvPr/>
        </p:nvSpPr>
        <p:spPr>
          <a:xfrm>
            <a:off x="-653180" y="460675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Stellen Sie ein Team zusammen, das an kritischen Erfolgsfaktoren für Ihr Unternehmen arbeitet.</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3962" y="348274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627610" y="590849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81">
            <a:extLst>
              <a:ext uri="{FF2B5EF4-FFF2-40B4-BE49-F238E27FC236}">
                <a16:creationId xmlns:a16="http://schemas.microsoft.com/office/drawing/2014/main" id="{DEBAD933-5852-428A-902C-ED80BD2F4252}"/>
              </a:ext>
            </a:extLst>
          </p:cNvPr>
          <p:cNvSpPr/>
          <p:nvPr/>
        </p:nvSpPr>
        <p:spPr>
          <a:xfrm>
            <a:off x="2033117" y="396520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Erfolgsfaktoren auflisten</a:t>
            </a:r>
          </a:p>
        </p:txBody>
      </p:sp>
      <p:sp>
        <p:nvSpPr>
          <p:cNvPr id="83" name="Textfeld 82">
            <a:extLst>
              <a:ext uri="{FF2B5EF4-FFF2-40B4-BE49-F238E27FC236}">
                <a16:creationId xmlns:a16="http://schemas.microsoft.com/office/drawing/2014/main" id="{4536E79A-210E-40C2-831E-F4ACB2F6A04F}"/>
              </a:ext>
            </a:extLst>
          </p:cNvPr>
          <p:cNvSpPr txBox="1"/>
          <p:nvPr/>
        </p:nvSpPr>
        <p:spPr>
          <a:xfrm>
            <a:off x="1976149" y="4606754"/>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Verwenden Sie mehrere Frameworks, um die Schlüsselelemente Ihrer langfristigen Ziele zu untersuchen.</a:t>
            </a:r>
          </a:p>
        </p:txBody>
      </p:sp>
      <p:sp>
        <p:nvSpPr>
          <p:cNvPr id="87" name="Pfeil: Chevron 86">
            <a:extLst>
              <a:ext uri="{FF2B5EF4-FFF2-40B4-BE49-F238E27FC236}">
                <a16:creationId xmlns:a16="http://schemas.microsoft.com/office/drawing/2014/main" id="{1E234C48-0979-4D8A-9061-8FBF01C33EEC}"/>
              </a:ext>
            </a:extLst>
          </p:cNvPr>
          <p:cNvSpPr/>
          <p:nvPr/>
        </p:nvSpPr>
        <p:spPr>
          <a:xfrm>
            <a:off x="4662446" y="396520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Teammeinungen sammeln</a:t>
            </a:r>
          </a:p>
        </p:txBody>
      </p:sp>
      <p:sp>
        <p:nvSpPr>
          <p:cNvPr id="89" name="Textfeld 88">
            <a:extLst>
              <a:ext uri="{FF2B5EF4-FFF2-40B4-BE49-F238E27FC236}">
                <a16:creationId xmlns:a16="http://schemas.microsoft.com/office/drawing/2014/main" id="{877DF413-0156-4249-B5F2-5F9FBC2B37ED}"/>
              </a:ext>
            </a:extLst>
          </p:cNvPr>
          <p:cNvSpPr txBox="1"/>
          <p:nvPr/>
        </p:nvSpPr>
        <p:spPr>
          <a:xfrm>
            <a:off x="4605478" y="4606754"/>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Lassen Sie Mitarbeiter ihre Ideen einreichen oder Feedback mündlich oder durch Fragebögen geben.</a:t>
            </a:r>
          </a:p>
        </p:txBody>
      </p:sp>
      <p:sp>
        <p:nvSpPr>
          <p:cNvPr id="91" name="Pfeil: Chevron 90">
            <a:extLst>
              <a:ext uri="{FF2B5EF4-FFF2-40B4-BE49-F238E27FC236}">
                <a16:creationId xmlns:a16="http://schemas.microsoft.com/office/drawing/2014/main" id="{05C01321-0681-4192-88EF-92A1841CFD4A}"/>
              </a:ext>
            </a:extLst>
          </p:cNvPr>
          <p:cNvSpPr/>
          <p:nvPr/>
        </p:nvSpPr>
        <p:spPr>
          <a:xfrm>
            <a:off x="7291775" y="3965205"/>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de-DE" altLang="en-DE" sz="1600">
                <a:solidFill>
                  <a:srgbClr val="000000">
                    <a:lumMod val="75000"/>
                    <a:lumOff val="25000"/>
                  </a:srgbClr>
                </a:solidFill>
                <a:latin typeface="Arial" panose="020B0604020202020204" pitchFamily="34" charset="0"/>
                <a:cs typeface="Arial" panose="020B0604020202020204" pitchFamily="34" charset="0"/>
              </a:rPr>
              <a:t>Erfolgsfaktoren ermitteln</a:t>
            </a:r>
          </a:p>
        </p:txBody>
      </p:sp>
      <p:sp>
        <p:nvSpPr>
          <p:cNvPr id="92" name="Textfeld 91">
            <a:extLst>
              <a:ext uri="{FF2B5EF4-FFF2-40B4-BE49-F238E27FC236}">
                <a16:creationId xmlns:a16="http://schemas.microsoft.com/office/drawing/2014/main" id="{1723AEF8-A5D5-48B2-A90F-CA4E4FED9C8F}"/>
              </a:ext>
            </a:extLst>
          </p:cNvPr>
          <p:cNvSpPr txBox="1"/>
          <p:nvPr/>
        </p:nvSpPr>
        <p:spPr>
          <a:xfrm>
            <a:off x="7233759" y="4606754"/>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Bestimmen Sie, welche Faktoren für die Erreichung Ihres langfristigen Organisationsplans ausschlaggebend sind.</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723962" y="603739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27610" y="931074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27610" y="13395495"/>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23962" y="13529318"/>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89883" y="14030643"/>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35746" y="1403064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661723" y="14030643"/>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605079" y="14612391"/>
            <a:ext cx="3645843" cy="1815882"/>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Alternative Lösungen (A/B)</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Unternehmensdaten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Kano-Modell</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Rangfolgeverfahren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Magische Schätzung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Statistiken und Studien</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38513" y="14612391"/>
            <a:ext cx="3205834" cy="1815882"/>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Schätzung mit Story Points</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Innovation Accounting</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27610" y="1656226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2506705499"/>
              </p:ext>
            </p:extLst>
          </p:nvPr>
        </p:nvGraphicFramePr>
        <p:xfrm>
          <a:off x="-43458" y="21449008"/>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36993" y="2324746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10295457" y="23109499"/>
            <a:ext cx="0" cy="430429"/>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10291104" y="23539424"/>
            <a:ext cx="878376" cy="414696"/>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609464" y="27932677"/>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Ellipse 22">
            <a:extLst>
              <a:ext uri="{FF2B5EF4-FFF2-40B4-BE49-F238E27FC236}">
                <a16:creationId xmlns:a16="http://schemas.microsoft.com/office/drawing/2014/main" id="{9453EA7E-7045-4FEB-A457-E3086DCB132D}"/>
              </a:ext>
            </a:extLst>
          </p:cNvPr>
          <p:cNvSpPr/>
          <p:nvPr/>
        </p:nvSpPr>
        <p:spPr>
          <a:xfrm>
            <a:off x="2036993" y="2374120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15813" y="2324746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3015813" y="2374120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491130" y="23247469"/>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661723" y="14612391"/>
            <a:ext cx="3647725"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Picnic in the graveyard</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Design review</a:t>
            </a:r>
          </a:p>
        </p:txBody>
      </p:sp>
      <p:pic>
        <p:nvPicPr>
          <p:cNvPr id="3" name="Picture 2" descr="A picture containing chart&#10;&#10;Description automatically generated">
            <a:extLst>
              <a:ext uri="{FF2B5EF4-FFF2-40B4-BE49-F238E27FC236}">
                <a16:creationId xmlns:a16="http://schemas.microsoft.com/office/drawing/2014/main" id="{F7B9EE4D-2BC6-49D4-9C35-2A5062F50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8" y="6323493"/>
            <a:ext cx="4118221" cy="2875573"/>
          </a:xfrm>
          <a:prstGeom prst="rect">
            <a:avLst/>
          </a:prstGeom>
        </p:spPr>
      </p:pic>
      <p:graphicFrame>
        <p:nvGraphicFramePr>
          <p:cNvPr id="75" name="Table 142">
            <a:extLst>
              <a:ext uri="{FF2B5EF4-FFF2-40B4-BE49-F238E27FC236}">
                <a16:creationId xmlns:a16="http://schemas.microsoft.com/office/drawing/2014/main" id="{E3B06B9D-2462-4AEB-AF63-EA56A91B53EC}"/>
              </a:ext>
            </a:extLst>
          </p:cNvPr>
          <p:cNvGraphicFramePr>
            <a:graphicFrameLocks noGrp="1"/>
          </p:cNvGraphicFramePr>
          <p:nvPr>
            <p:extLst>
              <p:ext uri="{D42A27DB-BD31-4B8C-83A1-F6EECF244321}">
                <p14:modId xmlns:p14="http://schemas.microsoft.com/office/powerpoint/2010/main" val="1841476248"/>
              </p:ext>
            </p:extLst>
          </p:nvPr>
        </p:nvGraphicFramePr>
        <p:xfrm>
          <a:off x="-607773" y="9911686"/>
          <a:ext cx="13129836" cy="3296298"/>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1974183">
                  <a:extLst>
                    <a:ext uri="{9D8B030D-6E8A-4147-A177-3AD203B41FA5}">
                      <a16:colId xmlns:a16="http://schemas.microsoft.com/office/drawing/2014/main" val="3149760030"/>
                    </a:ext>
                  </a:extLst>
                </a:gridCol>
                <a:gridCol w="2158409">
                  <a:extLst>
                    <a:ext uri="{9D8B030D-6E8A-4147-A177-3AD203B41FA5}">
                      <a16:colId xmlns:a16="http://schemas.microsoft.com/office/drawing/2014/main" val="2115851003"/>
                    </a:ext>
                  </a:extLst>
                </a:gridCol>
                <a:gridCol w="1786270">
                  <a:extLst>
                    <a:ext uri="{9D8B030D-6E8A-4147-A177-3AD203B41FA5}">
                      <a16:colId xmlns:a16="http://schemas.microsoft.com/office/drawing/2014/main" val="974451925"/>
                    </a:ext>
                  </a:extLst>
                </a:gridCol>
                <a:gridCol w="2339163">
                  <a:extLst>
                    <a:ext uri="{9D8B030D-6E8A-4147-A177-3AD203B41FA5}">
                      <a16:colId xmlns:a16="http://schemas.microsoft.com/office/drawing/2014/main" val="1144659816"/>
                    </a:ext>
                  </a:extLst>
                </a:gridCol>
                <a:gridCol w="1616148">
                  <a:extLst>
                    <a:ext uri="{9D8B030D-6E8A-4147-A177-3AD203B41FA5}">
                      <a16:colId xmlns:a16="http://schemas.microsoft.com/office/drawing/2014/main" val="297790444"/>
                    </a:ext>
                  </a:extLst>
                </a:gridCol>
                <a:gridCol w="1921403">
                  <a:extLst>
                    <a:ext uri="{9D8B030D-6E8A-4147-A177-3AD203B41FA5}">
                      <a16:colId xmlns:a16="http://schemas.microsoft.com/office/drawing/2014/main" val="2341571255"/>
                    </a:ext>
                  </a:extLst>
                </a:gridCol>
              </a:tblGrid>
              <a:tr h="33241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84838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latin typeface="Arial" panose="020B0604020202020204" pitchFamily="34" charset="0"/>
                          <a:cs typeface="Arial" panose="020B0604020202020204" pitchFamily="34" charset="0"/>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27367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84838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Arial"/>
                        </a:rPr>
                        <a:t>Sean Ellis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solidFill>
                            <a:srgbClr val="000000">
                              <a:lumMod val="75000"/>
                              <a:lumOff val="25000"/>
                            </a:srgbClr>
                          </a:solidFill>
                          <a:latin typeface="Arial"/>
                        </a:rPr>
                        <a:t>Kundengewinnung</a:t>
                      </a:r>
                      <a:endParaRPr lang="en-US" sz="1400" dirty="0">
                        <a:solidFill>
                          <a:srgbClr val="000000">
                            <a:lumMod val="75000"/>
                            <a:lumOff val="25000"/>
                          </a:srgbClr>
                        </a:solidFill>
                        <a:latin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Marken-bekanntheit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Kundenbeweise</a:t>
                      </a: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Engagement</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Interaktionen</a:t>
                      </a:r>
                    </a:p>
                    <a:p>
                      <a:pPr marL="285750" indent="-285750">
                        <a:buFont typeface="Arial" panose="020B0604020202020204" pitchFamily="34" charset="0"/>
                        <a:buChar char="•"/>
                      </a:pPr>
                      <a:r>
                        <a:rPr lang="de-DE" sz="1400">
                          <a:solidFill>
                            <a:srgbClr val="000000">
                              <a:lumMod val="75000"/>
                              <a:lumOff val="25000"/>
                            </a:srgbClr>
                          </a:solidFill>
                          <a:latin typeface="Arial"/>
                        </a:rPr>
                        <a:t>Auswirkungen auf soziale Medien</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656815">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Kapitalrendite</a:t>
                      </a:r>
                      <a:endParaRPr lang="en-US" sz="1400">
                        <a:solidFill>
                          <a:srgbClr val="000000">
                            <a:lumMod val="75000"/>
                            <a:lumOff val="25000"/>
                          </a:srgbClr>
                        </a:solidFill>
                        <a:latin typeface="Arial"/>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Umsatz</a:t>
                      </a: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Belege für das Wertversprechen</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Finanzielle Beweise</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Preis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6" name="Textfeld 83">
            <a:extLst>
              <a:ext uri="{FF2B5EF4-FFF2-40B4-BE49-F238E27FC236}">
                <a16:creationId xmlns:a16="http://schemas.microsoft.com/office/drawing/2014/main" id="{82098712-745C-4301-924F-02ED4849A6F3}"/>
              </a:ext>
            </a:extLst>
          </p:cNvPr>
          <p:cNvSpPr txBox="1"/>
          <p:nvPr/>
        </p:nvSpPr>
        <p:spPr>
          <a:xfrm>
            <a:off x="-723962" y="9439286"/>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77" name="Textfeld 96">
            <a:extLst>
              <a:ext uri="{FF2B5EF4-FFF2-40B4-BE49-F238E27FC236}">
                <a16:creationId xmlns:a16="http://schemas.microsoft.com/office/drawing/2014/main" id="{F68D6C3C-F1E4-4470-8E55-39C32C362ADB}"/>
              </a:ext>
            </a:extLst>
          </p:cNvPr>
          <p:cNvSpPr txBox="1"/>
          <p:nvPr/>
        </p:nvSpPr>
        <p:spPr>
          <a:xfrm>
            <a:off x="5137030" y="6013512"/>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78" name="Gerader Verbinder 97">
            <a:extLst>
              <a:ext uri="{FF2B5EF4-FFF2-40B4-BE49-F238E27FC236}">
                <a16:creationId xmlns:a16="http://schemas.microsoft.com/office/drawing/2014/main" id="{8A181458-3E14-4F28-9B5A-792E88FDC2DF}"/>
              </a:ext>
            </a:extLst>
          </p:cNvPr>
          <p:cNvCxnSpPr/>
          <p:nvPr/>
        </p:nvCxnSpPr>
        <p:spPr bwMode="auto">
          <a:xfrm>
            <a:off x="4718872" y="6311518"/>
            <a:ext cx="2584" cy="27543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Textfeld 121">
            <a:extLst>
              <a:ext uri="{FF2B5EF4-FFF2-40B4-BE49-F238E27FC236}">
                <a16:creationId xmlns:a16="http://schemas.microsoft.com/office/drawing/2014/main" id="{600E2AD6-9423-4B8B-84A3-1C9E617587C9}"/>
              </a:ext>
            </a:extLst>
          </p:cNvPr>
          <p:cNvSpPr txBox="1"/>
          <p:nvPr/>
        </p:nvSpPr>
        <p:spPr>
          <a:xfrm>
            <a:off x="6606960" y="7429083"/>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81" name="Textfeld 122">
            <a:extLst>
              <a:ext uri="{FF2B5EF4-FFF2-40B4-BE49-F238E27FC236}">
                <a16:creationId xmlns:a16="http://schemas.microsoft.com/office/drawing/2014/main" id="{6168280B-DCF8-4522-8C34-CF9CE72D4A1F}"/>
              </a:ext>
            </a:extLst>
          </p:cNvPr>
          <p:cNvSpPr txBox="1"/>
          <p:nvPr/>
        </p:nvSpPr>
        <p:spPr>
          <a:xfrm>
            <a:off x="4994414" y="7429083"/>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Tab/ Laptop</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pic>
        <p:nvPicPr>
          <p:cNvPr id="93" name="Graphic 92" descr="Blueprint with solid fill">
            <a:extLst>
              <a:ext uri="{FF2B5EF4-FFF2-40B4-BE49-F238E27FC236}">
                <a16:creationId xmlns:a16="http://schemas.microsoft.com/office/drawing/2014/main" id="{DB4D3617-5E0C-434C-91E0-E77BD19B5A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4140" y="6591628"/>
            <a:ext cx="914400" cy="914400"/>
          </a:xfrm>
          <a:prstGeom prst="rect">
            <a:avLst/>
          </a:prstGeom>
        </p:spPr>
      </p:pic>
      <p:pic>
        <p:nvPicPr>
          <p:cNvPr id="104" name="Picture 103">
            <a:extLst>
              <a:ext uri="{FF2B5EF4-FFF2-40B4-BE49-F238E27FC236}">
                <a16:creationId xmlns:a16="http://schemas.microsoft.com/office/drawing/2014/main" id="{7AF66491-E696-45BE-8682-68817013AF8C}"/>
              </a:ext>
            </a:extLst>
          </p:cNvPr>
          <p:cNvPicPr>
            <a:picLocks noChangeAspect="1"/>
          </p:cNvPicPr>
          <p:nvPr/>
        </p:nvPicPr>
        <p:blipFill>
          <a:blip r:embed="rId6"/>
          <a:stretch>
            <a:fillRect/>
          </a:stretch>
        </p:blipFill>
        <p:spPr>
          <a:xfrm>
            <a:off x="5375764" y="7885664"/>
            <a:ext cx="924908" cy="808756"/>
          </a:xfrm>
          <a:prstGeom prst="rect">
            <a:avLst/>
          </a:prstGeom>
        </p:spPr>
      </p:pic>
      <p:sp>
        <p:nvSpPr>
          <p:cNvPr id="108" name="Textfeld 124">
            <a:extLst>
              <a:ext uri="{FF2B5EF4-FFF2-40B4-BE49-F238E27FC236}">
                <a16:creationId xmlns:a16="http://schemas.microsoft.com/office/drawing/2014/main" id="{F26E5A91-C0F6-46D0-8AA2-0854E8231F5F}"/>
              </a:ext>
            </a:extLst>
          </p:cNvPr>
          <p:cNvSpPr txBox="1"/>
          <p:nvPr/>
        </p:nvSpPr>
        <p:spPr>
          <a:xfrm>
            <a:off x="5124057" y="8619034"/>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Fragebogen-formular</a:t>
            </a:r>
          </a:p>
        </p:txBody>
      </p:sp>
      <p:cxnSp>
        <p:nvCxnSpPr>
          <p:cNvPr id="86" name="Gerader Verbinder 11">
            <a:extLst>
              <a:ext uri="{FF2B5EF4-FFF2-40B4-BE49-F238E27FC236}">
                <a16:creationId xmlns:a16="http://schemas.microsoft.com/office/drawing/2014/main" id="{1D1D54DC-288F-4CB3-A48A-5F30424BE619}"/>
              </a:ext>
            </a:extLst>
          </p:cNvPr>
          <p:cNvCxnSpPr/>
          <p:nvPr/>
        </p:nvCxnSpPr>
        <p:spPr bwMode="auto">
          <a:xfrm>
            <a:off x="5987805" y="24806336"/>
            <a:ext cx="6210" cy="297245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Textfeld 105">
            <a:extLst>
              <a:ext uri="{FF2B5EF4-FFF2-40B4-BE49-F238E27FC236}">
                <a16:creationId xmlns:a16="http://schemas.microsoft.com/office/drawing/2014/main" id="{1E3C79DE-9EBC-4346-BAAA-D82B22C21AC4}"/>
              </a:ext>
            </a:extLst>
          </p:cNvPr>
          <p:cNvSpPr txBox="1"/>
          <p:nvPr/>
        </p:nvSpPr>
        <p:spPr>
          <a:xfrm>
            <a:off x="6148711" y="24374942"/>
            <a:ext cx="321377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4" name="Textfeld 106">
            <a:extLst>
              <a:ext uri="{FF2B5EF4-FFF2-40B4-BE49-F238E27FC236}">
                <a16:creationId xmlns:a16="http://schemas.microsoft.com/office/drawing/2014/main" id="{42385536-A379-40C7-99AB-DED8E985A400}"/>
              </a:ext>
            </a:extLst>
          </p:cNvPr>
          <p:cNvSpPr txBox="1"/>
          <p:nvPr/>
        </p:nvSpPr>
        <p:spPr>
          <a:xfrm>
            <a:off x="-723962" y="24374942"/>
            <a:ext cx="305226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5" name="Textfeld 110">
            <a:extLst>
              <a:ext uri="{FF2B5EF4-FFF2-40B4-BE49-F238E27FC236}">
                <a16:creationId xmlns:a16="http://schemas.microsoft.com/office/drawing/2014/main" id="{31A64A36-1310-45DE-B224-363F52127742}"/>
              </a:ext>
            </a:extLst>
          </p:cNvPr>
          <p:cNvSpPr txBox="1"/>
          <p:nvPr/>
        </p:nvSpPr>
        <p:spPr>
          <a:xfrm>
            <a:off x="-627125" y="2478861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7" name="Textfeld 112">
            <a:extLst>
              <a:ext uri="{FF2B5EF4-FFF2-40B4-BE49-F238E27FC236}">
                <a16:creationId xmlns:a16="http://schemas.microsoft.com/office/drawing/2014/main" id="{3FC20E7D-A205-456C-9871-F09EC9625166}"/>
              </a:ext>
            </a:extLst>
          </p:cNvPr>
          <p:cNvSpPr txBox="1"/>
          <p:nvPr/>
        </p:nvSpPr>
        <p:spPr>
          <a:xfrm>
            <a:off x="2310222" y="2478861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98" name="Textfeld 113">
            <a:extLst>
              <a:ext uri="{FF2B5EF4-FFF2-40B4-BE49-F238E27FC236}">
                <a16:creationId xmlns:a16="http://schemas.microsoft.com/office/drawing/2014/main" id="{ABAF4C82-229F-4124-984A-526A999141AB}"/>
              </a:ext>
            </a:extLst>
          </p:cNvPr>
          <p:cNvSpPr txBox="1"/>
          <p:nvPr/>
        </p:nvSpPr>
        <p:spPr>
          <a:xfrm>
            <a:off x="6276652" y="2478861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0" name="Textfeld 114">
            <a:extLst>
              <a:ext uri="{FF2B5EF4-FFF2-40B4-BE49-F238E27FC236}">
                <a16:creationId xmlns:a16="http://schemas.microsoft.com/office/drawing/2014/main" id="{B6BC15C3-88CB-4FF8-B3D7-B0892FB1E9FC}"/>
              </a:ext>
            </a:extLst>
          </p:cNvPr>
          <p:cNvSpPr txBox="1"/>
          <p:nvPr/>
        </p:nvSpPr>
        <p:spPr>
          <a:xfrm>
            <a:off x="9533602" y="2478861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1" name="Textfeld 173">
            <a:extLst>
              <a:ext uri="{FF2B5EF4-FFF2-40B4-BE49-F238E27FC236}">
                <a16:creationId xmlns:a16="http://schemas.microsoft.com/office/drawing/2014/main" id="{AF221F35-C2B2-44C5-92E4-6B5DCB96E2DE}"/>
              </a:ext>
            </a:extLst>
          </p:cNvPr>
          <p:cNvSpPr txBox="1"/>
          <p:nvPr/>
        </p:nvSpPr>
        <p:spPr>
          <a:xfrm>
            <a:off x="-677651" y="25141767"/>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PM20: Data Sheet</a:t>
            </a:r>
            <a:endParaRPr lang="en-GB" sz="1400">
              <a:effectLst/>
              <a:latin typeface="Arial" panose="020B0604020202020204" pitchFamily="34" charset="0"/>
              <a:cs typeface="Arial" panose="020B0604020202020204" pitchFamily="34" charset="0"/>
            </a:endParaRPr>
          </a:p>
        </p:txBody>
      </p:sp>
      <p:sp>
        <p:nvSpPr>
          <p:cNvPr id="102" name="Textfeld 173">
            <a:extLst>
              <a:ext uri="{FF2B5EF4-FFF2-40B4-BE49-F238E27FC236}">
                <a16:creationId xmlns:a16="http://schemas.microsoft.com/office/drawing/2014/main" id="{9C872668-9B1D-402C-A0B4-5979D4650B30}"/>
              </a:ext>
            </a:extLst>
          </p:cNvPr>
          <p:cNvSpPr txBox="1"/>
          <p:nvPr/>
        </p:nvSpPr>
        <p:spPr>
          <a:xfrm>
            <a:off x="2232609" y="25141767"/>
            <a:ext cx="3393340" cy="2677656"/>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PM21: Feature </a:t>
            </a:r>
            <a:r>
              <a:rPr lang="en-GB" sz="1400" i="0" err="1">
                <a:effectLst/>
                <a:latin typeface="Arial" panose="020B0604020202020204" pitchFamily="34" charset="0"/>
                <a:cs typeface="Arial" panose="020B0604020202020204" pitchFamily="34" charset="0"/>
              </a:rPr>
              <a:t>Liste</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PM26: Problem Modell</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PM32: </a:t>
            </a:r>
            <a:r>
              <a:rPr lang="en-GB" sz="1400" i="0" err="1">
                <a:effectLst/>
                <a:latin typeface="Arial" panose="020B0604020202020204" pitchFamily="34" charset="0"/>
                <a:cs typeface="Arial" panose="020B0604020202020204" pitchFamily="34" charset="0"/>
              </a:rPr>
              <a:t>Zielmodell</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PM33: Black Box </a:t>
            </a:r>
            <a:r>
              <a:rPr lang="en-GB" sz="1400" i="0" err="1">
                <a:effectLst/>
                <a:latin typeface="Arial" panose="020B0604020202020204" pitchFamily="34" charset="0"/>
                <a:cs typeface="Arial" panose="020B0604020202020204" pitchFamily="34" charset="0"/>
              </a:rPr>
              <a:t>Darstellung</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PM64: Cognitive Walkthrough</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PM23: </a:t>
            </a:r>
            <a:r>
              <a:rPr lang="en-GB" sz="1400" i="0" err="1">
                <a:effectLst/>
                <a:latin typeface="Arial" panose="020B0604020202020204" pitchFamily="34" charset="0"/>
                <a:cs typeface="Arial" panose="020B0604020202020204" pitchFamily="34" charset="0"/>
              </a:rPr>
              <a:t>Anforderungsliste</a:t>
            </a:r>
            <a:r>
              <a:rPr lang="en-GB" sz="1400" i="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PM27: </a:t>
            </a:r>
            <a:r>
              <a:rPr lang="en-GB" sz="1400" i="0" err="1">
                <a:effectLst/>
                <a:latin typeface="Arial" panose="020B0604020202020204" pitchFamily="34" charset="0"/>
                <a:cs typeface="Arial" panose="020B0604020202020204" pitchFamily="34" charset="0"/>
              </a:rPr>
              <a:t>Funktionshierarchie</a:t>
            </a:r>
            <a:r>
              <a:rPr lang="en-GB" sz="1400" i="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PM28: Logical Architecture</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PM29: </a:t>
            </a:r>
            <a:r>
              <a:rPr lang="en-GB" sz="1400" i="0" err="1">
                <a:effectLst/>
                <a:latin typeface="Arial" panose="020B0604020202020204" pitchFamily="34" charset="0"/>
                <a:cs typeface="Arial" panose="020B0604020202020204" pitchFamily="34" charset="0"/>
              </a:rPr>
              <a:t>Umfelldmodell</a:t>
            </a:r>
            <a:r>
              <a:rPr lang="en-GB" sz="1400" i="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PM30: </a:t>
            </a:r>
            <a:r>
              <a:rPr lang="en-GB" sz="1400" i="0" err="1">
                <a:effectLst/>
                <a:latin typeface="Arial" panose="020B0604020202020204" pitchFamily="34" charset="0"/>
                <a:cs typeface="Arial" panose="020B0604020202020204" pitchFamily="34" charset="0"/>
              </a:rPr>
              <a:t>Wirkstruktur</a:t>
            </a:r>
            <a:r>
              <a:rPr lang="en-GB" sz="1400" i="0">
                <a:effectLst/>
                <a:latin typeface="Arial" panose="020B0604020202020204" pitchFamily="34" charset="0"/>
                <a:cs typeface="Arial" panose="020B0604020202020204" pitchFamily="34" charset="0"/>
              </a:rPr>
              <a:t> – digital</a:t>
            </a:r>
          </a:p>
          <a:p>
            <a:pPr marL="285750" indent="-285750">
              <a:buFont typeface="Arial" panose="020B0604020202020204" pitchFamily="34" charset="0"/>
              <a:buChar char="•"/>
            </a:pPr>
            <a:r>
              <a:rPr kumimoji="0" lang="de-DE" sz="1400" i="0" u="none" strike="noStrike" kern="1200" cap="none" spc="0" normalizeH="0" baseline="0" noProof="0">
                <a:ln>
                  <a:noFill/>
                </a:ln>
                <a:effectLst/>
                <a:uLnTx/>
                <a:uFillTx/>
                <a:latin typeface="Arial" panose="020B0604020202020204" pitchFamily="34" charset="0"/>
                <a:cs typeface="Arial" panose="020B0604020202020204" pitchFamily="34" charset="0"/>
              </a:rPr>
              <a:t>PA29: Umfeldmodell - digital</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PM31: </a:t>
            </a:r>
            <a:r>
              <a:rPr lang="en-GB" sz="1400" i="0" err="1">
                <a:effectLst/>
                <a:latin typeface="Arial" panose="020B0604020202020204" pitchFamily="34" charset="0"/>
                <a:cs typeface="Arial" panose="020B0604020202020204" pitchFamily="34" charset="0"/>
              </a:rPr>
              <a:t>Verhaltensmodell</a:t>
            </a:r>
            <a:r>
              <a:rPr lang="en-GB" sz="1400" i="0">
                <a:effectLst/>
                <a:latin typeface="Arial" panose="020B0604020202020204" pitchFamily="34" charset="0"/>
                <a:cs typeface="Arial" panose="020B0604020202020204" pitchFamily="34" charset="0"/>
              </a:rPr>
              <a:t> - digital</a:t>
            </a:r>
          </a:p>
        </p:txBody>
      </p:sp>
      <p:sp>
        <p:nvSpPr>
          <p:cNvPr id="103" name="Textfeld 173">
            <a:extLst>
              <a:ext uri="{FF2B5EF4-FFF2-40B4-BE49-F238E27FC236}">
                <a16:creationId xmlns:a16="http://schemas.microsoft.com/office/drawing/2014/main" id="{8B4EA465-CE2F-45BA-9FF6-AA6688BB13AE}"/>
              </a:ext>
            </a:extLst>
          </p:cNvPr>
          <p:cNvSpPr txBox="1"/>
          <p:nvPr/>
        </p:nvSpPr>
        <p:spPr>
          <a:xfrm>
            <a:off x="6180107" y="25141767"/>
            <a:ext cx="2516121" cy="954107"/>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VM07: </a:t>
            </a:r>
            <a:r>
              <a:rPr lang="en-GB" sz="1400" i="0" u="none" strike="noStrike" err="1">
                <a:effectLst/>
                <a:latin typeface="Arial" panose="020B0604020202020204" pitchFamily="34" charset="0"/>
                <a:cs typeface="Arial" panose="020B0604020202020204" pitchFamily="34" charset="0"/>
              </a:rPr>
              <a:t>Fragebögen</a:t>
            </a:r>
            <a:endParaRPr lang="de-DE" sz="1400" u="none" strike="noStrike">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VM21: </a:t>
            </a:r>
            <a:r>
              <a:rPr lang="en-GB" sz="1400" i="0" err="1">
                <a:effectLst/>
                <a:latin typeface="Arial" panose="020B0604020202020204" pitchFamily="34" charset="0"/>
                <a:cs typeface="Arial" panose="020B0604020202020204" pitchFamily="34" charset="0"/>
              </a:rPr>
              <a:t>Panelerhebung</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baseline="0">
                <a:latin typeface="Arial" panose="020B0604020202020204" pitchFamily="34" charset="0"/>
                <a:cs typeface="Arial" panose="020B0604020202020204" pitchFamily="34" charset="0"/>
              </a:rPr>
              <a:t>VM20: Internet </a:t>
            </a:r>
            <a:r>
              <a:rPr lang="en-GB" sz="1400" i="0" u="none" strike="noStrike" baseline="0" err="1">
                <a:latin typeface="Arial" panose="020B0604020202020204" pitchFamily="34" charset="0"/>
                <a:cs typeface="Arial" panose="020B0604020202020204" pitchFamily="34" charset="0"/>
              </a:rPr>
              <a:t>basierte</a:t>
            </a:r>
            <a:r>
              <a:rPr lang="en-GB" sz="1400" i="0" u="none" strike="noStrike" baseline="0">
                <a:latin typeface="Arial" panose="020B0604020202020204" pitchFamily="34" charset="0"/>
                <a:cs typeface="Arial" panose="020B0604020202020204" pitchFamily="34" charset="0"/>
              </a:rPr>
              <a:t> </a:t>
            </a:r>
            <a:r>
              <a:rPr lang="en-GB" sz="1400" i="0" u="none" strike="noStrike" baseline="0" err="1">
                <a:latin typeface="Arial" panose="020B0604020202020204" pitchFamily="34" charset="0"/>
                <a:cs typeface="Arial" panose="020B0604020202020204" pitchFamily="34" charset="0"/>
              </a:rPr>
              <a:t>Informations</a:t>
            </a:r>
            <a:r>
              <a:rPr lang="en-GB" sz="1400" i="0" u="none" strike="noStrike" baseline="0">
                <a:latin typeface="Arial" panose="020B0604020202020204" pitchFamily="34" charset="0"/>
                <a:cs typeface="Arial" panose="020B0604020202020204" pitchFamily="34" charset="0"/>
              </a:rPr>
              <a:t> </a:t>
            </a:r>
            <a:r>
              <a:rPr lang="en-GB" sz="1400" i="0" u="none" strike="noStrike" baseline="0" err="1">
                <a:latin typeface="Arial" panose="020B0604020202020204" pitchFamily="34" charset="0"/>
                <a:cs typeface="Arial" panose="020B0604020202020204" pitchFamily="34" charset="0"/>
              </a:rPr>
              <a:t>gewinnung</a:t>
            </a:r>
            <a:endParaRPr lang="en-GB" sz="1400" i="0" u="none" strike="noStrike">
              <a:effectLst/>
              <a:latin typeface="Arial" panose="020B0604020202020204" pitchFamily="34" charset="0"/>
              <a:cs typeface="Arial" panose="020B0604020202020204" pitchFamily="34" charset="0"/>
            </a:endParaRPr>
          </a:p>
        </p:txBody>
      </p:sp>
      <p:cxnSp>
        <p:nvCxnSpPr>
          <p:cNvPr id="110" name="Gerader Verbinder 58">
            <a:extLst>
              <a:ext uri="{FF2B5EF4-FFF2-40B4-BE49-F238E27FC236}">
                <a16:creationId xmlns:a16="http://schemas.microsoft.com/office/drawing/2014/main" id="{E196063F-A007-4A17-B968-7B455B6DB0EC}"/>
              </a:ext>
            </a:extLst>
          </p:cNvPr>
          <p:cNvCxnSpPr/>
          <p:nvPr/>
        </p:nvCxnSpPr>
        <p:spPr bwMode="auto">
          <a:xfrm flipV="1">
            <a:off x="-609597" y="24280138"/>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Textfeld 173">
            <a:extLst>
              <a:ext uri="{FF2B5EF4-FFF2-40B4-BE49-F238E27FC236}">
                <a16:creationId xmlns:a16="http://schemas.microsoft.com/office/drawing/2014/main" id="{9F6E3A56-32F5-43A5-AE70-1D47DB00B742}"/>
              </a:ext>
            </a:extLst>
          </p:cNvPr>
          <p:cNvSpPr txBox="1"/>
          <p:nvPr/>
        </p:nvSpPr>
        <p:spPr>
          <a:xfrm>
            <a:off x="9511138" y="25207772"/>
            <a:ext cx="2902680" cy="954107"/>
          </a:xfrm>
          <a:prstGeom prst="rect">
            <a:avLst/>
          </a:prstGeom>
          <a:noFill/>
        </p:spPr>
        <p:txBody>
          <a:bodyPr wrap="square" rtlCol="0">
            <a:spAutoFit/>
          </a:bodyPr>
          <a:lstStyle/>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VM14: Micro Surveys</a:t>
            </a:r>
          </a:p>
          <a:p>
            <a:pPr marL="285750" indent="-285750">
              <a:buFont typeface="Arial" panose="020B0604020202020204" pitchFamily="34" charset="0"/>
              <a:buChar char="•"/>
            </a:pPr>
            <a:r>
              <a:rPr lang="en-GB" sz="1400" i="0" dirty="0">
                <a:effectLst/>
                <a:latin typeface="Arial" panose="020B0604020202020204" pitchFamily="34" charset="0"/>
                <a:cs typeface="Arial" panose="020B0604020202020204" pitchFamily="34" charset="0"/>
              </a:rPr>
              <a:t>VM15: Mobile Surveys</a:t>
            </a:r>
          </a:p>
          <a:p>
            <a:pPr marL="285750" indent="-285750">
              <a:buFont typeface="Arial" panose="020B0604020202020204" pitchFamily="34" charset="0"/>
              <a:buChar char="•"/>
            </a:pPr>
            <a:r>
              <a:rPr lang="en-GB" sz="1400" i="0" u="none" strike="noStrike" dirty="0">
                <a:effectLst/>
                <a:latin typeface="Arial" panose="020B0604020202020204" pitchFamily="34" charset="0"/>
                <a:cs typeface="Arial" panose="020B0604020202020204" pitchFamily="34" charset="0"/>
              </a:rPr>
              <a:t>VM30: Randomized Controlled Trail</a:t>
            </a:r>
            <a:endParaRPr lang="de-DE" sz="1400" i="0" u="none" strike="noStrike" dirty="0">
              <a:effectLst/>
              <a:latin typeface="Arial" panose="020B0604020202020204" pitchFamily="34" charset="0"/>
              <a:cs typeface="Arial" panose="020B0604020202020204" pitchFamily="34" charset="0"/>
            </a:endParaRPr>
          </a:p>
        </p:txBody>
      </p:sp>
      <p:cxnSp>
        <p:nvCxnSpPr>
          <p:cNvPr id="118" name="Gerader Verbinder 11">
            <a:extLst>
              <a:ext uri="{FF2B5EF4-FFF2-40B4-BE49-F238E27FC236}">
                <a16:creationId xmlns:a16="http://schemas.microsoft.com/office/drawing/2014/main" id="{FC30478B-22AA-4E77-8742-8422D0117AFE}"/>
              </a:ext>
            </a:extLst>
          </p:cNvPr>
          <p:cNvCxnSpPr/>
          <p:nvPr/>
        </p:nvCxnSpPr>
        <p:spPr bwMode="auto">
          <a:xfrm>
            <a:off x="5983607" y="21271094"/>
            <a:ext cx="10408" cy="282866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5" name="Table 23">
            <a:extLst>
              <a:ext uri="{FF2B5EF4-FFF2-40B4-BE49-F238E27FC236}">
                <a16:creationId xmlns:a16="http://schemas.microsoft.com/office/drawing/2014/main" id="{FCB258E2-1DC7-4E46-B98F-5CCEA6411426}"/>
              </a:ext>
            </a:extLst>
          </p:cNvPr>
          <p:cNvGraphicFramePr>
            <a:graphicFrameLocks noGrp="1"/>
          </p:cNvGraphicFramePr>
          <p:nvPr>
            <p:extLst>
              <p:ext uri="{D42A27DB-BD31-4B8C-83A1-F6EECF244321}">
                <p14:modId xmlns:p14="http://schemas.microsoft.com/office/powerpoint/2010/main" val="4079880701"/>
              </p:ext>
            </p:extLst>
          </p:nvPr>
        </p:nvGraphicFramePr>
        <p:xfrm>
          <a:off x="-43458" y="17090429"/>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cxnSp>
        <p:nvCxnSpPr>
          <p:cNvPr id="116" name="Gerader Verbinder 118">
            <a:extLst>
              <a:ext uri="{FF2B5EF4-FFF2-40B4-BE49-F238E27FC236}">
                <a16:creationId xmlns:a16="http://schemas.microsoft.com/office/drawing/2014/main" id="{6D6857ED-115C-4215-B869-E0A0E97A4554}"/>
              </a:ext>
            </a:extLst>
          </p:cNvPr>
          <p:cNvCxnSpPr/>
          <p:nvPr/>
        </p:nvCxnSpPr>
        <p:spPr bwMode="auto">
          <a:xfrm>
            <a:off x="7981411" y="6690075"/>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9" name="Picture 128" descr="A picture containing logo&#10;&#10;Description automatically generated">
            <a:extLst>
              <a:ext uri="{FF2B5EF4-FFF2-40B4-BE49-F238E27FC236}">
                <a16:creationId xmlns:a16="http://schemas.microsoft.com/office/drawing/2014/main" id="{285684D0-4112-497F-98E4-F21D05E81608}"/>
              </a:ext>
            </a:extLst>
          </p:cNvPr>
          <p:cNvPicPr>
            <a:picLocks noChangeAspect="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496912" y="8215663"/>
            <a:ext cx="1966924" cy="720574"/>
          </a:xfrm>
          <a:prstGeom prst="rect">
            <a:avLst/>
          </a:prstGeom>
        </p:spPr>
      </p:pic>
      <p:pic>
        <p:nvPicPr>
          <p:cNvPr id="130" name="Picture 129" descr="A picture containing text, clipart&#10;&#10;Description automatically generated">
            <a:extLst>
              <a:ext uri="{FF2B5EF4-FFF2-40B4-BE49-F238E27FC236}">
                <a16:creationId xmlns:a16="http://schemas.microsoft.com/office/drawing/2014/main" id="{183B5A32-B28A-4B31-BACD-5A6D0D1DCCA3}"/>
              </a:ext>
            </a:extLst>
          </p:cNvPr>
          <p:cNvPicPr>
            <a:picLocks noChangeAspect="1"/>
          </p:cNvPicPr>
          <p:nvPr/>
        </p:nvPicPr>
        <p:blipFill rotWithShape="1">
          <a:blip r:embed="rId8">
            <a:extLst>
              <a:ext uri="{28A0092B-C50C-407E-A947-70E740481C1C}">
                <a14:useLocalDpi xmlns:a14="http://schemas.microsoft.com/office/drawing/2010/main" val="0"/>
              </a:ext>
            </a:extLst>
          </a:blip>
          <a:srcRect b="24429"/>
          <a:stretch/>
        </p:blipFill>
        <p:spPr>
          <a:xfrm>
            <a:off x="8269788" y="7369031"/>
            <a:ext cx="1966924" cy="767985"/>
          </a:xfrm>
          <a:prstGeom prst="rect">
            <a:avLst/>
          </a:prstGeom>
        </p:spPr>
      </p:pic>
      <p:pic>
        <p:nvPicPr>
          <p:cNvPr id="133" name="Picture 132" descr="Logo, company name&#10;&#10;Description automatically generated">
            <a:extLst>
              <a:ext uri="{FF2B5EF4-FFF2-40B4-BE49-F238E27FC236}">
                <a16:creationId xmlns:a16="http://schemas.microsoft.com/office/drawing/2014/main" id="{A23932B2-F020-478E-927D-7468B68FBA30}"/>
              </a:ext>
            </a:extLst>
          </p:cNvPr>
          <p:cNvPicPr>
            <a:picLocks noChangeAspect="1"/>
          </p:cNvPicPr>
          <p:nvPr/>
        </p:nvPicPr>
        <p:blipFill rotWithShape="1">
          <a:blip r:embed="rId9">
            <a:extLst>
              <a:ext uri="{28A0092B-C50C-407E-A947-70E740481C1C}">
                <a14:useLocalDpi xmlns:a14="http://schemas.microsoft.com/office/drawing/2010/main" val="0"/>
              </a:ext>
            </a:extLst>
          </a:blip>
          <a:srcRect l="5369" t="35103" r="2688" b="35913"/>
          <a:stretch/>
        </p:blipFill>
        <p:spPr>
          <a:xfrm>
            <a:off x="8269788" y="6511105"/>
            <a:ext cx="1966924" cy="613389"/>
          </a:xfrm>
          <a:prstGeom prst="rect">
            <a:avLst/>
          </a:prstGeom>
        </p:spPr>
      </p:pic>
      <p:pic>
        <p:nvPicPr>
          <p:cNvPr id="134" name="Picture 133" descr="A picture containing logo&#10;&#10;Description automatically generated">
            <a:extLst>
              <a:ext uri="{FF2B5EF4-FFF2-40B4-BE49-F238E27FC236}">
                <a16:creationId xmlns:a16="http://schemas.microsoft.com/office/drawing/2014/main" id="{C0A39091-A23D-458C-9FF6-D7BC681F4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74820" y="6418560"/>
            <a:ext cx="2149285" cy="868950"/>
          </a:xfrm>
          <a:prstGeom prst="rect">
            <a:avLst/>
          </a:prstGeom>
        </p:spPr>
      </p:pic>
      <p:pic>
        <p:nvPicPr>
          <p:cNvPr id="137" name="Graphic 136" descr="Laptop with solid fill">
            <a:extLst>
              <a:ext uri="{FF2B5EF4-FFF2-40B4-BE49-F238E27FC236}">
                <a16:creationId xmlns:a16="http://schemas.microsoft.com/office/drawing/2014/main" id="{A13AA6FE-9C30-4DA4-963B-E7442741E6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23312" y="6591628"/>
            <a:ext cx="914400" cy="914400"/>
          </a:xfrm>
          <a:prstGeom prst="rect">
            <a:avLst/>
          </a:prstGeom>
        </p:spPr>
      </p:pic>
      <p:sp>
        <p:nvSpPr>
          <p:cNvPr id="79" name="Rectangle 78">
            <a:extLst>
              <a:ext uri="{FF2B5EF4-FFF2-40B4-BE49-F238E27FC236}">
                <a16:creationId xmlns:a16="http://schemas.microsoft.com/office/drawing/2014/main" id="{7D981A86-D2CA-4D40-9F91-0788BD7B24C2}"/>
              </a:ext>
            </a:extLst>
          </p:cNvPr>
          <p:cNvSpPr/>
          <p:nvPr/>
        </p:nvSpPr>
        <p:spPr>
          <a:xfrm>
            <a:off x="-2393515" y="28271751"/>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5" name="Rectangle 104">
            <a:extLst>
              <a:ext uri="{FF2B5EF4-FFF2-40B4-BE49-F238E27FC236}">
                <a16:creationId xmlns:a16="http://schemas.microsoft.com/office/drawing/2014/main" id="{60A276D1-C1E5-42F8-8713-F6B609054005}"/>
              </a:ext>
            </a:extLst>
          </p:cNvPr>
          <p:cNvSpPr/>
          <p:nvPr/>
        </p:nvSpPr>
        <p:spPr>
          <a:xfrm>
            <a:off x="12622298" y="2197009"/>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E335D6BB-55A4-4D79-B5FA-57714E098DDD}"/>
              </a:ext>
            </a:extLst>
          </p:cNvPr>
          <p:cNvSpPr/>
          <p:nvPr/>
        </p:nvSpPr>
        <p:spPr>
          <a:xfrm>
            <a:off x="-915072" y="791044"/>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07" name="Picture 106">
            <a:extLst>
              <a:ext uri="{FF2B5EF4-FFF2-40B4-BE49-F238E27FC236}">
                <a16:creationId xmlns:a16="http://schemas.microsoft.com/office/drawing/2014/main" id="{5D46A8FC-89CA-4EE6-98A6-F24C6E8CBC1C}"/>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4414" b="22342" l="31188" r="69059">
                        <a14:foregroundMark x1="31188" y1="16757" x2="67079" y2="19459"/>
                        <a14:foregroundMark x1="67079" y1="19459" x2="36634" y2="20901"/>
                        <a14:foregroundMark x1="36634" y1="20901" x2="39851" y2="18198"/>
                        <a14:foregroundMark x1="68069" y1="19099" x2="37871" y2="17297"/>
                        <a14:foregroundMark x1="60891" y1="17117" x2="65842" y2="19640"/>
                      </a14:backgroundRemoval>
                    </a14:imgEffect>
                  </a14:imgLayer>
                </a14:imgProps>
              </a:ext>
            </a:extLst>
          </a:blip>
          <a:srcRect l="27038" t="13536" r="26061" b="76582"/>
          <a:stretch/>
        </p:blipFill>
        <p:spPr>
          <a:xfrm>
            <a:off x="8236365" y="8323290"/>
            <a:ext cx="2043639" cy="591487"/>
          </a:xfrm>
          <a:prstGeom prst="rect">
            <a:avLst/>
          </a:prstGeom>
        </p:spPr>
      </p:pic>
      <p:sp>
        <p:nvSpPr>
          <p:cNvPr id="111" name="Textfeld 74">
            <a:extLst>
              <a:ext uri="{FF2B5EF4-FFF2-40B4-BE49-F238E27FC236}">
                <a16:creationId xmlns:a16="http://schemas.microsoft.com/office/drawing/2014/main" id="{51462350-B96C-45F6-8039-AADEF40ED154}"/>
              </a:ext>
            </a:extLst>
          </p:cNvPr>
          <p:cNvSpPr txBox="1"/>
          <p:nvPr/>
        </p:nvSpPr>
        <p:spPr>
          <a:xfrm>
            <a:off x="-723962" y="1666852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13" name="Gerader Verbinder 58">
            <a:extLst>
              <a:ext uri="{FF2B5EF4-FFF2-40B4-BE49-F238E27FC236}">
                <a16:creationId xmlns:a16="http://schemas.microsoft.com/office/drawing/2014/main" id="{3DEE331E-8A1D-4B4E-9DD0-DD7C300B1BC2}"/>
              </a:ext>
            </a:extLst>
          </p:cNvPr>
          <p:cNvCxnSpPr/>
          <p:nvPr/>
        </p:nvCxnSpPr>
        <p:spPr bwMode="auto">
          <a:xfrm flipV="1">
            <a:off x="6181173" y="21076503"/>
            <a:ext cx="6448890" cy="12927"/>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Textfeld 76">
            <a:extLst>
              <a:ext uri="{FF2B5EF4-FFF2-40B4-BE49-F238E27FC236}">
                <a16:creationId xmlns:a16="http://schemas.microsoft.com/office/drawing/2014/main" id="{1D023884-5B80-4110-9E65-57A9E4A6917A}"/>
              </a:ext>
            </a:extLst>
          </p:cNvPr>
          <p:cNvSpPr txBox="1"/>
          <p:nvPr/>
        </p:nvSpPr>
        <p:spPr>
          <a:xfrm>
            <a:off x="6148711" y="2119889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pic>
        <p:nvPicPr>
          <p:cNvPr id="115" name="Picture 114" descr="A picture containing text, clipart&#10;&#10;Description automatically generated">
            <a:extLst>
              <a:ext uri="{FF2B5EF4-FFF2-40B4-BE49-F238E27FC236}">
                <a16:creationId xmlns:a16="http://schemas.microsoft.com/office/drawing/2014/main" id="{2B225DBB-8314-45C9-9AF9-F8B1682F302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1750" l="3049" r="99756">
                        <a14:foregroundMark x1="9024" y1="43000" x2="22805" y2="94500"/>
                        <a14:foregroundMark x1="22805" y1="94500" x2="19146" y2="23250"/>
                        <a14:foregroundMark x1="19146" y1="23250" x2="26341" y2="80750"/>
                        <a14:foregroundMark x1="26341" y1="80750" x2="76098" y2="54000"/>
                        <a14:foregroundMark x1="76098" y1="54000" x2="48171" y2="57750"/>
                        <a14:foregroundMark x1="48171" y1="57750" x2="77195" y2="64500"/>
                        <a14:foregroundMark x1="77195" y1="64500" x2="99878" y2="46250"/>
                        <a14:foregroundMark x1="99878" y1="46250" x2="49634" y2="60500"/>
                        <a14:foregroundMark x1="22561" y1="59500" x2="3049" y2="72750"/>
                        <a14:foregroundMark x1="4756" y1="36250" x2="39878" y2="10000"/>
                        <a14:foregroundMark x1="39878" y1="10000" x2="43659" y2="15250"/>
                        <a14:foregroundMark x1="36098" y1="36250" x2="37195" y2="44000"/>
                        <a14:foregroundMark x1="60976" y1="49500" x2="86829" y2="41750"/>
                        <a14:foregroundMark x1="58780" y1="44000" x2="89390" y2="49500"/>
                        <a14:foregroundMark x1="89390" y1="49500" x2="67317" y2="72750"/>
                        <a14:foregroundMark x1="67317" y1="72750" x2="95122" y2="45000"/>
                        <a14:foregroundMark x1="95122" y1="45000" x2="67805" y2="40750"/>
                        <a14:foregroundMark x1="67805" y1="40750" x2="65244" y2="66250"/>
                        <a14:foregroundMark x1="58293" y1="71750" x2="96098" y2="75000"/>
                        <a14:foregroundMark x1="91220" y1="71750" x2="98293" y2="65000"/>
                        <a14:foregroundMark x1="90122" y1="66250" x2="91220" y2="69500"/>
                        <a14:foregroundMark x1="86341" y1="66250" x2="99268" y2="72750"/>
                        <a14:foregroundMark x1="85244" y1="65000" x2="99878" y2="65000"/>
                        <a14:foregroundMark x1="74512" y1="61750" x2="95488" y2="61750"/>
                        <a14:foregroundMark x1="58293" y1="69500" x2="56098" y2="57250"/>
                        <a14:foregroundMark x1="69634" y1="44000" x2="55488" y2="41750"/>
                        <a14:foregroundMark x1="69024" y1="41750" x2="55000" y2="40750"/>
                        <a14:foregroundMark x1="57195" y1="41750" x2="58293" y2="46250"/>
                        <a14:foregroundMark x1="96585" y1="40750" x2="97195" y2="59500"/>
                        <a14:foregroundMark x1="97683" y1="40750" x2="97683" y2="59500"/>
                        <a14:foregroundMark x1="61463" y1="51750" x2="59268" y2="58500"/>
                        <a14:foregroundMark x1="57683" y1="62750" x2="57195" y2="47250"/>
                        <a14:foregroundMark x1="69634" y1="45000" x2="60976" y2="38500"/>
                        <a14:foregroundMark x1="67927" y1="43000" x2="58780" y2="40750"/>
                        <a14:foregroundMark x1="66341" y1="39500" x2="61463" y2="39500"/>
                        <a14:foregroundMark x1="64756" y1="39500" x2="57683" y2="39500"/>
                        <a14:foregroundMark x1="61463" y1="37250" x2="60976" y2="50750"/>
                        <a14:foregroundMark x1="59878" y1="35250" x2="59878" y2="41750"/>
                        <a14:foregroundMark x1="60976" y1="37250" x2="63049" y2="44000"/>
                        <a14:foregroundMark x1="63049" y1="35250" x2="63049" y2="43000"/>
                        <a14:foregroundMark x1="65854" y1="33000" x2="65854" y2="38500"/>
                        <a14:foregroundMark x1="59878" y1="38500" x2="57195" y2="44000"/>
                        <a14:foregroundMark x1="57683" y1="31750" x2="57683" y2="43000"/>
                        <a14:foregroundMark x1="96585" y1="41750" x2="99268" y2="74000"/>
                        <a14:foregroundMark x1="98780" y1="36250" x2="98293" y2="47250"/>
                        <a14:foregroundMark x1="98293" y1="33000" x2="96585" y2="46250"/>
                        <a14:foregroundMark x1="8537" y1="33000" x2="33415" y2="29500"/>
                        <a14:foregroundMark x1="33415" y1="26250" x2="34512" y2="60500"/>
                        <a14:foregroundMark x1="36098" y1="37250" x2="38293" y2="68500"/>
                        <a14:foregroundMark x1="38293" y1="33000" x2="38293" y2="72750"/>
                        <a14:foregroundMark x1="42561" y1="30750" x2="41463" y2="74000"/>
                        <a14:foregroundMark x1="39878" y1="25250" x2="40976" y2="46250"/>
                        <a14:foregroundMark x1="13415" y1="38500" x2="17195" y2="57250"/>
                        <a14:foregroundMark x1="24146" y1="24000" x2="6829" y2="30750"/>
                        <a14:foregroundMark x1="16585" y1="27500" x2="12317" y2="31750"/>
                        <a14:foregroundMark x1="4756" y1="79500" x2="21463" y2="85000"/>
                        <a14:foregroundMark x1="23659" y1="91750" x2="5122" y2="55250"/>
                        <a14:foregroundMark x1="5122" y1="55250" x2="15488" y2="36250"/>
                      </a14:backgroundRemoval>
                    </a14:imgEffect>
                  </a14:imgLayer>
                </a14:imgProps>
              </a:ext>
              <a:ext uri="{28A0092B-C50C-407E-A947-70E740481C1C}">
                <a14:useLocalDpi xmlns:a14="http://schemas.microsoft.com/office/drawing/2010/main" val="0"/>
              </a:ext>
            </a:extLst>
          </a:blip>
          <a:stretch>
            <a:fillRect/>
          </a:stretch>
        </p:blipFill>
        <p:spPr>
          <a:xfrm>
            <a:off x="10543160" y="7245237"/>
            <a:ext cx="1966924" cy="959475"/>
          </a:xfrm>
          <a:prstGeom prst="rect">
            <a:avLst/>
          </a:prstGeom>
        </p:spPr>
      </p:pic>
      <p:sp>
        <p:nvSpPr>
          <p:cNvPr id="119" name="Rectangle 118">
            <a:extLst>
              <a:ext uri="{FF2B5EF4-FFF2-40B4-BE49-F238E27FC236}">
                <a16:creationId xmlns:a16="http://schemas.microsoft.com/office/drawing/2014/main" id="{4ED8D52B-F070-41E7-91A9-93CDFD24C0F1}"/>
              </a:ext>
            </a:extLst>
          </p:cNvPr>
          <p:cNvSpPr/>
          <p:nvPr/>
        </p:nvSpPr>
        <p:spPr>
          <a:xfrm>
            <a:off x="-1521534" y="3197374"/>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22" name="Rectangle 121">
            <a:extLst>
              <a:ext uri="{FF2B5EF4-FFF2-40B4-BE49-F238E27FC236}">
                <a16:creationId xmlns:a16="http://schemas.microsoft.com/office/drawing/2014/main" id="{BCC446F4-20CF-4123-97E1-2EECFFEA2590}"/>
              </a:ext>
            </a:extLst>
          </p:cNvPr>
          <p:cNvSpPr/>
          <p:nvPr/>
        </p:nvSpPr>
        <p:spPr>
          <a:xfrm>
            <a:off x="-2780155" y="21098294"/>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94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22132" y="123052"/>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Tx/>
              <a:buNone/>
              <a:tabLst/>
              <a:defRPr/>
            </a:pP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VM07: </a:t>
            </a:r>
            <a:r>
              <a:rPr lang="en-GB" sz="2200" b="1" i="0" u="none" strike="noStrike" baseline="0" dirty="0" err="1">
                <a:solidFill>
                  <a:schemeClr val="bg1"/>
                </a:solidFill>
                <a:latin typeface="Arial" panose="020B0604020202020204" pitchFamily="34" charset="0"/>
                <a:cs typeface="Arial" panose="020B0604020202020204" pitchFamily="34" charset="0"/>
              </a:rPr>
              <a:t>Fragebogen</a:t>
            </a: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Befragung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22132" y="777356"/>
            <a:ext cx="13824823" cy="27801046"/>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36003" y="87999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81733" y="1283660"/>
            <a:ext cx="6916" cy="2145340"/>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25927" y="1305926"/>
            <a:ext cx="6295778" cy="1129293"/>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Ein Fragebogen besteht aus einer Reihe von Fragen, die von den Befragten anonym beantwortet werden. Die Beantwortung kann sowohl handschriftlich als auch online (per Mail oder Browser) erfolgen. Die Gestaltung des Fragebogens trägt dabei entscheidend zum Erfolg der Umfrage bei. Ein wichtiger Aspekt ist die Unterscheidung zwischen offenen und geschlossenen Fragen. Eine geschlossene Frage ist einfach eine Frage, die der Teilnehmer mit „Ja“ oder „Nein“ beantworten kann. Eine offene Frage erfordert viel mehr Details.</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1523265553"/>
              </p:ext>
            </p:extLst>
          </p:nvPr>
        </p:nvGraphicFramePr>
        <p:xfrm>
          <a:off x="6495772" y="21704379"/>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266204" y="22287047"/>
            <a:ext cx="400777" cy="45318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9844568" y="22740228"/>
            <a:ext cx="822413" cy="43404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36003" y="2811973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551617" y="28125577"/>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[Bur22]</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25927" y="362155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879990"/>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305926"/>
            <a:ext cx="6339726" cy="1042093"/>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Einige Beispiele für einen Fragebogen sind: Fragebogen zur Kundenzufriedenheit: Diese Art der Untersuchung kann in jeder Situation verwendet werden, in der es eine Interaktion zwischen einem Kunden und einem Unternehmen gibt. Sie können beispielsweise eine Kundenzufriedenheitsumfrage senden, nachdem jemand in Ihrem Restaurant gegessen hat.</a:t>
            </a:r>
          </a:p>
        </p:txBody>
      </p:sp>
      <p:sp>
        <p:nvSpPr>
          <p:cNvPr id="131" name="Pfeil: Chevron 130">
            <a:extLst>
              <a:ext uri="{FF2B5EF4-FFF2-40B4-BE49-F238E27FC236}">
                <a16:creationId xmlns:a16="http://schemas.microsoft.com/office/drawing/2014/main" id="{BCF93BEB-481F-44C2-A311-684F8D6FA8DA}"/>
              </a:ext>
            </a:extLst>
          </p:cNvPr>
          <p:cNvSpPr/>
          <p:nvPr/>
        </p:nvSpPr>
        <p:spPr>
          <a:xfrm>
            <a:off x="-615345" y="417789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Problem </a:t>
            </a:r>
            <a:r>
              <a:rPr lang="de-DE" sz="1600">
                <a:solidFill>
                  <a:srgbClr val="000000">
                    <a:lumMod val="75000"/>
                    <a:lumOff val="25000"/>
                  </a:srgbClr>
                </a:solidFill>
                <a:latin typeface="Arial" panose="020B0604020202020204" pitchFamily="34" charset="0"/>
                <a:cs typeface="Arial" panose="020B0604020202020204" pitchFamily="34" charset="0"/>
              </a:rPr>
              <a:t>formulieren</a:t>
            </a:r>
            <a:endPar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62" name="Textfeld 61">
            <a:extLst>
              <a:ext uri="{FF2B5EF4-FFF2-40B4-BE49-F238E27FC236}">
                <a16:creationId xmlns:a16="http://schemas.microsoft.com/office/drawing/2014/main" id="{697AA170-680D-4B09-B2BB-FBA4D0098502}"/>
              </a:ext>
            </a:extLst>
          </p:cNvPr>
          <p:cNvSpPr txBox="1"/>
          <p:nvPr/>
        </p:nvSpPr>
        <p:spPr>
          <a:xfrm>
            <a:off x="-644374" y="4776682"/>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Identifizieren Sie Ihre Forschungsziele und das Ziel Ihres Fragebogens.</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36003" y="369349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624967" y="630098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81">
            <a:extLst>
              <a:ext uri="{FF2B5EF4-FFF2-40B4-BE49-F238E27FC236}">
                <a16:creationId xmlns:a16="http://schemas.microsoft.com/office/drawing/2014/main" id="{DEBAD933-5852-428A-902C-ED80BD2F4252}"/>
              </a:ext>
            </a:extLst>
          </p:cNvPr>
          <p:cNvSpPr/>
          <p:nvPr/>
        </p:nvSpPr>
        <p:spPr>
          <a:xfrm>
            <a:off x="2013984" y="417866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Zielgruppe auswählen</a:t>
            </a:r>
          </a:p>
        </p:txBody>
      </p:sp>
      <p:sp>
        <p:nvSpPr>
          <p:cNvPr id="83" name="Textfeld 82">
            <a:extLst>
              <a:ext uri="{FF2B5EF4-FFF2-40B4-BE49-F238E27FC236}">
                <a16:creationId xmlns:a16="http://schemas.microsoft.com/office/drawing/2014/main" id="{4536E79A-210E-40C2-831E-F4ACB2F6A04F}"/>
              </a:ext>
            </a:extLst>
          </p:cNvPr>
          <p:cNvSpPr txBox="1"/>
          <p:nvPr/>
        </p:nvSpPr>
        <p:spPr>
          <a:xfrm>
            <a:off x="1984955" y="4776682"/>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Die Auswahl der Gruppen ist ein Schlüsselfaktor, um die Robustheit Ihrer Studie zu maximieren.</a:t>
            </a:r>
          </a:p>
        </p:txBody>
      </p:sp>
      <p:sp>
        <p:nvSpPr>
          <p:cNvPr id="87" name="Pfeil: Chevron 86">
            <a:extLst>
              <a:ext uri="{FF2B5EF4-FFF2-40B4-BE49-F238E27FC236}">
                <a16:creationId xmlns:a16="http://schemas.microsoft.com/office/drawing/2014/main" id="{1E234C48-0979-4D8A-9061-8FBF01C33EEC}"/>
              </a:ext>
            </a:extLst>
          </p:cNvPr>
          <p:cNvSpPr/>
          <p:nvPr/>
        </p:nvSpPr>
        <p:spPr>
          <a:xfrm>
            <a:off x="4643313" y="417866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Fragen entwickeln</a:t>
            </a:r>
          </a:p>
        </p:txBody>
      </p:sp>
      <p:sp>
        <p:nvSpPr>
          <p:cNvPr id="89" name="Textfeld 88">
            <a:extLst>
              <a:ext uri="{FF2B5EF4-FFF2-40B4-BE49-F238E27FC236}">
                <a16:creationId xmlns:a16="http://schemas.microsoft.com/office/drawing/2014/main" id="{877DF413-0156-4249-B5F2-5F9FBC2B37ED}"/>
              </a:ext>
            </a:extLst>
          </p:cNvPr>
          <p:cNvSpPr txBox="1"/>
          <p:nvPr/>
        </p:nvSpPr>
        <p:spPr>
          <a:xfrm>
            <a:off x="4614284" y="4776682"/>
            <a:ext cx="2642322" cy="1384995"/>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 explorativen Fragebögen finden Sie hauptsächlich offene Fragen und quantitative Fragebögen enthalten hauptsächlich geschlossene Fragen.</a:t>
            </a:r>
          </a:p>
        </p:txBody>
      </p:sp>
      <p:sp>
        <p:nvSpPr>
          <p:cNvPr id="91" name="Pfeil: Chevron 90">
            <a:extLst>
              <a:ext uri="{FF2B5EF4-FFF2-40B4-BE49-F238E27FC236}">
                <a16:creationId xmlns:a16="http://schemas.microsoft.com/office/drawing/2014/main" id="{05C01321-0681-4192-88EF-92A1841CFD4A}"/>
              </a:ext>
            </a:extLst>
          </p:cNvPr>
          <p:cNvSpPr/>
          <p:nvPr/>
        </p:nvSpPr>
        <p:spPr>
          <a:xfrm>
            <a:off x="7272642" y="417866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de-DE" altLang="en-DE" sz="1600">
                <a:solidFill>
                  <a:srgbClr val="000000">
                    <a:lumMod val="75000"/>
                    <a:lumOff val="25000"/>
                  </a:srgbClr>
                </a:solidFill>
                <a:latin typeface="Arial" panose="020B0604020202020204" pitchFamily="34" charset="0"/>
                <a:cs typeface="Arial" panose="020B0604020202020204" pitchFamily="34" charset="0"/>
              </a:rPr>
              <a:t>Studie durchführen</a:t>
            </a:r>
          </a:p>
        </p:txBody>
      </p:sp>
      <p:sp>
        <p:nvSpPr>
          <p:cNvPr id="92" name="Textfeld 91">
            <a:extLst>
              <a:ext uri="{FF2B5EF4-FFF2-40B4-BE49-F238E27FC236}">
                <a16:creationId xmlns:a16="http://schemas.microsoft.com/office/drawing/2014/main" id="{1723AEF8-A5D5-48B2-A90F-CA4E4FED9C8F}"/>
              </a:ext>
            </a:extLst>
          </p:cNvPr>
          <p:cNvSpPr txBox="1"/>
          <p:nvPr/>
        </p:nvSpPr>
        <p:spPr>
          <a:xfrm>
            <a:off x="7243613" y="4776682"/>
            <a:ext cx="2642322" cy="954107"/>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Durchführung der Fragebogenstudie zur Erhebung von Kundenpräferenzen.</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736003" y="6425241"/>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24967" y="969338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24967" y="14160517"/>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36003" y="14259250"/>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97694" y="14720679"/>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27935" y="1472067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653912" y="14720679"/>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606579" y="15323854"/>
            <a:ext cx="2916711" cy="1169551"/>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Alternative Lösungen (A/B)</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Kano-Modell 	</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27935" y="15330283"/>
            <a:ext cx="3205834" cy="1169551"/>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Basierend auf Erfahrungswerte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Analyse</a:t>
            </a:r>
          </a:p>
        </p:txBody>
      </p:sp>
      <p:cxnSp>
        <p:nvCxnSpPr>
          <p:cNvPr id="169" name="Gerader Verbinder 168">
            <a:extLst>
              <a:ext uri="{FF2B5EF4-FFF2-40B4-BE49-F238E27FC236}">
                <a16:creationId xmlns:a16="http://schemas.microsoft.com/office/drawing/2014/main" id="{3308679A-E6C6-4B62-85D3-8448C286EB21}"/>
              </a:ext>
            </a:extLst>
          </p:cNvPr>
          <p:cNvCxnSpPr>
            <a:cxnSpLocks/>
          </p:cNvCxnSpPr>
          <p:nvPr/>
        </p:nvCxnSpPr>
        <p:spPr bwMode="auto">
          <a:xfrm>
            <a:off x="-624967" y="1661438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2934551716"/>
              </p:ext>
            </p:extLst>
          </p:nvPr>
        </p:nvGraphicFramePr>
        <p:xfrm>
          <a:off x="-26365" y="21465018"/>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54086" y="2325964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H="1" flipV="1">
            <a:off x="9844569" y="23174271"/>
            <a:ext cx="849443" cy="389984"/>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V="1">
            <a:off x="10255774" y="23569445"/>
            <a:ext cx="449620" cy="478791"/>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606954" y="28029306"/>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Ellipse 22">
            <a:extLst>
              <a:ext uri="{FF2B5EF4-FFF2-40B4-BE49-F238E27FC236}">
                <a16:creationId xmlns:a16="http://schemas.microsoft.com/office/drawing/2014/main" id="{9453EA7E-7045-4FEB-A457-E3086DCB132D}"/>
              </a:ext>
            </a:extLst>
          </p:cNvPr>
          <p:cNvSpPr/>
          <p:nvPr/>
        </p:nvSpPr>
        <p:spPr>
          <a:xfrm>
            <a:off x="2054086" y="2375721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21" name="Ellipse 22">
            <a:extLst>
              <a:ext uri="{FF2B5EF4-FFF2-40B4-BE49-F238E27FC236}">
                <a16:creationId xmlns:a16="http://schemas.microsoft.com/office/drawing/2014/main" id="{8750DDC7-8AA2-480C-ABFA-6B9E6A3E6CF0}"/>
              </a:ext>
            </a:extLst>
          </p:cNvPr>
          <p:cNvSpPr/>
          <p:nvPr/>
        </p:nvSpPr>
        <p:spPr>
          <a:xfrm>
            <a:off x="3034520" y="2325964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3034520" y="2375721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55105" y="2325964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671165" y="15358122"/>
            <a:ext cx="3747600" cy="954107"/>
          </a:xfrm>
          <a:prstGeom prst="rect">
            <a:avLst/>
          </a:prstGeom>
          <a:noFill/>
        </p:spPr>
        <p:txBody>
          <a:bodyPr wrap="square" rtlCol="0">
            <a:spAutoFit/>
          </a:bodyPr>
          <a:lstStyle/>
          <a:p>
            <a:pPr marL="285750" indent="-285750">
              <a:buFont typeface="Arial" panose="020B0604020202020204" pitchFamily="34" charset="0"/>
              <a:buChar char="•"/>
            </a:pPr>
            <a:r>
              <a:rPr lang="en-US" sz="1400" err="1">
                <a:solidFill>
                  <a:srgbClr val="000000">
                    <a:lumMod val="75000"/>
                    <a:lumOff val="25000"/>
                  </a:srgbClr>
                </a:solidFill>
                <a:latin typeface="Arial" panose="020B0604020202020204" pitchFamily="34" charset="0"/>
                <a:cs typeface="Arial" panose="020B0604020202020204" pitchFamily="34" charset="0"/>
              </a:rPr>
              <a:t>Simulationsverkäufe</a:t>
            </a:r>
            <a:r>
              <a:rPr lang="en-US" sz="1400">
                <a:solidFill>
                  <a:srgbClr val="000000">
                    <a:lumMod val="75000"/>
                    <a:lumOff val="25000"/>
                  </a:srgbClr>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400" err="1">
                <a:solidFill>
                  <a:srgbClr val="000000">
                    <a:lumMod val="75000"/>
                    <a:lumOff val="25000"/>
                  </a:srgbClr>
                </a:solidFill>
                <a:latin typeface="Arial" panose="020B0604020202020204" pitchFamily="34" charset="0"/>
                <a:cs typeface="Arial" panose="020B0604020202020204" pitchFamily="34" charset="0"/>
              </a:rPr>
              <a:t>Vermarktungssimulation</a:t>
            </a:r>
            <a:endParaRPr lang="en-US" sz="1400">
              <a:solidFill>
                <a:srgbClr val="000000">
                  <a:lumMod val="75000"/>
                  <a:lumOff val="25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pic>
        <p:nvPicPr>
          <p:cNvPr id="84" name="Picture 83">
            <a:extLst>
              <a:ext uri="{FF2B5EF4-FFF2-40B4-BE49-F238E27FC236}">
                <a16:creationId xmlns:a16="http://schemas.microsoft.com/office/drawing/2014/main" id="{0B090C1B-BA07-41C4-87BA-DB0CA4A12CD2}"/>
              </a:ext>
            </a:extLst>
          </p:cNvPr>
          <p:cNvPicPr>
            <a:picLocks noChangeAspect="1"/>
          </p:cNvPicPr>
          <p:nvPr/>
        </p:nvPicPr>
        <p:blipFill>
          <a:blip r:embed="rId3"/>
          <a:stretch>
            <a:fillRect/>
          </a:stretch>
        </p:blipFill>
        <p:spPr>
          <a:xfrm>
            <a:off x="-130395" y="6663481"/>
            <a:ext cx="4964149" cy="2818703"/>
          </a:xfrm>
          <a:prstGeom prst="rect">
            <a:avLst/>
          </a:prstGeom>
        </p:spPr>
      </p:pic>
      <p:sp>
        <p:nvSpPr>
          <p:cNvPr id="94" name="Ellipse 22">
            <a:extLst>
              <a:ext uri="{FF2B5EF4-FFF2-40B4-BE49-F238E27FC236}">
                <a16:creationId xmlns:a16="http://schemas.microsoft.com/office/drawing/2014/main" id="{C82F9365-D4AD-4E66-A990-56B69BBC7DCE}"/>
              </a:ext>
            </a:extLst>
          </p:cNvPr>
          <p:cNvSpPr/>
          <p:nvPr/>
        </p:nvSpPr>
        <p:spPr>
          <a:xfrm>
            <a:off x="2552784" y="2325964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95" name="Ellipse 22">
            <a:extLst>
              <a:ext uri="{FF2B5EF4-FFF2-40B4-BE49-F238E27FC236}">
                <a16:creationId xmlns:a16="http://schemas.microsoft.com/office/drawing/2014/main" id="{4C14E29B-4EE4-4ED2-85C3-1F77BCFEF0BE}"/>
              </a:ext>
            </a:extLst>
          </p:cNvPr>
          <p:cNvSpPr/>
          <p:nvPr/>
        </p:nvSpPr>
        <p:spPr>
          <a:xfrm>
            <a:off x="2552784" y="2375721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01" name="Ellipse 22">
            <a:extLst>
              <a:ext uri="{FF2B5EF4-FFF2-40B4-BE49-F238E27FC236}">
                <a16:creationId xmlns:a16="http://schemas.microsoft.com/office/drawing/2014/main" id="{29857B6A-8370-49A4-A4D9-3E21F3B2E993}"/>
              </a:ext>
            </a:extLst>
          </p:cNvPr>
          <p:cNvSpPr/>
          <p:nvPr/>
        </p:nvSpPr>
        <p:spPr>
          <a:xfrm>
            <a:off x="3555105" y="23757218"/>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8" name="Table 142">
            <a:extLst>
              <a:ext uri="{FF2B5EF4-FFF2-40B4-BE49-F238E27FC236}">
                <a16:creationId xmlns:a16="http://schemas.microsoft.com/office/drawing/2014/main" id="{3E53EDDB-ADDC-4247-AB49-82911B87D84D}"/>
              </a:ext>
            </a:extLst>
          </p:cNvPr>
          <p:cNvGraphicFramePr>
            <a:graphicFrameLocks noGrp="1"/>
          </p:cNvGraphicFramePr>
          <p:nvPr>
            <p:extLst>
              <p:ext uri="{D42A27DB-BD31-4B8C-83A1-F6EECF244321}">
                <p14:modId xmlns:p14="http://schemas.microsoft.com/office/powerpoint/2010/main" val="643151096"/>
              </p:ext>
            </p:extLst>
          </p:nvPr>
        </p:nvGraphicFramePr>
        <p:xfrm>
          <a:off x="-591087" y="10257447"/>
          <a:ext cx="13176306" cy="3729294"/>
        </p:xfrm>
        <a:graphic>
          <a:graphicData uri="http://schemas.openxmlformats.org/drawingml/2006/table">
            <a:tbl>
              <a:tblPr firstRow="1" bandRow="1">
                <a:tableStyleId>{5C22544A-7EE6-4342-B048-85BDC9FD1C3A}</a:tableStyleId>
              </a:tblPr>
              <a:tblGrid>
                <a:gridCol w="1338982">
                  <a:extLst>
                    <a:ext uri="{9D8B030D-6E8A-4147-A177-3AD203B41FA5}">
                      <a16:colId xmlns:a16="http://schemas.microsoft.com/office/drawing/2014/main" val="1842606820"/>
                    </a:ext>
                  </a:extLst>
                </a:gridCol>
                <a:gridCol w="1847052">
                  <a:extLst>
                    <a:ext uri="{9D8B030D-6E8A-4147-A177-3AD203B41FA5}">
                      <a16:colId xmlns:a16="http://schemas.microsoft.com/office/drawing/2014/main" val="3149760030"/>
                    </a:ext>
                  </a:extLst>
                </a:gridCol>
                <a:gridCol w="2614196">
                  <a:extLst>
                    <a:ext uri="{9D8B030D-6E8A-4147-A177-3AD203B41FA5}">
                      <a16:colId xmlns:a16="http://schemas.microsoft.com/office/drawing/2014/main" val="2115851003"/>
                    </a:ext>
                  </a:extLst>
                </a:gridCol>
                <a:gridCol w="1803263">
                  <a:extLst>
                    <a:ext uri="{9D8B030D-6E8A-4147-A177-3AD203B41FA5}">
                      <a16:colId xmlns:a16="http://schemas.microsoft.com/office/drawing/2014/main" val="974451925"/>
                    </a:ext>
                  </a:extLst>
                </a:gridCol>
                <a:gridCol w="2099696">
                  <a:extLst>
                    <a:ext uri="{9D8B030D-6E8A-4147-A177-3AD203B41FA5}">
                      <a16:colId xmlns:a16="http://schemas.microsoft.com/office/drawing/2014/main" val="1144659816"/>
                    </a:ext>
                  </a:extLst>
                </a:gridCol>
                <a:gridCol w="1743740">
                  <a:extLst>
                    <a:ext uri="{9D8B030D-6E8A-4147-A177-3AD203B41FA5}">
                      <a16:colId xmlns:a16="http://schemas.microsoft.com/office/drawing/2014/main" val="297790444"/>
                    </a:ext>
                  </a:extLst>
                </a:gridCol>
                <a:gridCol w="1729377">
                  <a:extLst>
                    <a:ext uri="{9D8B030D-6E8A-4147-A177-3AD203B41FA5}">
                      <a16:colId xmlns:a16="http://schemas.microsoft.com/office/drawing/2014/main" val="2341571255"/>
                    </a:ext>
                  </a:extLst>
                </a:gridCol>
              </a:tblGrid>
              <a:tr h="19541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386124">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Genauigkeit</a:t>
                      </a:r>
                      <a:endParaRPr lang="en-US" sz="1400" dirty="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386124">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CES (Customer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949220">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Arial"/>
                        </a:rPr>
                        <a:t>Sean Ellis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Nachfrage nach dem Produkt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p>
                      <a:pPr marL="285750" indent="-285750">
                        <a:buFont typeface="Arial" panose="020B0604020202020204" pitchFamily="34" charset="0"/>
                        <a:buChar char="•"/>
                      </a:pPr>
                      <a:r>
                        <a:rPr lang="de-DE" sz="1400">
                          <a:solidFill>
                            <a:srgbClr val="000000">
                              <a:lumMod val="75000"/>
                              <a:lumOff val="25000"/>
                            </a:srgbClr>
                          </a:solidFill>
                          <a:latin typeface="Arial"/>
                        </a:rPr>
                        <a:t>Erwerbs- und Aufbewahrungsnachweise</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Engagement</a:t>
                      </a:r>
                    </a:p>
                    <a:p>
                      <a:pPr marL="285750" indent="-285750">
                        <a:buFont typeface="Arial" panose="020B0604020202020204" pitchFamily="34" charset="0"/>
                        <a:buChar char="•"/>
                      </a:pPr>
                      <a:r>
                        <a:rPr lang="de-DE" sz="1400">
                          <a:solidFill>
                            <a:srgbClr val="000000">
                              <a:lumMod val="75000"/>
                              <a:lumOff val="25000"/>
                            </a:srgbClr>
                          </a:solidFill>
                          <a:latin typeface="Arial"/>
                        </a:rPr>
                        <a:t>Aufmerksamkeit</a:t>
                      </a:r>
                    </a:p>
                    <a:p>
                      <a:pPr marL="285750" indent="-285750">
                        <a:buFont typeface="Arial" panose="020B0604020202020204" pitchFamily="34" charset="0"/>
                        <a:buChar char="•"/>
                      </a:pPr>
                      <a:r>
                        <a:rPr lang="de-DE" sz="1400">
                          <a:solidFill>
                            <a:srgbClr val="000000">
                              <a:lumMod val="75000"/>
                              <a:lumOff val="25000"/>
                            </a:srgbClr>
                          </a:solidFill>
                          <a:latin typeface="Arial"/>
                        </a:rPr>
                        <a:t>Verständnis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Interaktionen</a:t>
                      </a:r>
                    </a:p>
                    <a:p>
                      <a:pPr marL="285750" indent="-285750">
                        <a:buFont typeface="Arial" panose="020B0604020202020204" pitchFamily="34" charset="0"/>
                        <a:buChar char="•"/>
                      </a:pPr>
                      <a:r>
                        <a:rPr lang="en-US" sz="1400">
                          <a:solidFill>
                            <a:srgbClr val="000000">
                              <a:lumMod val="75000"/>
                              <a:lumOff val="25000"/>
                            </a:srgbClr>
                          </a:solidFill>
                          <a:latin typeface="Arial"/>
                        </a:rPr>
                        <a:t>Antwortquote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27681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Finanzielle Beweise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Preis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9" name="Textfeld 83">
            <a:extLst>
              <a:ext uri="{FF2B5EF4-FFF2-40B4-BE49-F238E27FC236}">
                <a16:creationId xmlns:a16="http://schemas.microsoft.com/office/drawing/2014/main" id="{68F5515E-A17C-4C50-9A0F-CA4D8B0490D3}"/>
              </a:ext>
            </a:extLst>
          </p:cNvPr>
          <p:cNvSpPr txBox="1"/>
          <p:nvPr/>
        </p:nvSpPr>
        <p:spPr>
          <a:xfrm>
            <a:off x="-736003" y="9795264"/>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0" name="Gerader Verbinder 11">
            <a:extLst>
              <a:ext uri="{FF2B5EF4-FFF2-40B4-BE49-F238E27FC236}">
                <a16:creationId xmlns:a16="http://schemas.microsoft.com/office/drawing/2014/main" id="{B042D9B7-004F-4E92-8F1A-61D96E850F0E}"/>
              </a:ext>
            </a:extLst>
          </p:cNvPr>
          <p:cNvCxnSpPr/>
          <p:nvPr/>
        </p:nvCxnSpPr>
        <p:spPr bwMode="auto">
          <a:xfrm>
            <a:off x="5964474" y="24921815"/>
            <a:ext cx="0" cy="295608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Textfeld 105">
            <a:extLst>
              <a:ext uri="{FF2B5EF4-FFF2-40B4-BE49-F238E27FC236}">
                <a16:creationId xmlns:a16="http://schemas.microsoft.com/office/drawing/2014/main" id="{DCC47DBE-F2FB-4BA7-A67A-80FC65C38AF2}"/>
              </a:ext>
            </a:extLst>
          </p:cNvPr>
          <p:cNvSpPr txBox="1"/>
          <p:nvPr/>
        </p:nvSpPr>
        <p:spPr>
          <a:xfrm>
            <a:off x="6160985" y="24499033"/>
            <a:ext cx="29893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106">
            <a:extLst>
              <a:ext uri="{FF2B5EF4-FFF2-40B4-BE49-F238E27FC236}">
                <a16:creationId xmlns:a16="http://schemas.microsoft.com/office/drawing/2014/main" id="{977771AE-32DE-4D50-81BA-F0811363F209}"/>
              </a:ext>
            </a:extLst>
          </p:cNvPr>
          <p:cNvSpPr txBox="1"/>
          <p:nvPr/>
        </p:nvSpPr>
        <p:spPr>
          <a:xfrm>
            <a:off x="-736003" y="24499033"/>
            <a:ext cx="27713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8" name="Textfeld 110">
            <a:extLst>
              <a:ext uri="{FF2B5EF4-FFF2-40B4-BE49-F238E27FC236}">
                <a16:creationId xmlns:a16="http://schemas.microsoft.com/office/drawing/2014/main" id="{E0432FAA-E76A-4E94-A4E1-5F18B933B8CF}"/>
              </a:ext>
            </a:extLst>
          </p:cNvPr>
          <p:cNvSpPr txBox="1"/>
          <p:nvPr/>
        </p:nvSpPr>
        <p:spPr>
          <a:xfrm>
            <a:off x="-633550" y="24921814"/>
            <a:ext cx="2654550" cy="276897"/>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0" name="Textfeld 112">
            <a:extLst>
              <a:ext uri="{FF2B5EF4-FFF2-40B4-BE49-F238E27FC236}">
                <a16:creationId xmlns:a16="http://schemas.microsoft.com/office/drawing/2014/main" id="{5785AB1B-E254-4340-98E4-7AA6C7F06546}"/>
              </a:ext>
            </a:extLst>
          </p:cNvPr>
          <p:cNvSpPr txBox="1"/>
          <p:nvPr/>
        </p:nvSpPr>
        <p:spPr>
          <a:xfrm>
            <a:off x="2327172" y="2492181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2" name="Textfeld 113">
            <a:extLst>
              <a:ext uri="{FF2B5EF4-FFF2-40B4-BE49-F238E27FC236}">
                <a16:creationId xmlns:a16="http://schemas.microsoft.com/office/drawing/2014/main" id="{5F5CD4E1-09F9-4188-8599-107FD13C001D}"/>
              </a:ext>
            </a:extLst>
          </p:cNvPr>
          <p:cNvSpPr txBox="1"/>
          <p:nvPr/>
        </p:nvSpPr>
        <p:spPr>
          <a:xfrm>
            <a:off x="6249705" y="2492181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03" name="Textfeld 114">
            <a:extLst>
              <a:ext uri="{FF2B5EF4-FFF2-40B4-BE49-F238E27FC236}">
                <a16:creationId xmlns:a16="http://schemas.microsoft.com/office/drawing/2014/main" id="{5FA7CEF0-BF08-4618-B026-F6926C4190EE}"/>
              </a:ext>
            </a:extLst>
          </p:cNvPr>
          <p:cNvSpPr txBox="1"/>
          <p:nvPr/>
        </p:nvSpPr>
        <p:spPr>
          <a:xfrm>
            <a:off x="9550552" y="24921815"/>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0" name="Textfeld 173">
            <a:extLst>
              <a:ext uri="{FF2B5EF4-FFF2-40B4-BE49-F238E27FC236}">
                <a16:creationId xmlns:a16="http://schemas.microsoft.com/office/drawing/2014/main" id="{7A7EC5C4-A9DB-4E6C-A517-11567C36BE4E}"/>
              </a:ext>
            </a:extLst>
          </p:cNvPr>
          <p:cNvSpPr txBox="1"/>
          <p:nvPr/>
        </p:nvSpPr>
        <p:spPr>
          <a:xfrm>
            <a:off x="-655370" y="25273593"/>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a:effectLst/>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PM55: Solution image</a:t>
            </a:r>
          </a:p>
        </p:txBody>
      </p:sp>
      <p:sp>
        <p:nvSpPr>
          <p:cNvPr id="117" name="Textfeld 173">
            <a:extLst>
              <a:ext uri="{FF2B5EF4-FFF2-40B4-BE49-F238E27FC236}">
                <a16:creationId xmlns:a16="http://schemas.microsoft.com/office/drawing/2014/main" id="{2C69996D-1307-4E4C-AABA-40325374378A}"/>
              </a:ext>
            </a:extLst>
          </p:cNvPr>
          <p:cNvSpPr txBox="1"/>
          <p:nvPr/>
        </p:nvSpPr>
        <p:spPr>
          <a:xfrm>
            <a:off x="2294496" y="25273593"/>
            <a:ext cx="3390690" cy="1384995"/>
          </a:xfrm>
          <a:prstGeom prst="rect">
            <a:avLst/>
          </a:prstGeom>
          <a:noFill/>
        </p:spPr>
        <p:txBody>
          <a:bodyPr wrap="square" rtlCol="0">
            <a:spAutoFit/>
          </a:bodyPr>
          <a:lstStyle/>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PM56: Digital brochure</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PM06: Feature Stub</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PM34: Canvas Based </a:t>
            </a:r>
            <a:r>
              <a:rPr lang="en-GB" sz="1400" i="0" err="1">
                <a:effectLst/>
                <a:latin typeface="Arial" panose="020B0604020202020204" pitchFamily="34" charset="0"/>
                <a:cs typeface="Arial" panose="020B0604020202020204" pitchFamily="34" charset="0"/>
              </a:rPr>
              <a:t>Visualisierung</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PM41: </a:t>
            </a:r>
            <a:r>
              <a:rPr lang="en-GB" sz="1400" i="0" err="1">
                <a:effectLst/>
                <a:latin typeface="Arial" panose="020B0604020202020204" pitchFamily="34" charset="0"/>
                <a:cs typeface="Arial" panose="020B0604020202020204" pitchFamily="34" charset="0"/>
              </a:rPr>
              <a:t>Pitchdeck</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PM35: Blog post</a:t>
            </a:r>
          </a:p>
        </p:txBody>
      </p:sp>
      <p:sp>
        <p:nvSpPr>
          <p:cNvPr id="118" name="Textfeld 173">
            <a:extLst>
              <a:ext uri="{FF2B5EF4-FFF2-40B4-BE49-F238E27FC236}">
                <a16:creationId xmlns:a16="http://schemas.microsoft.com/office/drawing/2014/main" id="{E9774507-C41F-43E1-B8E7-319BAA477246}"/>
              </a:ext>
            </a:extLst>
          </p:cNvPr>
          <p:cNvSpPr txBox="1"/>
          <p:nvPr/>
        </p:nvSpPr>
        <p:spPr>
          <a:xfrm>
            <a:off x="6218359" y="25273593"/>
            <a:ext cx="2948698" cy="738664"/>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VM05: Conjoint Analyse</a:t>
            </a: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VM26: Online Communities </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VM32: Triangulation</a:t>
            </a:r>
            <a:endParaRPr lang="en-GB" sz="1400">
              <a:latin typeface="Arial" panose="020B0604020202020204" pitchFamily="34" charset="0"/>
              <a:cs typeface="Arial" panose="020B0604020202020204" pitchFamily="34" charset="0"/>
            </a:endParaRPr>
          </a:p>
        </p:txBody>
      </p:sp>
      <p:cxnSp>
        <p:nvCxnSpPr>
          <p:cNvPr id="119" name="Gerader Verbinder 58">
            <a:extLst>
              <a:ext uri="{FF2B5EF4-FFF2-40B4-BE49-F238E27FC236}">
                <a16:creationId xmlns:a16="http://schemas.microsoft.com/office/drawing/2014/main" id="{326192A3-BFAF-4B5A-BB85-23177ECC826C}"/>
              </a:ext>
            </a:extLst>
          </p:cNvPr>
          <p:cNvCxnSpPr/>
          <p:nvPr/>
        </p:nvCxnSpPr>
        <p:spPr bwMode="auto">
          <a:xfrm flipV="1">
            <a:off x="-606954" y="24427066"/>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Textfeld 173">
            <a:extLst>
              <a:ext uri="{FF2B5EF4-FFF2-40B4-BE49-F238E27FC236}">
                <a16:creationId xmlns:a16="http://schemas.microsoft.com/office/drawing/2014/main" id="{E99EF5AC-B029-40A9-8899-4685A2468403}"/>
              </a:ext>
            </a:extLst>
          </p:cNvPr>
          <p:cNvSpPr txBox="1"/>
          <p:nvPr/>
        </p:nvSpPr>
        <p:spPr>
          <a:xfrm>
            <a:off x="9521898" y="25273593"/>
            <a:ext cx="3161972" cy="267765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VM01: Ethnographische Beobachtung</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VM04: Biometric Response</a:t>
            </a:r>
            <a:endParaRPr lang="de-DE"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VM14: Micro Surveys</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VM15: Mobile Surveys</a:t>
            </a:r>
          </a:p>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VM06: </a:t>
            </a:r>
            <a:r>
              <a:rPr lang="en-GB" sz="1400" i="0" u="none" strike="noStrike" err="1">
                <a:effectLst/>
                <a:latin typeface="Arial" panose="020B0604020202020204" pitchFamily="34" charset="0"/>
                <a:cs typeface="Arial" panose="020B0604020202020204" pitchFamily="34" charset="0"/>
              </a:rPr>
              <a:t>Erfolgsfaktoren</a:t>
            </a:r>
            <a:r>
              <a:rPr lang="en-GB" sz="1400">
                <a:latin typeface="Arial" panose="020B0604020202020204" pitchFamily="34" charset="0"/>
                <a:cs typeface="Arial" panose="020B0604020202020204" pitchFamily="34" charset="0"/>
              </a:rPr>
              <a:t> </a:t>
            </a:r>
            <a:r>
              <a:rPr lang="en-GB" sz="1400" i="0" u="none" strike="noStrike">
                <a:effectLst/>
                <a:latin typeface="Arial" panose="020B0604020202020204" pitchFamily="34" charset="0"/>
                <a:cs typeface="Arial" panose="020B0604020202020204" pitchFamily="34" charset="0"/>
              </a:rPr>
              <a:t>Analyse</a:t>
            </a:r>
            <a:r>
              <a:rPr lang="de-DE" sz="1400" i="0" u="none" strike="noStrike">
                <a:effectLst/>
                <a:latin typeface="Arial" panose="020B0604020202020204" pitchFamily="34" charset="0"/>
                <a:cs typeface="Arial" panose="020B0604020202020204" pitchFamily="34" charset="0"/>
              </a:rPr>
              <a:t> </a:t>
            </a:r>
            <a:endParaRPr lang="en-GB" sz="1400" u="none" strike="noStrike">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VM12: </a:t>
            </a:r>
            <a:r>
              <a:rPr lang="en-GB" sz="1400" i="0" u="none" strike="noStrike" err="1">
                <a:effectLst/>
                <a:latin typeface="Arial" panose="020B0604020202020204" pitchFamily="34" charset="0"/>
                <a:cs typeface="Arial" panose="020B0604020202020204" pitchFamily="34" charset="0"/>
              </a:rPr>
              <a:t>Standardisiete</a:t>
            </a:r>
            <a:r>
              <a:rPr lang="en-GB" sz="1400" i="0" u="none" strike="noStrike">
                <a:effectLst/>
                <a:latin typeface="Arial" panose="020B0604020202020204" pitchFamily="34" charset="0"/>
                <a:cs typeface="Arial" panose="020B0604020202020204" pitchFamily="34" charset="0"/>
              </a:rPr>
              <a:t> interview</a:t>
            </a:r>
          </a:p>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VM13: </a:t>
            </a:r>
            <a:r>
              <a:rPr lang="en-GB" sz="1400" i="0" u="none" strike="noStrike" err="1">
                <a:effectLst/>
                <a:latin typeface="Arial" panose="020B0604020202020204" pitchFamily="34" charset="0"/>
                <a:cs typeface="Arial" panose="020B0604020202020204" pitchFamily="34" charset="0"/>
              </a:rPr>
              <a:t>Tiefen</a:t>
            </a:r>
            <a:r>
              <a:rPr lang="en-GB" sz="1400" i="0" u="none" strike="noStrike">
                <a:effectLst/>
                <a:latin typeface="Arial" panose="020B0604020202020204" pitchFamily="34" charset="0"/>
                <a:cs typeface="Arial" panose="020B0604020202020204" pitchFamily="34" charset="0"/>
              </a:rPr>
              <a:t> interviews</a:t>
            </a:r>
            <a:endParaRPr lang="en-GB" sz="1400" u="none" strike="noStrike">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VM18: </a:t>
            </a:r>
            <a:r>
              <a:rPr lang="en-GB" sz="1400" i="0" err="1">
                <a:effectLst/>
                <a:latin typeface="Arial" panose="020B0604020202020204" pitchFamily="34" charset="0"/>
                <a:cs typeface="Arial" panose="020B0604020202020204" pitchFamily="34" charset="0"/>
              </a:rPr>
              <a:t>Testmärkte</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VM23: Social Media Analytics</a:t>
            </a:r>
            <a:endParaRPr lang="en-GB" sz="1400" u="none" strike="noStrike">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VM25:Mobile Ethnography</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VM34: Evidence Based Practices </a:t>
            </a:r>
          </a:p>
        </p:txBody>
      </p:sp>
      <p:cxnSp>
        <p:nvCxnSpPr>
          <p:cNvPr id="123" name="Gerader Verbinder 11">
            <a:extLst>
              <a:ext uri="{FF2B5EF4-FFF2-40B4-BE49-F238E27FC236}">
                <a16:creationId xmlns:a16="http://schemas.microsoft.com/office/drawing/2014/main" id="{EC2660E1-B42D-4DD8-AABC-70CBB43DAB5A}"/>
              </a:ext>
            </a:extLst>
          </p:cNvPr>
          <p:cNvCxnSpPr/>
          <p:nvPr/>
        </p:nvCxnSpPr>
        <p:spPr bwMode="auto">
          <a:xfrm>
            <a:off x="5981733" y="21358625"/>
            <a:ext cx="0" cy="290865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feld 2">
            <a:extLst>
              <a:ext uri="{FF2B5EF4-FFF2-40B4-BE49-F238E27FC236}">
                <a16:creationId xmlns:a16="http://schemas.microsoft.com/office/drawing/2014/main" id="{0D1F6E70-BEFB-4ADA-8A70-4A9EEBEF5ACC}"/>
              </a:ext>
            </a:extLst>
          </p:cNvPr>
          <p:cNvSpPr txBox="1"/>
          <p:nvPr/>
        </p:nvSpPr>
        <p:spPr>
          <a:xfrm>
            <a:off x="13106400" y="1129598"/>
            <a:ext cx="3365500" cy="2031325"/>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If you write „einige Beispiele“ you have to give more than one example. If you just want to do the one example with Kundenzufriedenheit you have to write „Ein Beispiel für einen Fragebogen ist: …“</a:t>
            </a:r>
          </a:p>
        </p:txBody>
      </p:sp>
      <p:graphicFrame>
        <p:nvGraphicFramePr>
          <p:cNvPr id="104" name="Table 23">
            <a:extLst>
              <a:ext uri="{FF2B5EF4-FFF2-40B4-BE49-F238E27FC236}">
                <a16:creationId xmlns:a16="http://schemas.microsoft.com/office/drawing/2014/main" id="{EB9190E1-FC8A-447B-B629-1FE8FD8ABFF6}"/>
              </a:ext>
            </a:extLst>
          </p:cNvPr>
          <p:cNvGraphicFramePr>
            <a:graphicFrameLocks noGrp="1"/>
          </p:cNvGraphicFramePr>
          <p:nvPr>
            <p:extLst>
              <p:ext uri="{D42A27DB-BD31-4B8C-83A1-F6EECF244321}">
                <p14:modId xmlns:p14="http://schemas.microsoft.com/office/powerpoint/2010/main" val="630186800"/>
              </p:ext>
            </p:extLst>
          </p:nvPr>
        </p:nvGraphicFramePr>
        <p:xfrm>
          <a:off x="-53691" y="17123105"/>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sp>
        <p:nvSpPr>
          <p:cNvPr id="85" name="Rectangle 84">
            <a:extLst>
              <a:ext uri="{FF2B5EF4-FFF2-40B4-BE49-F238E27FC236}">
                <a16:creationId xmlns:a16="http://schemas.microsoft.com/office/drawing/2014/main" id="{138E8060-867A-48B1-B56B-443B043FC658}"/>
              </a:ext>
            </a:extLst>
          </p:cNvPr>
          <p:cNvSpPr/>
          <p:nvPr/>
        </p:nvSpPr>
        <p:spPr>
          <a:xfrm>
            <a:off x="-858536" y="2840560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A29C40E7-A396-4ECD-8CB9-3C92DD178DE1}"/>
              </a:ext>
            </a:extLst>
          </p:cNvPr>
          <p:cNvSpPr/>
          <p:nvPr/>
        </p:nvSpPr>
        <p:spPr>
          <a:xfrm>
            <a:off x="12622298" y="2197009"/>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1123E619-52DC-43CD-911C-EA66D400FC16}"/>
              </a:ext>
            </a:extLst>
          </p:cNvPr>
          <p:cNvSpPr/>
          <p:nvPr/>
        </p:nvSpPr>
        <p:spPr>
          <a:xfrm>
            <a:off x="-915072" y="791044"/>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42" name="Textfeld 96">
            <a:extLst>
              <a:ext uri="{FF2B5EF4-FFF2-40B4-BE49-F238E27FC236}">
                <a16:creationId xmlns:a16="http://schemas.microsoft.com/office/drawing/2014/main" id="{5AEFF083-075A-4824-AC1D-B96C06D212ED}"/>
              </a:ext>
            </a:extLst>
          </p:cNvPr>
          <p:cNvSpPr txBox="1"/>
          <p:nvPr/>
        </p:nvSpPr>
        <p:spPr>
          <a:xfrm>
            <a:off x="5296794" y="6430264"/>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143" name="Gerader Verbinder 97">
            <a:extLst>
              <a:ext uri="{FF2B5EF4-FFF2-40B4-BE49-F238E27FC236}">
                <a16:creationId xmlns:a16="http://schemas.microsoft.com/office/drawing/2014/main" id="{1C64B821-0319-4BD3-BB4C-4876A7832AE6}"/>
              </a:ext>
            </a:extLst>
          </p:cNvPr>
          <p:cNvCxnSpPr/>
          <p:nvPr/>
        </p:nvCxnSpPr>
        <p:spPr bwMode="auto">
          <a:xfrm>
            <a:off x="5127542" y="6727876"/>
            <a:ext cx="2584" cy="27543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 name="Textfeld 121">
            <a:extLst>
              <a:ext uri="{FF2B5EF4-FFF2-40B4-BE49-F238E27FC236}">
                <a16:creationId xmlns:a16="http://schemas.microsoft.com/office/drawing/2014/main" id="{C66A1CFD-1B0F-416B-8E06-C246B1A8B8CC}"/>
              </a:ext>
            </a:extLst>
          </p:cNvPr>
          <p:cNvSpPr txBox="1"/>
          <p:nvPr/>
        </p:nvSpPr>
        <p:spPr>
          <a:xfrm>
            <a:off x="6766724" y="7845835"/>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49" name="Textfeld 122">
            <a:extLst>
              <a:ext uri="{FF2B5EF4-FFF2-40B4-BE49-F238E27FC236}">
                <a16:creationId xmlns:a16="http://schemas.microsoft.com/office/drawing/2014/main" id="{12B2D138-9C22-4C7C-994C-0C1467CDB3BE}"/>
              </a:ext>
            </a:extLst>
          </p:cNvPr>
          <p:cNvSpPr txBox="1"/>
          <p:nvPr/>
        </p:nvSpPr>
        <p:spPr>
          <a:xfrm>
            <a:off x="5154178" y="7845835"/>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Tab/ Laptop</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pic>
        <p:nvPicPr>
          <p:cNvPr id="152" name="Graphic 151" descr="Blueprint with solid fill">
            <a:extLst>
              <a:ext uri="{FF2B5EF4-FFF2-40B4-BE49-F238E27FC236}">
                <a16:creationId xmlns:a16="http://schemas.microsoft.com/office/drawing/2014/main" id="{4793C83D-B4B3-4C6F-8571-D3C735468B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13904" y="7008380"/>
            <a:ext cx="914400" cy="914400"/>
          </a:xfrm>
          <a:prstGeom prst="rect">
            <a:avLst/>
          </a:prstGeom>
        </p:spPr>
      </p:pic>
      <p:pic>
        <p:nvPicPr>
          <p:cNvPr id="155" name="Picture 154">
            <a:extLst>
              <a:ext uri="{FF2B5EF4-FFF2-40B4-BE49-F238E27FC236}">
                <a16:creationId xmlns:a16="http://schemas.microsoft.com/office/drawing/2014/main" id="{48057265-2A74-46AA-90F0-E138516D8C45}"/>
              </a:ext>
            </a:extLst>
          </p:cNvPr>
          <p:cNvPicPr>
            <a:picLocks noChangeAspect="1"/>
          </p:cNvPicPr>
          <p:nvPr/>
        </p:nvPicPr>
        <p:blipFill>
          <a:blip r:embed="rId6"/>
          <a:stretch>
            <a:fillRect/>
          </a:stretch>
        </p:blipFill>
        <p:spPr>
          <a:xfrm>
            <a:off x="5535528" y="8302416"/>
            <a:ext cx="924908" cy="808756"/>
          </a:xfrm>
          <a:prstGeom prst="rect">
            <a:avLst/>
          </a:prstGeom>
        </p:spPr>
      </p:pic>
      <p:sp>
        <p:nvSpPr>
          <p:cNvPr id="156" name="Textfeld 124">
            <a:extLst>
              <a:ext uri="{FF2B5EF4-FFF2-40B4-BE49-F238E27FC236}">
                <a16:creationId xmlns:a16="http://schemas.microsoft.com/office/drawing/2014/main" id="{C6D196F3-D783-49F7-985F-F8D73CDDA3B4}"/>
              </a:ext>
            </a:extLst>
          </p:cNvPr>
          <p:cNvSpPr txBox="1"/>
          <p:nvPr/>
        </p:nvSpPr>
        <p:spPr>
          <a:xfrm>
            <a:off x="5283821" y="9035786"/>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Fragebogen-formular</a:t>
            </a:r>
          </a:p>
        </p:txBody>
      </p:sp>
      <p:cxnSp>
        <p:nvCxnSpPr>
          <p:cNvPr id="162" name="Gerader Verbinder 118">
            <a:extLst>
              <a:ext uri="{FF2B5EF4-FFF2-40B4-BE49-F238E27FC236}">
                <a16:creationId xmlns:a16="http://schemas.microsoft.com/office/drawing/2014/main" id="{A35785BE-C088-436D-A986-FDB60F067AD1}"/>
              </a:ext>
            </a:extLst>
          </p:cNvPr>
          <p:cNvCxnSpPr/>
          <p:nvPr/>
        </p:nvCxnSpPr>
        <p:spPr bwMode="auto">
          <a:xfrm>
            <a:off x="8141175" y="7126870"/>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3" name="Picture 162" descr="A picture containing logo&#10;&#10;Description automatically generated">
            <a:extLst>
              <a:ext uri="{FF2B5EF4-FFF2-40B4-BE49-F238E27FC236}">
                <a16:creationId xmlns:a16="http://schemas.microsoft.com/office/drawing/2014/main" id="{C61A1611-9298-47DF-B1AA-F5342B190008}"/>
              </a:ext>
            </a:extLst>
          </p:cNvPr>
          <p:cNvPicPr>
            <a:picLocks noChangeAspect="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656676" y="8632415"/>
            <a:ext cx="1966924" cy="720574"/>
          </a:xfrm>
          <a:prstGeom prst="rect">
            <a:avLst/>
          </a:prstGeom>
        </p:spPr>
      </p:pic>
      <p:pic>
        <p:nvPicPr>
          <p:cNvPr id="164" name="Picture 163" descr="A picture containing text, clipart&#10;&#10;Description automatically generated">
            <a:extLst>
              <a:ext uri="{FF2B5EF4-FFF2-40B4-BE49-F238E27FC236}">
                <a16:creationId xmlns:a16="http://schemas.microsoft.com/office/drawing/2014/main" id="{B1D1E6CA-8366-472F-A189-2E93C74092E7}"/>
              </a:ext>
            </a:extLst>
          </p:cNvPr>
          <p:cNvPicPr>
            <a:picLocks noChangeAspect="1"/>
          </p:cNvPicPr>
          <p:nvPr/>
        </p:nvPicPr>
        <p:blipFill rotWithShape="1">
          <a:blip r:embed="rId8">
            <a:extLst>
              <a:ext uri="{28A0092B-C50C-407E-A947-70E740481C1C}">
                <a14:useLocalDpi xmlns:a14="http://schemas.microsoft.com/office/drawing/2010/main" val="0"/>
              </a:ext>
            </a:extLst>
          </a:blip>
          <a:srcRect b="24429"/>
          <a:stretch/>
        </p:blipFill>
        <p:spPr>
          <a:xfrm>
            <a:off x="8429552" y="7785783"/>
            <a:ext cx="1966924" cy="767985"/>
          </a:xfrm>
          <a:prstGeom prst="rect">
            <a:avLst/>
          </a:prstGeom>
        </p:spPr>
      </p:pic>
      <p:pic>
        <p:nvPicPr>
          <p:cNvPr id="167" name="Picture 166" descr="A picture containing text, clipart&#10;&#10;Description automatically generated">
            <a:extLst>
              <a:ext uri="{FF2B5EF4-FFF2-40B4-BE49-F238E27FC236}">
                <a16:creationId xmlns:a16="http://schemas.microsoft.com/office/drawing/2014/main" id="{7EE7B441-B569-4F52-9380-956B0059D76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1750" l="3049" r="99756">
                        <a14:foregroundMark x1="9024" y1="43000" x2="22805" y2="94500"/>
                        <a14:foregroundMark x1="22805" y1="94500" x2="19146" y2="23250"/>
                        <a14:foregroundMark x1="19146" y1="23250" x2="26341" y2="80750"/>
                        <a14:foregroundMark x1="26341" y1="80750" x2="76098" y2="54000"/>
                        <a14:foregroundMark x1="76098" y1="54000" x2="48171" y2="57750"/>
                        <a14:foregroundMark x1="48171" y1="57750" x2="77195" y2="64500"/>
                        <a14:foregroundMark x1="77195" y1="64500" x2="99878" y2="46250"/>
                        <a14:foregroundMark x1="99878" y1="46250" x2="49634" y2="60500"/>
                        <a14:foregroundMark x1="22561" y1="59500" x2="3049" y2="72750"/>
                        <a14:foregroundMark x1="4756" y1="36250" x2="39878" y2="10000"/>
                        <a14:foregroundMark x1="39878" y1="10000" x2="43659" y2="15250"/>
                        <a14:foregroundMark x1="36098" y1="36250" x2="37195" y2="44000"/>
                        <a14:foregroundMark x1="60976" y1="49500" x2="86829" y2="41750"/>
                        <a14:foregroundMark x1="58780" y1="44000" x2="89390" y2="49500"/>
                        <a14:foregroundMark x1="89390" y1="49500" x2="67317" y2="72750"/>
                        <a14:foregroundMark x1="67317" y1="72750" x2="95122" y2="45000"/>
                        <a14:foregroundMark x1="95122" y1="45000" x2="67805" y2="40750"/>
                        <a14:foregroundMark x1="67805" y1="40750" x2="65244" y2="66250"/>
                        <a14:foregroundMark x1="58293" y1="71750" x2="96098" y2="75000"/>
                        <a14:foregroundMark x1="91220" y1="71750" x2="98293" y2="65000"/>
                        <a14:foregroundMark x1="90122" y1="66250" x2="91220" y2="69500"/>
                        <a14:foregroundMark x1="86341" y1="66250" x2="99268" y2="72750"/>
                        <a14:foregroundMark x1="85244" y1="65000" x2="99878" y2="65000"/>
                        <a14:foregroundMark x1="74512" y1="61750" x2="95488" y2="61750"/>
                        <a14:foregroundMark x1="58293" y1="69500" x2="56098" y2="57250"/>
                        <a14:foregroundMark x1="69634" y1="44000" x2="55488" y2="41750"/>
                        <a14:foregroundMark x1="69024" y1="41750" x2="55000" y2="40750"/>
                        <a14:foregroundMark x1="57195" y1="41750" x2="58293" y2="46250"/>
                        <a14:foregroundMark x1="96585" y1="40750" x2="97195" y2="59500"/>
                        <a14:foregroundMark x1="97683" y1="40750" x2="97683" y2="59500"/>
                        <a14:foregroundMark x1="61463" y1="51750" x2="59268" y2="58500"/>
                        <a14:foregroundMark x1="57683" y1="62750" x2="57195" y2="47250"/>
                        <a14:foregroundMark x1="69634" y1="45000" x2="60976" y2="38500"/>
                        <a14:foregroundMark x1="67927" y1="43000" x2="58780" y2="40750"/>
                        <a14:foregroundMark x1="66341" y1="39500" x2="61463" y2="39500"/>
                        <a14:foregroundMark x1="64756" y1="39500" x2="57683" y2="39500"/>
                        <a14:foregroundMark x1="61463" y1="37250" x2="60976" y2="50750"/>
                        <a14:foregroundMark x1="59878" y1="35250" x2="59878" y2="41750"/>
                        <a14:foregroundMark x1="60976" y1="37250" x2="63049" y2="44000"/>
                        <a14:foregroundMark x1="63049" y1="35250" x2="63049" y2="43000"/>
                        <a14:foregroundMark x1="65854" y1="33000" x2="65854" y2="38500"/>
                        <a14:foregroundMark x1="59878" y1="38500" x2="57195" y2="44000"/>
                        <a14:foregroundMark x1="57683" y1="31750" x2="57683" y2="43000"/>
                        <a14:foregroundMark x1="96585" y1="41750" x2="99268" y2="74000"/>
                        <a14:foregroundMark x1="98780" y1="36250" x2="98293" y2="47250"/>
                        <a14:foregroundMark x1="98293" y1="33000" x2="96585" y2="46250"/>
                        <a14:foregroundMark x1="8537" y1="33000" x2="33415" y2="29500"/>
                        <a14:foregroundMark x1="33415" y1="26250" x2="34512" y2="60500"/>
                        <a14:foregroundMark x1="36098" y1="37250" x2="38293" y2="68500"/>
                        <a14:foregroundMark x1="38293" y1="33000" x2="38293" y2="72750"/>
                        <a14:foregroundMark x1="42561" y1="30750" x2="41463" y2="74000"/>
                        <a14:foregroundMark x1="39878" y1="25250" x2="40976" y2="46250"/>
                        <a14:foregroundMark x1="13415" y1="38500" x2="17195" y2="57250"/>
                        <a14:foregroundMark x1="24146" y1="24000" x2="6829" y2="30750"/>
                        <a14:foregroundMark x1="16585" y1="27500" x2="12317" y2="31750"/>
                        <a14:foregroundMark x1="4756" y1="79500" x2="21463" y2="85000"/>
                        <a14:foregroundMark x1="23659" y1="91750" x2="5122" y2="55250"/>
                        <a14:foregroundMark x1="5122" y1="55250" x2="15488" y2="36250"/>
                      </a14:backgroundRemoval>
                    </a14:imgEffect>
                  </a14:imgLayer>
                </a14:imgProps>
              </a:ext>
              <a:ext uri="{28A0092B-C50C-407E-A947-70E740481C1C}">
                <a14:useLocalDpi xmlns:a14="http://schemas.microsoft.com/office/drawing/2010/main" val="0"/>
              </a:ext>
            </a:extLst>
          </a:blip>
          <a:stretch>
            <a:fillRect/>
          </a:stretch>
        </p:blipFill>
        <p:spPr>
          <a:xfrm>
            <a:off x="10656676" y="7626665"/>
            <a:ext cx="1966924" cy="959475"/>
          </a:xfrm>
          <a:prstGeom prst="rect">
            <a:avLst/>
          </a:prstGeom>
        </p:spPr>
      </p:pic>
      <p:pic>
        <p:nvPicPr>
          <p:cNvPr id="168" name="Picture 167" descr="Logo, company name&#10;&#10;Description automatically generated">
            <a:extLst>
              <a:ext uri="{FF2B5EF4-FFF2-40B4-BE49-F238E27FC236}">
                <a16:creationId xmlns:a16="http://schemas.microsoft.com/office/drawing/2014/main" id="{E493F7CD-577C-4360-820D-5B7DC7CC1398}"/>
              </a:ext>
            </a:extLst>
          </p:cNvPr>
          <p:cNvPicPr>
            <a:picLocks noChangeAspect="1"/>
          </p:cNvPicPr>
          <p:nvPr/>
        </p:nvPicPr>
        <p:blipFill rotWithShape="1">
          <a:blip r:embed="rId11">
            <a:extLst>
              <a:ext uri="{28A0092B-C50C-407E-A947-70E740481C1C}">
                <a14:useLocalDpi xmlns:a14="http://schemas.microsoft.com/office/drawing/2010/main" val="0"/>
              </a:ext>
            </a:extLst>
          </a:blip>
          <a:srcRect l="5369" t="35103" r="2688" b="35913"/>
          <a:stretch/>
        </p:blipFill>
        <p:spPr>
          <a:xfrm>
            <a:off x="8429552" y="6927857"/>
            <a:ext cx="1966924" cy="613389"/>
          </a:xfrm>
          <a:prstGeom prst="rect">
            <a:avLst/>
          </a:prstGeom>
        </p:spPr>
      </p:pic>
      <p:pic>
        <p:nvPicPr>
          <p:cNvPr id="174" name="Picture 173" descr="A picture containing logo&#10;&#10;Description automatically generated">
            <a:extLst>
              <a:ext uri="{FF2B5EF4-FFF2-40B4-BE49-F238E27FC236}">
                <a16:creationId xmlns:a16="http://schemas.microsoft.com/office/drawing/2014/main" id="{F8F4F244-9B6B-47E4-B1E4-2C59A9AB2AE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34584" y="6835312"/>
            <a:ext cx="2149285" cy="868950"/>
          </a:xfrm>
          <a:prstGeom prst="rect">
            <a:avLst/>
          </a:prstGeom>
        </p:spPr>
      </p:pic>
      <p:pic>
        <p:nvPicPr>
          <p:cNvPr id="175" name="Graphic 174" descr="Laptop with solid fill">
            <a:extLst>
              <a:ext uri="{FF2B5EF4-FFF2-40B4-BE49-F238E27FC236}">
                <a16:creationId xmlns:a16="http://schemas.microsoft.com/office/drawing/2014/main" id="{E99AB9C0-F887-44AB-82B9-470CEEBAA66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83076" y="7008380"/>
            <a:ext cx="914400" cy="914400"/>
          </a:xfrm>
          <a:prstGeom prst="rect">
            <a:avLst/>
          </a:prstGeom>
        </p:spPr>
      </p:pic>
      <p:pic>
        <p:nvPicPr>
          <p:cNvPr id="176" name="Picture 175">
            <a:extLst>
              <a:ext uri="{FF2B5EF4-FFF2-40B4-BE49-F238E27FC236}">
                <a16:creationId xmlns:a16="http://schemas.microsoft.com/office/drawing/2014/main" id="{D631AF6D-8E8C-4C8B-BC0C-E8AB2D73861B}"/>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4414" b="22342" l="31188" r="69059">
                        <a14:foregroundMark x1="31188" y1="16757" x2="67079" y2="19459"/>
                        <a14:foregroundMark x1="67079" y1="19459" x2="36634" y2="20901"/>
                        <a14:foregroundMark x1="36634" y1="20901" x2="39851" y2="18198"/>
                        <a14:foregroundMark x1="68069" y1="19099" x2="37871" y2="17297"/>
                        <a14:foregroundMark x1="60891" y1="17117" x2="65842" y2="19640"/>
                      </a14:backgroundRemoval>
                    </a14:imgEffect>
                  </a14:imgLayer>
                </a14:imgProps>
              </a:ext>
            </a:extLst>
          </a:blip>
          <a:srcRect l="27038" t="13536" r="26061" b="76582"/>
          <a:stretch/>
        </p:blipFill>
        <p:spPr>
          <a:xfrm>
            <a:off x="8396072" y="8740042"/>
            <a:ext cx="2043639" cy="591487"/>
          </a:xfrm>
          <a:prstGeom prst="rect">
            <a:avLst/>
          </a:prstGeom>
        </p:spPr>
      </p:pic>
      <p:sp>
        <p:nvSpPr>
          <p:cNvPr id="177" name="Textfeld 74">
            <a:extLst>
              <a:ext uri="{FF2B5EF4-FFF2-40B4-BE49-F238E27FC236}">
                <a16:creationId xmlns:a16="http://schemas.microsoft.com/office/drawing/2014/main" id="{99594D7D-19FA-4CF9-B09A-E9F6A2FB55C3}"/>
              </a:ext>
            </a:extLst>
          </p:cNvPr>
          <p:cNvSpPr txBox="1"/>
          <p:nvPr/>
        </p:nvSpPr>
        <p:spPr>
          <a:xfrm>
            <a:off x="-736003" y="16699082"/>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79" name="Gerader Verbinder 58">
            <a:extLst>
              <a:ext uri="{FF2B5EF4-FFF2-40B4-BE49-F238E27FC236}">
                <a16:creationId xmlns:a16="http://schemas.microsoft.com/office/drawing/2014/main" id="{690C2543-4F94-46F5-87FC-751B549AECB2}"/>
              </a:ext>
            </a:extLst>
          </p:cNvPr>
          <p:cNvCxnSpPr/>
          <p:nvPr/>
        </p:nvCxnSpPr>
        <p:spPr bwMode="auto">
          <a:xfrm flipV="1">
            <a:off x="6193447" y="21129691"/>
            <a:ext cx="6448890" cy="12927"/>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0" name="Textfeld 76">
            <a:extLst>
              <a:ext uri="{FF2B5EF4-FFF2-40B4-BE49-F238E27FC236}">
                <a16:creationId xmlns:a16="http://schemas.microsoft.com/office/drawing/2014/main" id="{317936D9-1E58-4A8F-9D0C-BECDCF88C2EA}"/>
              </a:ext>
            </a:extLst>
          </p:cNvPr>
          <p:cNvSpPr txBox="1"/>
          <p:nvPr/>
        </p:nvSpPr>
        <p:spPr>
          <a:xfrm>
            <a:off x="6160985" y="21252085"/>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05" name="Rectangle 104">
            <a:extLst>
              <a:ext uri="{FF2B5EF4-FFF2-40B4-BE49-F238E27FC236}">
                <a16:creationId xmlns:a16="http://schemas.microsoft.com/office/drawing/2014/main" id="{43D39DC0-54B8-4CE3-9EB8-69FC28FF2F1D}"/>
              </a:ext>
            </a:extLst>
          </p:cNvPr>
          <p:cNvSpPr/>
          <p:nvPr/>
        </p:nvSpPr>
        <p:spPr>
          <a:xfrm>
            <a:off x="-2323341" y="77735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14390178-BDE1-4F94-89AE-D0CBFBFD4445}"/>
              </a:ext>
            </a:extLst>
          </p:cNvPr>
          <p:cNvSpPr/>
          <p:nvPr/>
        </p:nvSpPr>
        <p:spPr>
          <a:xfrm>
            <a:off x="-1957822" y="346456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75A476CA-A98D-4C87-94C9-E06005A6A635}"/>
              </a:ext>
            </a:extLst>
          </p:cNvPr>
          <p:cNvSpPr/>
          <p:nvPr/>
        </p:nvSpPr>
        <p:spPr>
          <a:xfrm>
            <a:off x="-1570047" y="2477941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B35C0338-9514-4219-8631-F967949DD227}"/>
              </a:ext>
            </a:extLst>
          </p:cNvPr>
          <p:cNvSpPr/>
          <p:nvPr/>
        </p:nvSpPr>
        <p:spPr>
          <a:xfrm>
            <a:off x="-490414" y="27877896"/>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4F3EBCEB-B727-40F2-8201-9A216D16D6B7}"/>
              </a:ext>
            </a:extLst>
          </p:cNvPr>
          <p:cNvSpPr/>
          <p:nvPr/>
        </p:nvSpPr>
        <p:spPr>
          <a:xfrm>
            <a:off x="-2798583" y="21160484"/>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013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911062" y="64207"/>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Tx/>
              <a:buNone/>
              <a:tabLst/>
              <a:defRPr/>
            </a:pP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VM08: </a:t>
            </a:r>
            <a:r>
              <a:rPr lang="en-GB" sz="2200" b="1" dirty="0">
                <a:solidFill>
                  <a:schemeClr val="bg1"/>
                </a:solidFill>
                <a:latin typeface="Arial" panose="020B0604020202020204" pitchFamily="34" charset="0"/>
                <a:cs typeface="Arial" panose="020B0604020202020204" pitchFamily="34" charset="0"/>
              </a:rPr>
              <a:t>Laddering Technik </a:t>
            </a:r>
            <a:r>
              <a:rPr kumimoji="0" lang="de-DE" sz="2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lang="de-DE" sz="2200" b="1" dirty="0">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Validierungsmethode | Befragung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911062" y="725691"/>
            <a:ext cx="13824823" cy="26722874"/>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728093" y="824175"/>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56840" y="1281342"/>
            <a:ext cx="0" cy="1680708"/>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611421" y="1255626"/>
            <a:ext cx="6281271"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dirty="0">
                <a:solidFill>
                  <a:srgbClr val="000000">
                    <a:lumMod val="75000"/>
                    <a:lumOff val="25000"/>
                  </a:srgbClr>
                </a:solidFill>
                <a:latin typeface="Arial" panose="020B0604020202020204" pitchFamily="34" charset="0"/>
                <a:cs typeface="Arial" panose="020B0604020202020204" pitchFamily="34" charset="0"/>
              </a:rPr>
              <a:t>Das Konzept der Laddering-Technik besteht aus einer Reihe von Interviewfragen. Der Zweck dieser Fragen besteht darin, die verborgenen Verbindungen zwischen den Entscheidungen, die ein Individuum trifft, und den zugrunde liegenden Motivationen hinter diesen Entscheidungen aufzudecken. Die dabei gewonnenen Erkenntnisse sind von unschätzbarem Wert und haben zahlreiche praktische Anwendungen.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2755383284"/>
              </p:ext>
            </p:extLst>
          </p:nvPr>
        </p:nvGraphicFramePr>
        <p:xfrm>
          <a:off x="6593737" y="21728740"/>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364169" y="22311408"/>
            <a:ext cx="0" cy="428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0353739" y="22738094"/>
            <a:ext cx="10430" cy="42089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728093" y="27007438"/>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577809" y="27013279"/>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[Win16]</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620076" y="315775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66694" y="824175"/>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339726"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Die Technik beginnt mit einer einfachen Frage, und dann wird eine weitere Frage zu dieser Antwort gestellt.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solidFill>
                  <a:srgbClr val="000000">
                    <a:lumMod val="75000"/>
                    <a:lumOff val="25000"/>
                  </a:srgbClr>
                </a:solidFill>
                <a:latin typeface="Arial" panose="020B0604020202020204" pitchFamily="34" charset="0"/>
                <a:cs typeface="Arial" panose="020B0604020202020204" pitchFamily="34" charset="0"/>
              </a:rPr>
              <a:t>Interviewer: "Warum x?"</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solidFill>
                  <a:srgbClr val="000000">
                    <a:lumMod val="75000"/>
                    <a:lumOff val="25000"/>
                  </a:srgbClr>
                </a:solidFill>
                <a:latin typeface="Arial" panose="020B0604020202020204" pitchFamily="34" charset="0"/>
                <a:cs typeface="Arial" panose="020B0604020202020204" pitchFamily="34" charset="0"/>
              </a:rPr>
              <a:t>Betreff: "Weil z"</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solidFill>
                  <a:srgbClr val="000000">
                    <a:lumMod val="75000"/>
                    <a:lumOff val="25000"/>
                  </a:srgbClr>
                </a:solidFill>
                <a:latin typeface="Arial" panose="020B0604020202020204" pitchFamily="34" charset="0"/>
                <a:cs typeface="Arial" panose="020B0604020202020204" pitchFamily="34" charset="0"/>
              </a:rPr>
              <a:t>Interviewer: "Warum z?"</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solidFill>
                  <a:srgbClr val="000000">
                    <a:lumMod val="75000"/>
                    <a:lumOff val="25000"/>
                  </a:srgbClr>
                </a:solidFill>
                <a:latin typeface="Arial" panose="020B0604020202020204" pitchFamily="34" charset="0"/>
                <a:cs typeface="Arial" panose="020B0604020202020204" pitchFamily="34" charset="0"/>
              </a:rPr>
              <a:t>Betreff: "Weil b"</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solidFill>
                  <a:srgbClr val="000000">
                    <a:lumMod val="75000"/>
                    <a:lumOff val="25000"/>
                  </a:srgbClr>
                </a:solidFill>
                <a:latin typeface="Arial" panose="020B0604020202020204" pitchFamily="34" charset="0"/>
                <a:cs typeface="Arial" panose="020B0604020202020204" pitchFamily="34" charset="0"/>
              </a:rPr>
              <a:t>Interviewer: "Warum b?"</a:t>
            </a:r>
          </a:p>
        </p:txBody>
      </p:sp>
      <p:sp>
        <p:nvSpPr>
          <p:cNvPr id="131" name="Pfeil: Chevron 130">
            <a:extLst>
              <a:ext uri="{FF2B5EF4-FFF2-40B4-BE49-F238E27FC236}">
                <a16:creationId xmlns:a16="http://schemas.microsoft.com/office/drawing/2014/main" id="{BCF93BEB-481F-44C2-A311-684F8D6FA8DA}"/>
              </a:ext>
            </a:extLst>
          </p:cNvPr>
          <p:cNvSpPr/>
          <p:nvPr/>
        </p:nvSpPr>
        <p:spPr>
          <a:xfrm>
            <a:off x="-604408" y="3773687"/>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Persönliches Vorstellungsgespräch</a:t>
            </a:r>
          </a:p>
        </p:txBody>
      </p:sp>
      <p:sp>
        <p:nvSpPr>
          <p:cNvPr id="62" name="Textfeld 61">
            <a:extLst>
              <a:ext uri="{FF2B5EF4-FFF2-40B4-BE49-F238E27FC236}">
                <a16:creationId xmlns:a16="http://schemas.microsoft.com/office/drawing/2014/main" id="{697AA170-680D-4B09-B2BB-FBA4D0098502}"/>
              </a:ext>
            </a:extLst>
          </p:cNvPr>
          <p:cNvSpPr txBox="1"/>
          <p:nvPr/>
        </p:nvSpPr>
        <p:spPr>
          <a:xfrm>
            <a:off x="-633437" y="4372478"/>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Laden Sie den Kunden zu einem persönlichen Gespräch ein.</a:t>
            </a:r>
          </a:p>
        </p:txBody>
      </p:sp>
      <p:sp>
        <p:nvSpPr>
          <p:cNvPr id="63" name="Textfeld 62">
            <a:extLst>
              <a:ext uri="{FF2B5EF4-FFF2-40B4-BE49-F238E27FC236}">
                <a16:creationId xmlns:a16="http://schemas.microsoft.com/office/drawing/2014/main" id="{38CA50E6-F4B1-4914-ADD1-1015901FB7F9}"/>
              </a:ext>
            </a:extLst>
          </p:cNvPr>
          <p:cNvSpPr txBox="1"/>
          <p:nvPr/>
        </p:nvSpPr>
        <p:spPr>
          <a:xfrm>
            <a:off x="-728093" y="3284980"/>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620076" y="567077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81">
            <a:extLst>
              <a:ext uri="{FF2B5EF4-FFF2-40B4-BE49-F238E27FC236}">
                <a16:creationId xmlns:a16="http://schemas.microsoft.com/office/drawing/2014/main" id="{DEBAD933-5852-428A-902C-ED80BD2F4252}"/>
              </a:ext>
            </a:extLst>
          </p:cNvPr>
          <p:cNvSpPr/>
          <p:nvPr/>
        </p:nvSpPr>
        <p:spPr>
          <a:xfrm>
            <a:off x="2024921" y="377446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Erhebungstechniken anwenden</a:t>
            </a:r>
          </a:p>
        </p:txBody>
      </p:sp>
      <p:sp>
        <p:nvSpPr>
          <p:cNvPr id="83" name="Textfeld 82">
            <a:extLst>
              <a:ext uri="{FF2B5EF4-FFF2-40B4-BE49-F238E27FC236}">
                <a16:creationId xmlns:a16="http://schemas.microsoft.com/office/drawing/2014/main" id="{4536E79A-210E-40C2-831E-F4ACB2F6A04F}"/>
              </a:ext>
            </a:extLst>
          </p:cNvPr>
          <p:cNvSpPr txBox="1"/>
          <p:nvPr/>
        </p:nvSpPr>
        <p:spPr>
          <a:xfrm>
            <a:off x="1995892" y="4372478"/>
            <a:ext cx="2642322" cy="1169551"/>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Entlocken Abstraktionen der Konzepte auf höherer oder niedrigerer Ebene mit denen Menschen ihre Welt organisieren.</a:t>
            </a:r>
          </a:p>
        </p:txBody>
      </p:sp>
      <p:sp>
        <p:nvSpPr>
          <p:cNvPr id="87" name="Pfeil: Chevron 86">
            <a:extLst>
              <a:ext uri="{FF2B5EF4-FFF2-40B4-BE49-F238E27FC236}">
                <a16:creationId xmlns:a16="http://schemas.microsoft.com/office/drawing/2014/main" id="{1E234C48-0979-4D8A-9061-8FBF01C33EEC}"/>
              </a:ext>
            </a:extLst>
          </p:cNvPr>
          <p:cNvSpPr/>
          <p:nvPr/>
        </p:nvSpPr>
        <p:spPr>
          <a:xfrm>
            <a:off x="4654250" y="3774462"/>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kumimoji="0" lang="de-DE" sz="16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Informationen sammeln</a:t>
            </a:r>
          </a:p>
        </p:txBody>
      </p:sp>
      <p:sp>
        <p:nvSpPr>
          <p:cNvPr id="89" name="Textfeld 88">
            <a:extLst>
              <a:ext uri="{FF2B5EF4-FFF2-40B4-BE49-F238E27FC236}">
                <a16:creationId xmlns:a16="http://schemas.microsoft.com/office/drawing/2014/main" id="{877DF413-0156-4249-B5F2-5F9FBC2B37ED}"/>
              </a:ext>
            </a:extLst>
          </p:cNvPr>
          <p:cNvSpPr txBox="1"/>
          <p:nvPr/>
        </p:nvSpPr>
        <p:spPr>
          <a:xfrm>
            <a:off x="4625221" y="4372478"/>
            <a:ext cx="2642322" cy="738664"/>
          </a:xfrm>
          <a:prstGeom prst="rect">
            <a:avLst/>
          </a:prstGeom>
          <a:noFill/>
        </p:spPr>
        <p:txBody>
          <a:bodyPr wrap="square" rtlCol="0">
            <a:spAutoFit/>
          </a:bodyPr>
          <a:lstStyle/>
          <a:p>
            <a:pPr marL="174625" indent="-174625">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Sammeln Sie Kundenresonanz für die gestellten Fragen</a:t>
            </a:r>
          </a:p>
        </p:txBody>
      </p:sp>
      <p:sp>
        <p:nvSpPr>
          <p:cNvPr id="96" name="Textfeld 95">
            <a:extLst>
              <a:ext uri="{FF2B5EF4-FFF2-40B4-BE49-F238E27FC236}">
                <a16:creationId xmlns:a16="http://schemas.microsoft.com/office/drawing/2014/main" id="{06A60633-6CAA-4DAE-949C-A99304CF6637}"/>
              </a:ext>
            </a:extLst>
          </p:cNvPr>
          <p:cNvSpPr txBox="1"/>
          <p:nvPr/>
        </p:nvSpPr>
        <p:spPr>
          <a:xfrm>
            <a:off x="-728093" y="5773546"/>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4473153" y="5778630"/>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3854472" y="6187602"/>
            <a:ext cx="0" cy="303916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620076" y="9421696"/>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Textfeld 121">
            <a:extLst>
              <a:ext uri="{FF2B5EF4-FFF2-40B4-BE49-F238E27FC236}">
                <a16:creationId xmlns:a16="http://schemas.microsoft.com/office/drawing/2014/main" id="{4C6929B7-EBB3-42B6-82E1-C427AF656815}"/>
              </a:ext>
            </a:extLst>
          </p:cNvPr>
          <p:cNvSpPr txBox="1"/>
          <p:nvPr/>
        </p:nvSpPr>
        <p:spPr>
          <a:xfrm>
            <a:off x="5702369" y="7408413"/>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23" name="Textfeld 122">
            <a:extLst>
              <a:ext uri="{FF2B5EF4-FFF2-40B4-BE49-F238E27FC236}">
                <a16:creationId xmlns:a16="http://schemas.microsoft.com/office/drawing/2014/main" id="{9384453F-3054-4F1B-8F08-E538E16BD306}"/>
              </a:ext>
            </a:extLst>
          </p:cNvPr>
          <p:cNvSpPr txBox="1"/>
          <p:nvPr/>
        </p:nvSpPr>
        <p:spPr>
          <a:xfrm>
            <a:off x="3922413" y="7408413"/>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dirty="0">
                <a:solidFill>
                  <a:srgbClr val="000000"/>
                </a:solidFill>
                <a:latin typeface="Arial" panose="020B0604020202020204" pitchFamily="34" charset="0"/>
                <a:cs typeface="Arial" panose="020B0604020202020204" pitchFamily="34" charset="0"/>
              </a:rPr>
              <a:t>Tab/ Laptop</a:t>
            </a:r>
            <a:endParaRPr kumimoji="0" lang="de-DE"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620076" y="14238404"/>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728093" y="14361983"/>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571455" y="14813375"/>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4054174" y="14813375"/>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680151" y="14813375"/>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590506" y="15333995"/>
            <a:ext cx="3264399"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Kano-Modell</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Alternative Lösungen (A/B)	</a:t>
            </a:r>
          </a:p>
        </p:txBody>
      </p:sp>
      <p:sp>
        <p:nvSpPr>
          <p:cNvPr id="166" name="Textfeld 165">
            <a:extLst>
              <a:ext uri="{FF2B5EF4-FFF2-40B4-BE49-F238E27FC236}">
                <a16:creationId xmlns:a16="http://schemas.microsoft.com/office/drawing/2014/main" id="{2DBA5164-E769-4231-AF8F-3F4EA3889AA9}"/>
              </a:ext>
            </a:extLst>
          </p:cNvPr>
          <p:cNvSpPr txBox="1"/>
          <p:nvPr/>
        </p:nvSpPr>
        <p:spPr>
          <a:xfrm>
            <a:off x="4054173" y="15381147"/>
            <a:ext cx="3424411" cy="1169551"/>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Multivariate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Sean Ellis test</a:t>
            </a:r>
          </a:p>
        </p:txBody>
      </p:sp>
      <p:cxnSp>
        <p:nvCxnSpPr>
          <p:cNvPr id="169" name="Gerader Verbinder 168">
            <a:extLst>
              <a:ext uri="{FF2B5EF4-FFF2-40B4-BE49-F238E27FC236}">
                <a16:creationId xmlns:a16="http://schemas.microsoft.com/office/drawing/2014/main" id="{3308679A-E6C6-4B62-85D3-8448C286EB21}"/>
              </a:ext>
            </a:extLst>
          </p:cNvPr>
          <p:cNvCxnSpPr/>
          <p:nvPr/>
        </p:nvCxnSpPr>
        <p:spPr bwMode="auto">
          <a:xfrm>
            <a:off x="-620076" y="1665031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3443431423"/>
              </p:ext>
            </p:extLst>
          </p:nvPr>
        </p:nvGraphicFramePr>
        <p:xfrm>
          <a:off x="11017" y="21584786"/>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2089045" y="2337939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9892199" y="23158986"/>
            <a:ext cx="471971" cy="46547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9892199" y="23624461"/>
            <a:ext cx="888790" cy="429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602063" y="26881413"/>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0" name="Graphic 89" descr="Blueprint with solid fill">
            <a:extLst>
              <a:ext uri="{FF2B5EF4-FFF2-40B4-BE49-F238E27FC236}">
                <a16:creationId xmlns:a16="http://schemas.microsoft.com/office/drawing/2014/main" id="{E92E99B3-929F-49B4-944C-DB9FBE94B5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0683" y="6540871"/>
            <a:ext cx="914400" cy="914400"/>
          </a:xfrm>
          <a:prstGeom prst="rect">
            <a:avLst/>
          </a:prstGeom>
        </p:spPr>
      </p:pic>
      <p:sp>
        <p:nvSpPr>
          <p:cNvPr id="121" name="Ellipse 22">
            <a:extLst>
              <a:ext uri="{FF2B5EF4-FFF2-40B4-BE49-F238E27FC236}">
                <a16:creationId xmlns:a16="http://schemas.microsoft.com/office/drawing/2014/main" id="{8750DDC7-8AA2-480C-ABFA-6B9E6A3E6CF0}"/>
              </a:ext>
            </a:extLst>
          </p:cNvPr>
          <p:cNvSpPr/>
          <p:nvPr/>
        </p:nvSpPr>
        <p:spPr>
          <a:xfrm>
            <a:off x="3071771" y="2337939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3071771" y="2389296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589137" y="2337939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676296" y="15357673"/>
            <a:ext cx="3850409" cy="1169551"/>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Rekursive Abstraktion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Narrative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Geerdete Theorie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Clusteranalyse oder Segmentierung</a:t>
            </a:r>
          </a:p>
        </p:txBody>
      </p:sp>
      <p:sp>
        <p:nvSpPr>
          <p:cNvPr id="117" name="Ellipse 22">
            <a:extLst>
              <a:ext uri="{FF2B5EF4-FFF2-40B4-BE49-F238E27FC236}">
                <a16:creationId xmlns:a16="http://schemas.microsoft.com/office/drawing/2014/main" id="{61BE471C-898A-4C0C-AF10-0449F159DA8B}"/>
              </a:ext>
            </a:extLst>
          </p:cNvPr>
          <p:cNvSpPr/>
          <p:nvPr/>
        </p:nvSpPr>
        <p:spPr>
          <a:xfrm>
            <a:off x="2089045" y="23892964"/>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8" name="Ellipse 22">
            <a:extLst>
              <a:ext uri="{FF2B5EF4-FFF2-40B4-BE49-F238E27FC236}">
                <a16:creationId xmlns:a16="http://schemas.microsoft.com/office/drawing/2014/main" id="{ECA1AB8B-A521-485D-A8C1-74A6C22ABEDE}"/>
              </a:ext>
            </a:extLst>
          </p:cNvPr>
          <p:cNvSpPr/>
          <p:nvPr/>
        </p:nvSpPr>
        <p:spPr>
          <a:xfrm>
            <a:off x="2622091" y="23379396"/>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0" name="Table 142">
            <a:extLst>
              <a:ext uri="{FF2B5EF4-FFF2-40B4-BE49-F238E27FC236}">
                <a16:creationId xmlns:a16="http://schemas.microsoft.com/office/drawing/2014/main" id="{FFF942D8-5FF0-46E4-8746-6A01741BAB0B}"/>
              </a:ext>
            </a:extLst>
          </p:cNvPr>
          <p:cNvGraphicFramePr>
            <a:graphicFrameLocks noGrp="1"/>
          </p:cNvGraphicFramePr>
          <p:nvPr>
            <p:extLst>
              <p:ext uri="{D42A27DB-BD31-4B8C-83A1-F6EECF244321}">
                <p14:modId xmlns:p14="http://schemas.microsoft.com/office/powerpoint/2010/main" val="3989939041"/>
              </p:ext>
            </p:extLst>
          </p:nvPr>
        </p:nvGraphicFramePr>
        <p:xfrm>
          <a:off x="-603480" y="10022810"/>
          <a:ext cx="13129836" cy="4006905"/>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1802978">
                  <a:extLst>
                    <a:ext uri="{9D8B030D-6E8A-4147-A177-3AD203B41FA5}">
                      <a16:colId xmlns:a16="http://schemas.microsoft.com/office/drawing/2014/main" val="2115851003"/>
                    </a:ext>
                  </a:extLst>
                </a:gridCol>
                <a:gridCol w="1791222">
                  <a:extLst>
                    <a:ext uri="{9D8B030D-6E8A-4147-A177-3AD203B41FA5}">
                      <a16:colId xmlns:a16="http://schemas.microsoft.com/office/drawing/2014/main" val="974451925"/>
                    </a:ext>
                  </a:extLst>
                </a:gridCol>
                <a:gridCol w="2290048">
                  <a:extLst>
                    <a:ext uri="{9D8B030D-6E8A-4147-A177-3AD203B41FA5}">
                      <a16:colId xmlns:a16="http://schemas.microsoft.com/office/drawing/2014/main" val="1144659816"/>
                    </a:ext>
                  </a:extLst>
                </a:gridCol>
                <a:gridCol w="1964156">
                  <a:extLst>
                    <a:ext uri="{9D8B030D-6E8A-4147-A177-3AD203B41FA5}">
                      <a16:colId xmlns:a16="http://schemas.microsoft.com/office/drawing/2014/main" val="297790444"/>
                    </a:ext>
                  </a:extLst>
                </a:gridCol>
                <a:gridCol w="1800972">
                  <a:extLst>
                    <a:ext uri="{9D8B030D-6E8A-4147-A177-3AD203B41FA5}">
                      <a16:colId xmlns:a16="http://schemas.microsoft.com/office/drawing/2014/main" val="2341571255"/>
                    </a:ext>
                  </a:extLst>
                </a:gridCol>
              </a:tblGrid>
              <a:tr h="334243">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853064">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66043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CES (consumer Effort 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1045692">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lumMod val="75000"/>
                              <a:lumOff val="25000"/>
                            </a:srgbClr>
                          </a:solidFill>
                          <a:latin typeface="Arial"/>
                        </a:rPr>
                        <a:t>Sean Ellis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a:solidFill>
                            <a:srgbClr val="000000">
                              <a:lumMod val="75000"/>
                              <a:lumOff val="25000"/>
                            </a:srgbClr>
                          </a:solidFill>
                          <a:latin typeface="Arial"/>
                        </a:rPr>
                        <a:t>Marken-bekanntheit</a:t>
                      </a:r>
                    </a:p>
                    <a:p>
                      <a:pPr marL="285750" indent="-285750">
                        <a:buFont typeface="Arial" panose="020B0604020202020204" pitchFamily="34" charset="0"/>
                        <a:buChar char="•"/>
                      </a:pPr>
                      <a:r>
                        <a:rPr lang="de-DE" sz="1400">
                          <a:solidFill>
                            <a:srgbClr val="000000">
                              <a:lumMod val="75000"/>
                              <a:lumOff val="25000"/>
                            </a:srgbClr>
                          </a:solidFill>
                          <a:latin typeface="Arial"/>
                        </a:rPr>
                        <a:t>Nachfrage nach dem Produkt</a:t>
                      </a:r>
                    </a:p>
                    <a:p>
                      <a:pPr marL="285750" indent="-285750">
                        <a:buFont typeface="Arial" panose="020B0604020202020204" pitchFamily="34" charset="0"/>
                        <a:buChar char="•"/>
                      </a:pPr>
                      <a:r>
                        <a:rPr lang="de-DE" sz="1400">
                          <a:solidFill>
                            <a:srgbClr val="000000">
                              <a:lumMod val="75000"/>
                              <a:lumOff val="25000"/>
                            </a:srgbClr>
                          </a:solidFill>
                          <a:latin typeface="Arial"/>
                        </a:rPr>
                        <a:t>Kundenbeweise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Benutzer-Bewertung</a:t>
                      </a:r>
                      <a:endParaRPr lang="en-BZ" sz="1400" b="0" kern="1200" noProof="0">
                        <a:solidFill>
                          <a:schemeClr val="dk1"/>
                        </a:solidFill>
                        <a:latin typeface="Arial" panose="020B0604020202020204" pitchFamily="34" charset="0"/>
                        <a:ea typeface="+mn-ea"/>
                        <a:cs typeface="Arial" panose="020B0604020202020204" pitchFamily="34" charset="0"/>
                      </a:endParaRP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err="1">
                          <a:solidFill>
                            <a:srgbClr val="000000">
                              <a:lumMod val="75000"/>
                              <a:lumOff val="25000"/>
                            </a:srgbClr>
                          </a:solidFill>
                          <a:latin typeface="Arial"/>
                        </a:rPr>
                        <a:t>Impressionen</a:t>
                      </a:r>
                      <a:endParaRPr lang="en-US" sz="1400">
                        <a:solidFill>
                          <a:srgbClr val="000000">
                            <a:lumMod val="75000"/>
                            <a:lumOff val="25000"/>
                          </a:srgbClr>
                        </a:solidFill>
                        <a:latin typeface="Arial"/>
                      </a:endParaRPr>
                    </a:p>
                    <a:p>
                      <a:pPr marL="285750" indent="-285750">
                        <a:buFont typeface="Arial" panose="020B0604020202020204" pitchFamily="34" charset="0"/>
                        <a:buChar char="•"/>
                      </a:pPr>
                      <a:r>
                        <a:rPr lang="en-US" sz="1400">
                          <a:solidFill>
                            <a:srgbClr val="000000">
                              <a:lumMod val="75000"/>
                              <a:lumOff val="25000"/>
                            </a:srgbClr>
                          </a:solidFill>
                          <a:latin typeface="Arial"/>
                        </a:rPr>
                        <a:t>Engagement</a:t>
                      </a:r>
                    </a:p>
                    <a:p>
                      <a:pPr marL="285750" indent="-285750">
                        <a:buFont typeface="Arial" panose="020B0604020202020204" pitchFamily="34" charset="0"/>
                        <a:buChar char="•"/>
                      </a:pPr>
                      <a:r>
                        <a:rPr lang="en-US" sz="1400">
                          <a:solidFill>
                            <a:srgbClr val="000000">
                              <a:lumMod val="75000"/>
                              <a:lumOff val="25000"/>
                            </a:srgbClr>
                          </a:solidFill>
                          <a:latin typeface="Arial"/>
                        </a:rPr>
                        <a:t>Attention</a:t>
                      </a:r>
                    </a:p>
                    <a:p>
                      <a:pPr marL="285750" indent="-285750">
                        <a:buFont typeface="Arial" panose="020B0604020202020204" pitchFamily="34" charset="0"/>
                        <a:buChar char="•"/>
                      </a:pPr>
                      <a:r>
                        <a:rPr lang="en-US" sz="1400">
                          <a:solidFill>
                            <a:srgbClr val="000000">
                              <a:lumMod val="75000"/>
                              <a:lumOff val="25000"/>
                            </a:srgbClr>
                          </a:solidFill>
                          <a:latin typeface="Arial"/>
                        </a:rPr>
                        <a:t>Trust and respect</a:t>
                      </a:r>
                    </a:p>
                    <a:p>
                      <a:pPr marL="285750" indent="-285750">
                        <a:buFont typeface="Arial" panose="020B0604020202020204" pitchFamily="34" charset="0"/>
                        <a:buChar char="•"/>
                      </a:pPr>
                      <a:r>
                        <a:rPr lang="en-US" sz="1400">
                          <a:solidFill>
                            <a:srgbClr val="000000">
                              <a:lumMod val="75000"/>
                              <a:lumOff val="25000"/>
                            </a:srgbClr>
                          </a:solidFill>
                          <a:latin typeface="Arial"/>
                        </a:rPr>
                        <a:t>Comprehension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80204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Finanzielle Beweise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Ja</a:t>
                      </a:r>
                      <a:r>
                        <a:rPr lang="en-BZ" sz="1400" b="0" kern="1200" noProof="0">
                          <a:solidFill>
                            <a:schemeClr val="dk1"/>
                          </a:solidFill>
                          <a:latin typeface="Arial" panose="020B0604020202020204" pitchFamily="34" charset="0"/>
                          <a:ea typeface="+mn-ea"/>
                          <a:cs typeface="Arial" panose="020B0604020202020204" pitchFamily="34" charset="0"/>
                        </a:rPr>
                        <a:t>/</a:t>
                      </a:r>
                      <a:r>
                        <a:rPr lang="en-BZ" sz="1400" b="0" kern="1200" noProof="0" err="1">
                          <a:solidFill>
                            <a:schemeClr val="dk1"/>
                          </a:solidFill>
                          <a:latin typeface="Arial" panose="020B0604020202020204" pitchFamily="34" charset="0"/>
                          <a:ea typeface="+mn-ea"/>
                          <a:cs typeface="Arial" panose="020B0604020202020204" pitchFamily="34" charset="0"/>
                        </a:rPr>
                        <a:t>Nein</a:t>
                      </a:r>
                      <a:r>
                        <a:rPr lang="en-BZ" sz="1400" b="0" kern="1200" noProof="0">
                          <a:solidFill>
                            <a:schemeClr val="dk1"/>
                          </a:solidFill>
                          <a:latin typeface="Arial" panose="020B0604020202020204" pitchFamily="34" charset="0"/>
                          <a:ea typeface="+mn-ea"/>
                          <a:cs typeface="Arial" panose="020B0604020202020204" pitchFamily="34" charset="0"/>
                        </a:rPr>
                        <a:t> </a:t>
                      </a:r>
                      <a:r>
                        <a:rPr lang="en-BZ" sz="1400" b="0" kern="1200" noProof="0" err="1">
                          <a:solidFill>
                            <a:schemeClr val="dk1"/>
                          </a:solidFill>
                          <a:latin typeface="Arial" panose="020B0604020202020204" pitchFamily="34" charset="0"/>
                          <a:ea typeface="+mn-ea"/>
                          <a:cs typeface="Arial" panose="020B0604020202020204" pitchFamily="34" charset="0"/>
                        </a:rPr>
                        <a:t>Anzahl</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Z" sz="1400" b="0" kern="1200" noProof="0" err="1">
                          <a:solidFill>
                            <a:schemeClr val="dk1"/>
                          </a:solidFill>
                          <a:latin typeface="Arial" panose="020B0604020202020204" pitchFamily="34" charset="0"/>
                          <a:ea typeface="+mn-ea"/>
                          <a:cs typeface="Arial" panose="020B0604020202020204" pitchFamily="34" charset="0"/>
                        </a:rPr>
                        <a:t>Preis</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1" name="Textfeld 83">
            <a:extLst>
              <a:ext uri="{FF2B5EF4-FFF2-40B4-BE49-F238E27FC236}">
                <a16:creationId xmlns:a16="http://schemas.microsoft.com/office/drawing/2014/main" id="{C88FB92C-9AB3-4C27-8881-4C4E479243BF}"/>
              </a:ext>
            </a:extLst>
          </p:cNvPr>
          <p:cNvSpPr txBox="1"/>
          <p:nvPr/>
        </p:nvSpPr>
        <p:spPr>
          <a:xfrm>
            <a:off x="-728093" y="9534612"/>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DB9DCD8-473D-4358-863D-8B86540134EE}"/>
              </a:ext>
            </a:extLst>
          </p:cNvPr>
          <p:cNvPicPr>
            <a:picLocks noChangeAspect="1"/>
          </p:cNvPicPr>
          <p:nvPr/>
        </p:nvPicPr>
        <p:blipFill rotWithShape="1">
          <a:blip r:embed="rId5">
            <a:extLst>
              <a:ext uri="{28A0092B-C50C-407E-A947-70E740481C1C}">
                <a14:useLocalDpi xmlns:a14="http://schemas.microsoft.com/office/drawing/2010/main" val="0"/>
              </a:ext>
            </a:extLst>
          </a:blip>
          <a:srcRect t="6488" b="9477"/>
          <a:stretch/>
        </p:blipFill>
        <p:spPr>
          <a:xfrm>
            <a:off x="595795" y="6057037"/>
            <a:ext cx="2649792" cy="3149402"/>
          </a:xfrm>
          <a:prstGeom prst="rect">
            <a:avLst/>
          </a:prstGeom>
        </p:spPr>
      </p:pic>
      <p:cxnSp>
        <p:nvCxnSpPr>
          <p:cNvPr id="73" name="Gerader Verbinder 11">
            <a:extLst>
              <a:ext uri="{FF2B5EF4-FFF2-40B4-BE49-F238E27FC236}">
                <a16:creationId xmlns:a16="http://schemas.microsoft.com/office/drawing/2014/main" id="{CD13BB53-5D77-44C8-A24E-9C6642C0A940}"/>
              </a:ext>
            </a:extLst>
          </p:cNvPr>
          <p:cNvCxnSpPr/>
          <p:nvPr/>
        </p:nvCxnSpPr>
        <p:spPr bwMode="auto">
          <a:xfrm>
            <a:off x="5919696" y="24971688"/>
            <a:ext cx="5037" cy="1749811"/>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Textfeld 105">
            <a:extLst>
              <a:ext uri="{FF2B5EF4-FFF2-40B4-BE49-F238E27FC236}">
                <a16:creationId xmlns:a16="http://schemas.microsoft.com/office/drawing/2014/main" id="{94599416-0CFC-411B-9B1B-D4337D6D4B95}"/>
              </a:ext>
            </a:extLst>
          </p:cNvPr>
          <p:cNvSpPr txBox="1"/>
          <p:nvPr/>
        </p:nvSpPr>
        <p:spPr>
          <a:xfrm>
            <a:off x="6118722" y="24534792"/>
            <a:ext cx="292099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5" name="Textfeld 106">
            <a:extLst>
              <a:ext uri="{FF2B5EF4-FFF2-40B4-BE49-F238E27FC236}">
                <a16:creationId xmlns:a16="http://schemas.microsoft.com/office/drawing/2014/main" id="{EA2E7028-8FB3-4A63-9E37-991CB5CDD3E8}"/>
              </a:ext>
            </a:extLst>
          </p:cNvPr>
          <p:cNvSpPr txBox="1"/>
          <p:nvPr/>
        </p:nvSpPr>
        <p:spPr>
          <a:xfrm>
            <a:off x="-728093" y="24525150"/>
            <a:ext cx="267313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76" name="Textfeld 110">
            <a:extLst>
              <a:ext uri="{FF2B5EF4-FFF2-40B4-BE49-F238E27FC236}">
                <a16:creationId xmlns:a16="http://schemas.microsoft.com/office/drawing/2014/main" id="{CD445DF8-BD2C-4F3A-AE11-612FAF6D9F27}"/>
              </a:ext>
            </a:extLst>
          </p:cNvPr>
          <p:cNvSpPr txBox="1"/>
          <p:nvPr/>
        </p:nvSpPr>
        <p:spPr>
          <a:xfrm>
            <a:off x="-623671" y="2491021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0" name="Textfeld 112">
            <a:extLst>
              <a:ext uri="{FF2B5EF4-FFF2-40B4-BE49-F238E27FC236}">
                <a16:creationId xmlns:a16="http://schemas.microsoft.com/office/drawing/2014/main" id="{40FDB54B-1CFD-40F4-B797-620C3043AF5A}"/>
              </a:ext>
            </a:extLst>
          </p:cNvPr>
          <p:cNvSpPr txBox="1"/>
          <p:nvPr/>
        </p:nvSpPr>
        <p:spPr>
          <a:xfrm>
            <a:off x="2334125" y="2491021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1" name="Textfeld 113">
            <a:extLst>
              <a:ext uri="{FF2B5EF4-FFF2-40B4-BE49-F238E27FC236}">
                <a16:creationId xmlns:a16="http://schemas.microsoft.com/office/drawing/2014/main" id="{384D6415-A9B4-46C0-A08B-3B08962360C3}"/>
              </a:ext>
            </a:extLst>
          </p:cNvPr>
          <p:cNvSpPr txBox="1"/>
          <p:nvPr/>
        </p:nvSpPr>
        <p:spPr>
          <a:xfrm>
            <a:off x="6215184" y="2491021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4" name="Textfeld 114">
            <a:extLst>
              <a:ext uri="{FF2B5EF4-FFF2-40B4-BE49-F238E27FC236}">
                <a16:creationId xmlns:a16="http://schemas.microsoft.com/office/drawing/2014/main" id="{22EE7310-9444-46B6-859E-CC51EA533008}"/>
              </a:ext>
            </a:extLst>
          </p:cNvPr>
          <p:cNvSpPr txBox="1"/>
          <p:nvPr/>
        </p:nvSpPr>
        <p:spPr>
          <a:xfrm>
            <a:off x="9557505" y="24910210"/>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5" name="Textfeld 173">
            <a:extLst>
              <a:ext uri="{FF2B5EF4-FFF2-40B4-BE49-F238E27FC236}">
                <a16:creationId xmlns:a16="http://schemas.microsoft.com/office/drawing/2014/main" id="{94A52057-7118-4F00-AC53-9AEC28CD1BBD}"/>
              </a:ext>
            </a:extLst>
          </p:cNvPr>
          <p:cNvSpPr txBox="1"/>
          <p:nvPr/>
        </p:nvSpPr>
        <p:spPr>
          <a:xfrm>
            <a:off x="-662351" y="25220291"/>
            <a:ext cx="2899758" cy="523220"/>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PM17: Paper Sketch Physical</a:t>
            </a: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PM55: Solution image</a:t>
            </a:r>
            <a:endParaRPr lang="en-GB" sz="1400" i="0">
              <a:effectLst/>
              <a:latin typeface="Arial" panose="020B0604020202020204" pitchFamily="34" charset="0"/>
              <a:cs typeface="Arial" panose="020B0604020202020204" pitchFamily="34" charset="0"/>
            </a:endParaRPr>
          </a:p>
        </p:txBody>
      </p:sp>
      <p:sp>
        <p:nvSpPr>
          <p:cNvPr id="86" name="Textfeld 173">
            <a:extLst>
              <a:ext uri="{FF2B5EF4-FFF2-40B4-BE49-F238E27FC236}">
                <a16:creationId xmlns:a16="http://schemas.microsoft.com/office/drawing/2014/main" id="{9D84986F-2D1A-4E45-A86D-E2A80A7895DF}"/>
              </a:ext>
            </a:extLst>
          </p:cNvPr>
          <p:cNvSpPr txBox="1"/>
          <p:nvPr/>
        </p:nvSpPr>
        <p:spPr>
          <a:xfrm>
            <a:off x="2301143" y="25220291"/>
            <a:ext cx="3442535" cy="1600438"/>
          </a:xfrm>
          <a:prstGeom prst="rect">
            <a:avLst/>
          </a:prstGeom>
          <a:noFill/>
        </p:spPr>
        <p:txBody>
          <a:bodyPr wrap="square" rtlCol="0">
            <a:spAutoFit/>
          </a:bodyPr>
          <a:lstStyle/>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PM39: Physical Brochure</a:t>
            </a:r>
          </a:p>
          <a:p>
            <a:pPr marL="285750" indent="-285750">
              <a:buFont typeface="Arial" panose="020B0604020202020204" pitchFamily="34" charset="0"/>
              <a:buChar char="•"/>
            </a:pPr>
            <a:r>
              <a:rPr lang="en-GB" sz="1400">
                <a:latin typeface="Arial" panose="020B0604020202020204" pitchFamily="34" charset="0"/>
                <a:cs typeface="Arial" panose="020B0604020202020204" pitchFamily="34" charset="0"/>
              </a:rPr>
              <a:t>PM22: Concept Galerie</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PM11: Paper Sketch - digital</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PM34: Canvas Based </a:t>
            </a:r>
            <a:r>
              <a:rPr lang="en-GB" sz="1400" i="0" err="1">
                <a:effectLst/>
                <a:latin typeface="Arial" panose="020B0604020202020204" pitchFamily="34" charset="0"/>
                <a:cs typeface="Arial" panose="020B0604020202020204" pitchFamily="34" charset="0"/>
              </a:rPr>
              <a:t>Visualisierung</a:t>
            </a:r>
            <a:endParaRPr lang="en-GB" sz="1400" i="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PM53: Fake Product Box</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PM56: Digital brochure</a:t>
            </a:r>
            <a:endParaRPr lang="en-GB" sz="14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PM36: Camera Journal</a:t>
            </a:r>
          </a:p>
        </p:txBody>
      </p:sp>
      <p:sp>
        <p:nvSpPr>
          <p:cNvPr id="91" name="Textfeld 173">
            <a:extLst>
              <a:ext uri="{FF2B5EF4-FFF2-40B4-BE49-F238E27FC236}">
                <a16:creationId xmlns:a16="http://schemas.microsoft.com/office/drawing/2014/main" id="{DD500A49-B8D5-403D-887F-BB7D776F340F}"/>
              </a:ext>
            </a:extLst>
          </p:cNvPr>
          <p:cNvSpPr txBox="1"/>
          <p:nvPr/>
        </p:nvSpPr>
        <p:spPr>
          <a:xfrm>
            <a:off x="6219608" y="25220291"/>
            <a:ext cx="2516121" cy="307777"/>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VM13: </a:t>
            </a:r>
            <a:r>
              <a:rPr lang="en-GB" sz="1400" i="0" u="none" strike="noStrike" err="1">
                <a:effectLst/>
                <a:latin typeface="Arial" panose="020B0604020202020204" pitchFamily="34" charset="0"/>
                <a:cs typeface="Arial" panose="020B0604020202020204" pitchFamily="34" charset="0"/>
              </a:rPr>
              <a:t>Tiefen</a:t>
            </a:r>
            <a:r>
              <a:rPr lang="en-GB" sz="1400" i="0" u="none" strike="noStrike">
                <a:effectLst/>
                <a:latin typeface="Arial" panose="020B0604020202020204" pitchFamily="34" charset="0"/>
                <a:cs typeface="Arial" panose="020B0604020202020204" pitchFamily="34" charset="0"/>
              </a:rPr>
              <a:t> interviews</a:t>
            </a:r>
            <a:r>
              <a:rPr lang="de-DE" sz="1400" i="0" u="none" strike="noStrike">
                <a:effectLst/>
                <a:latin typeface="Arial" panose="020B0604020202020204" pitchFamily="34" charset="0"/>
                <a:cs typeface="Arial" panose="020B0604020202020204" pitchFamily="34" charset="0"/>
              </a:rPr>
              <a:t>  </a:t>
            </a:r>
            <a:endParaRPr lang="en-GB" sz="1400">
              <a:latin typeface="Arial" panose="020B0604020202020204" pitchFamily="34" charset="0"/>
              <a:cs typeface="Arial" panose="020B0604020202020204" pitchFamily="34" charset="0"/>
            </a:endParaRPr>
          </a:p>
        </p:txBody>
      </p:sp>
      <p:cxnSp>
        <p:nvCxnSpPr>
          <p:cNvPr id="92" name="Gerader Verbinder 58">
            <a:extLst>
              <a:ext uri="{FF2B5EF4-FFF2-40B4-BE49-F238E27FC236}">
                <a16:creationId xmlns:a16="http://schemas.microsoft.com/office/drawing/2014/main" id="{2C7018DA-4FC8-45E7-9867-B6FBEEFC878A}"/>
              </a:ext>
            </a:extLst>
          </p:cNvPr>
          <p:cNvCxnSpPr/>
          <p:nvPr/>
        </p:nvCxnSpPr>
        <p:spPr bwMode="auto">
          <a:xfrm flipV="1">
            <a:off x="-602063" y="24429619"/>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Textfeld 173">
            <a:extLst>
              <a:ext uri="{FF2B5EF4-FFF2-40B4-BE49-F238E27FC236}">
                <a16:creationId xmlns:a16="http://schemas.microsoft.com/office/drawing/2014/main" id="{DF1283DD-2C7E-4DC8-B2FE-6B08DA192A29}"/>
              </a:ext>
            </a:extLst>
          </p:cNvPr>
          <p:cNvSpPr txBox="1"/>
          <p:nvPr/>
        </p:nvSpPr>
        <p:spPr>
          <a:xfrm>
            <a:off x="9540514" y="25286296"/>
            <a:ext cx="3105335" cy="738664"/>
          </a:xfrm>
          <a:prstGeom prst="rect">
            <a:avLst/>
          </a:prstGeom>
          <a:noFill/>
        </p:spPr>
        <p:txBody>
          <a:bodyPr wrap="square" rtlCol="0">
            <a:spAutoFit/>
          </a:bodyPr>
          <a:lstStyle/>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VM01: Ethnographische Beobachtung </a:t>
            </a:r>
          </a:p>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VM03: Labor Beobachtung</a:t>
            </a:r>
            <a:endParaRPr lang="de-DE" sz="1400">
              <a:latin typeface="Arial" panose="020B0604020202020204" pitchFamily="34" charset="0"/>
              <a:cs typeface="Arial" panose="020B0604020202020204" pitchFamily="34" charset="0"/>
            </a:endParaRPr>
          </a:p>
        </p:txBody>
      </p:sp>
      <p:cxnSp>
        <p:nvCxnSpPr>
          <p:cNvPr id="94" name="Gerader Verbinder 11">
            <a:extLst>
              <a:ext uri="{FF2B5EF4-FFF2-40B4-BE49-F238E27FC236}">
                <a16:creationId xmlns:a16="http://schemas.microsoft.com/office/drawing/2014/main" id="{97D41ACA-8054-4818-8505-0161D1D90FC3}"/>
              </a:ext>
            </a:extLst>
          </p:cNvPr>
          <p:cNvCxnSpPr/>
          <p:nvPr/>
        </p:nvCxnSpPr>
        <p:spPr bwMode="auto">
          <a:xfrm>
            <a:off x="5907090" y="21332821"/>
            <a:ext cx="8278" cy="294482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95" name="Table 23">
            <a:extLst>
              <a:ext uri="{FF2B5EF4-FFF2-40B4-BE49-F238E27FC236}">
                <a16:creationId xmlns:a16="http://schemas.microsoft.com/office/drawing/2014/main" id="{13E06A9F-A07D-4D31-8881-B8457E80F759}"/>
              </a:ext>
            </a:extLst>
          </p:cNvPr>
          <p:cNvGraphicFramePr>
            <a:graphicFrameLocks noGrp="1"/>
          </p:cNvGraphicFramePr>
          <p:nvPr>
            <p:extLst>
              <p:ext uri="{D42A27DB-BD31-4B8C-83A1-F6EECF244321}">
                <p14:modId xmlns:p14="http://schemas.microsoft.com/office/powerpoint/2010/main" val="1170618533"/>
              </p:ext>
            </p:extLst>
          </p:nvPr>
        </p:nvGraphicFramePr>
        <p:xfrm>
          <a:off x="11017" y="17141373"/>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cxnSp>
        <p:nvCxnSpPr>
          <p:cNvPr id="100" name="Gerader Verbinder 118">
            <a:extLst>
              <a:ext uri="{FF2B5EF4-FFF2-40B4-BE49-F238E27FC236}">
                <a16:creationId xmlns:a16="http://schemas.microsoft.com/office/drawing/2014/main" id="{D6FA0F57-B0B7-4BB5-A1AE-AAEE7169B100}"/>
              </a:ext>
            </a:extLst>
          </p:cNvPr>
          <p:cNvCxnSpPr>
            <a:cxnSpLocks/>
          </p:cNvCxnSpPr>
          <p:nvPr/>
        </p:nvCxnSpPr>
        <p:spPr bwMode="auto">
          <a:xfrm flipH="1">
            <a:off x="7220907" y="6589815"/>
            <a:ext cx="19278" cy="2314303"/>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6" name="Picture 105" descr="A picture containing text, clipart&#10;&#10;Description automatically generated">
            <a:extLst>
              <a:ext uri="{FF2B5EF4-FFF2-40B4-BE49-F238E27FC236}">
                <a16:creationId xmlns:a16="http://schemas.microsoft.com/office/drawing/2014/main" id="{470D76CE-1308-4CB7-8BCF-1AA8CF476130}"/>
              </a:ext>
            </a:extLst>
          </p:cNvPr>
          <p:cNvPicPr>
            <a:picLocks noChangeAspect="1"/>
          </p:cNvPicPr>
          <p:nvPr/>
        </p:nvPicPr>
        <p:blipFill rotWithShape="1">
          <a:blip r:embed="rId6">
            <a:extLst>
              <a:ext uri="{28A0092B-C50C-407E-A947-70E740481C1C}">
                <a14:useLocalDpi xmlns:a14="http://schemas.microsoft.com/office/drawing/2010/main" val="0"/>
              </a:ext>
            </a:extLst>
          </a:blip>
          <a:srcRect b="24429"/>
          <a:stretch/>
        </p:blipFill>
        <p:spPr>
          <a:xfrm>
            <a:off x="7583827" y="7922012"/>
            <a:ext cx="1945076" cy="759454"/>
          </a:xfrm>
          <a:prstGeom prst="rect">
            <a:avLst/>
          </a:prstGeom>
        </p:spPr>
      </p:pic>
      <p:pic>
        <p:nvPicPr>
          <p:cNvPr id="111" name="Picture 110" descr="A picture containing logo&#10;&#10;Description automatically generated">
            <a:extLst>
              <a:ext uri="{FF2B5EF4-FFF2-40B4-BE49-F238E27FC236}">
                <a16:creationId xmlns:a16="http://schemas.microsoft.com/office/drawing/2014/main" id="{8F7F8500-8BEA-4245-AC7D-5613093D95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3978" y="6513877"/>
            <a:ext cx="2083393" cy="842309"/>
          </a:xfrm>
          <a:prstGeom prst="rect">
            <a:avLst/>
          </a:prstGeom>
        </p:spPr>
      </p:pic>
      <p:pic>
        <p:nvPicPr>
          <p:cNvPr id="113" name="Graphic 112" descr="Laptop with solid fill">
            <a:extLst>
              <a:ext uri="{FF2B5EF4-FFF2-40B4-BE49-F238E27FC236}">
                <a16:creationId xmlns:a16="http://schemas.microsoft.com/office/drawing/2014/main" id="{285A1FD6-473B-453E-9E6B-A74ED09646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81155" y="6540871"/>
            <a:ext cx="914400" cy="914400"/>
          </a:xfrm>
          <a:prstGeom prst="rect">
            <a:avLst/>
          </a:prstGeom>
        </p:spPr>
      </p:pic>
      <p:sp>
        <p:nvSpPr>
          <p:cNvPr id="77" name="Rectangle 76">
            <a:extLst>
              <a:ext uri="{FF2B5EF4-FFF2-40B4-BE49-F238E27FC236}">
                <a16:creationId xmlns:a16="http://schemas.microsoft.com/office/drawing/2014/main" id="{99DECEEC-8CCA-4938-80D4-C45AEA3DFEEA}"/>
              </a:ext>
            </a:extLst>
          </p:cNvPr>
          <p:cNvSpPr/>
          <p:nvPr/>
        </p:nvSpPr>
        <p:spPr>
          <a:xfrm>
            <a:off x="-2673918" y="24277648"/>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D544A6F8-9307-44D6-9246-8CBDD3252DF5}"/>
              </a:ext>
            </a:extLst>
          </p:cNvPr>
          <p:cNvSpPr/>
          <p:nvPr/>
        </p:nvSpPr>
        <p:spPr>
          <a:xfrm>
            <a:off x="12621860" y="2218274"/>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B5D5BFBA-104A-4AE6-AEC3-468879A4C207}"/>
              </a:ext>
            </a:extLst>
          </p:cNvPr>
          <p:cNvSpPr/>
          <p:nvPr/>
        </p:nvSpPr>
        <p:spPr>
          <a:xfrm>
            <a:off x="-904453" y="791044"/>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pic>
        <p:nvPicPr>
          <p:cNvPr id="102" name="Picture 101" descr="A picture containing logo&#10;&#10;Description automatically generated">
            <a:extLst>
              <a:ext uri="{FF2B5EF4-FFF2-40B4-BE49-F238E27FC236}">
                <a16:creationId xmlns:a16="http://schemas.microsoft.com/office/drawing/2014/main" id="{5206D2E6-F4F6-488F-8FCE-63BA21ADC8E8}"/>
              </a:ext>
            </a:extLst>
          </p:cNvPr>
          <p:cNvPicPr>
            <a:picLocks noChangeAspect="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1823" y="7883931"/>
            <a:ext cx="2352210" cy="861722"/>
          </a:xfrm>
          <a:prstGeom prst="rect">
            <a:avLst/>
          </a:prstGeom>
        </p:spPr>
      </p:pic>
      <p:pic>
        <p:nvPicPr>
          <p:cNvPr id="104" name="Picture 103" descr="A picture containing text, clipart&#10;&#10;Description automatically generated">
            <a:extLst>
              <a:ext uri="{FF2B5EF4-FFF2-40B4-BE49-F238E27FC236}">
                <a16:creationId xmlns:a16="http://schemas.microsoft.com/office/drawing/2014/main" id="{0905D328-CF9D-4019-8AE7-03EC8E2821C2}"/>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1750" l="3049" r="99756">
                        <a14:foregroundMark x1="9024" y1="43000" x2="22805" y2="94500"/>
                        <a14:foregroundMark x1="22805" y1="94500" x2="19146" y2="23250"/>
                        <a14:foregroundMark x1="19146" y1="23250" x2="26341" y2="80750"/>
                        <a14:foregroundMark x1="26341" y1="80750" x2="76098" y2="54000"/>
                        <a14:foregroundMark x1="76098" y1="54000" x2="48171" y2="57750"/>
                        <a14:foregroundMark x1="48171" y1="57750" x2="77195" y2="64500"/>
                        <a14:foregroundMark x1="77195" y1="64500" x2="99878" y2="46250"/>
                        <a14:foregroundMark x1="99878" y1="46250" x2="49634" y2="60500"/>
                        <a14:foregroundMark x1="22561" y1="59500" x2="3049" y2="72750"/>
                        <a14:foregroundMark x1="4756" y1="36250" x2="39878" y2="10000"/>
                        <a14:foregroundMark x1="39878" y1="10000" x2="43659" y2="15250"/>
                        <a14:foregroundMark x1="36098" y1="36250" x2="37195" y2="44000"/>
                        <a14:foregroundMark x1="60976" y1="49500" x2="86829" y2="41750"/>
                        <a14:foregroundMark x1="58780" y1="44000" x2="89390" y2="49500"/>
                        <a14:foregroundMark x1="89390" y1="49500" x2="67317" y2="72750"/>
                        <a14:foregroundMark x1="67317" y1="72750" x2="95122" y2="45000"/>
                        <a14:foregroundMark x1="95122" y1="45000" x2="67805" y2="40750"/>
                        <a14:foregroundMark x1="67805" y1="40750" x2="65244" y2="66250"/>
                        <a14:foregroundMark x1="58293" y1="71750" x2="96098" y2="75000"/>
                        <a14:foregroundMark x1="91220" y1="71750" x2="98293" y2="65000"/>
                        <a14:foregroundMark x1="90122" y1="66250" x2="91220" y2="69500"/>
                        <a14:foregroundMark x1="86341" y1="66250" x2="99268" y2="72750"/>
                        <a14:foregroundMark x1="85244" y1="65000" x2="99878" y2="65000"/>
                        <a14:foregroundMark x1="74512" y1="61750" x2="95488" y2="61750"/>
                        <a14:foregroundMark x1="58293" y1="69500" x2="56098" y2="57250"/>
                        <a14:foregroundMark x1="69634" y1="44000" x2="55488" y2="41750"/>
                        <a14:foregroundMark x1="69024" y1="41750" x2="55000" y2="40750"/>
                        <a14:foregroundMark x1="57195" y1="41750" x2="58293" y2="46250"/>
                        <a14:foregroundMark x1="96585" y1="40750" x2="97195" y2="59500"/>
                        <a14:foregroundMark x1="97683" y1="40750" x2="97683" y2="59500"/>
                        <a14:foregroundMark x1="61463" y1="51750" x2="59268" y2="58500"/>
                        <a14:foregroundMark x1="57683" y1="62750" x2="57195" y2="47250"/>
                        <a14:foregroundMark x1="69634" y1="45000" x2="60976" y2="38500"/>
                        <a14:foregroundMark x1="67927" y1="43000" x2="58780" y2="40750"/>
                        <a14:foregroundMark x1="66341" y1="39500" x2="61463" y2="39500"/>
                        <a14:foregroundMark x1="64756" y1="39500" x2="57683" y2="39500"/>
                        <a14:foregroundMark x1="61463" y1="37250" x2="60976" y2="50750"/>
                        <a14:foregroundMark x1="59878" y1="35250" x2="59878" y2="41750"/>
                        <a14:foregroundMark x1="60976" y1="37250" x2="63049" y2="44000"/>
                        <a14:foregroundMark x1="63049" y1="35250" x2="63049" y2="43000"/>
                        <a14:foregroundMark x1="65854" y1="33000" x2="65854" y2="38500"/>
                        <a14:foregroundMark x1="59878" y1="38500" x2="57195" y2="44000"/>
                        <a14:foregroundMark x1="57683" y1="31750" x2="57683" y2="43000"/>
                        <a14:foregroundMark x1="96585" y1="41750" x2="99268" y2="74000"/>
                        <a14:foregroundMark x1="98780" y1="36250" x2="98293" y2="47250"/>
                        <a14:foregroundMark x1="98293" y1="33000" x2="96585" y2="46250"/>
                        <a14:foregroundMark x1="8537" y1="33000" x2="33415" y2="29500"/>
                        <a14:foregroundMark x1="33415" y1="26250" x2="34512" y2="60500"/>
                        <a14:foregroundMark x1="36098" y1="37250" x2="38293" y2="68500"/>
                        <a14:foregroundMark x1="38293" y1="33000" x2="38293" y2="72750"/>
                        <a14:foregroundMark x1="42561" y1="30750" x2="41463" y2="74000"/>
                        <a14:foregroundMark x1="39878" y1="25250" x2="40976" y2="46250"/>
                        <a14:foregroundMark x1="13415" y1="38500" x2="17195" y2="57250"/>
                        <a14:foregroundMark x1="24146" y1="24000" x2="6829" y2="30750"/>
                        <a14:foregroundMark x1="16585" y1="27500" x2="12317" y2="31750"/>
                        <a14:foregroundMark x1="4756" y1="79500" x2="21463" y2="85000"/>
                        <a14:foregroundMark x1="23659" y1="91750" x2="5122" y2="55250"/>
                        <a14:foregroundMark x1="5122" y1="55250" x2="15488" y2="36250"/>
                      </a14:backgroundRemoval>
                    </a14:imgEffect>
                  </a14:imgLayer>
                </a14:imgProps>
              </a:ext>
              <a:ext uri="{28A0092B-C50C-407E-A947-70E740481C1C}">
                <a14:useLocalDpi xmlns:a14="http://schemas.microsoft.com/office/drawing/2010/main" val="0"/>
              </a:ext>
            </a:extLst>
          </a:blip>
          <a:stretch>
            <a:fillRect/>
          </a:stretch>
        </p:blipFill>
        <p:spPr>
          <a:xfrm>
            <a:off x="9889080" y="6411007"/>
            <a:ext cx="2081343" cy="1015289"/>
          </a:xfrm>
          <a:prstGeom prst="rect">
            <a:avLst/>
          </a:prstGeom>
        </p:spPr>
      </p:pic>
      <p:sp>
        <p:nvSpPr>
          <p:cNvPr id="105" name="Textfeld 74">
            <a:extLst>
              <a:ext uri="{FF2B5EF4-FFF2-40B4-BE49-F238E27FC236}">
                <a16:creationId xmlns:a16="http://schemas.microsoft.com/office/drawing/2014/main" id="{F607C842-4D97-4AC2-B775-4E593B117110}"/>
              </a:ext>
            </a:extLst>
          </p:cNvPr>
          <p:cNvSpPr txBox="1"/>
          <p:nvPr/>
        </p:nvSpPr>
        <p:spPr>
          <a:xfrm>
            <a:off x="-728093" y="16751059"/>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8" name="Gerader Verbinder 58">
            <a:extLst>
              <a:ext uri="{FF2B5EF4-FFF2-40B4-BE49-F238E27FC236}">
                <a16:creationId xmlns:a16="http://schemas.microsoft.com/office/drawing/2014/main" id="{848F916D-DBFB-426B-BFDF-6BB50C53FF9D}"/>
              </a:ext>
            </a:extLst>
          </p:cNvPr>
          <p:cNvCxnSpPr/>
          <p:nvPr/>
        </p:nvCxnSpPr>
        <p:spPr bwMode="auto">
          <a:xfrm flipV="1">
            <a:off x="6145839" y="21145201"/>
            <a:ext cx="6448890" cy="12927"/>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0" name="Textfeld 76">
            <a:extLst>
              <a:ext uri="{FF2B5EF4-FFF2-40B4-BE49-F238E27FC236}">
                <a16:creationId xmlns:a16="http://schemas.microsoft.com/office/drawing/2014/main" id="{8F787C7A-FBC7-4D5A-BB61-CB0F7168EB21}"/>
              </a:ext>
            </a:extLst>
          </p:cNvPr>
          <p:cNvSpPr txBox="1"/>
          <p:nvPr/>
        </p:nvSpPr>
        <p:spPr>
          <a:xfrm>
            <a:off x="6118722" y="21274296"/>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447659A0-1D7B-44C7-8EC9-5335127905C4}"/>
              </a:ext>
            </a:extLst>
          </p:cNvPr>
          <p:cNvSpPr/>
          <p:nvPr/>
        </p:nvSpPr>
        <p:spPr>
          <a:xfrm>
            <a:off x="-2365831" y="1108542"/>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81B3F32E-4709-4833-B27F-9C83BFA0C537}"/>
              </a:ext>
            </a:extLst>
          </p:cNvPr>
          <p:cNvSpPr/>
          <p:nvPr/>
        </p:nvSpPr>
        <p:spPr>
          <a:xfrm>
            <a:off x="-2953253" y="1665783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EE07FFA0-A057-4568-B047-43885AB27D7D}"/>
              </a:ext>
            </a:extLst>
          </p:cNvPr>
          <p:cNvSpPr/>
          <p:nvPr/>
        </p:nvSpPr>
        <p:spPr>
          <a:xfrm>
            <a:off x="-2484761" y="20982325"/>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043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BC0A6B8-3248-4550-BD99-F43A26B60C2D}"/>
              </a:ext>
            </a:extLst>
          </p:cNvPr>
          <p:cNvSpPr/>
          <p:nvPr/>
        </p:nvSpPr>
        <p:spPr bwMode="auto">
          <a:xfrm>
            <a:off x="-1128871" y="48336"/>
            <a:ext cx="13834755" cy="662479"/>
          </a:xfrm>
          <a:prstGeom prst="rect">
            <a:avLst/>
          </a:prstGeom>
          <a:solidFill>
            <a:srgbClr val="416A8F"/>
          </a:solidFill>
          <a:ln w="12700">
            <a:noFill/>
          </a:ln>
          <a:effectLst/>
        </p:spPr>
        <p:txBody>
          <a:bodyPr vert="horz" wrap="square" lIns="144000" tIns="0" rIns="0" bIns="0" numCol="1" rtlCol="0" anchor="ctr" anchorCtr="0" compatLnSpc="1">
            <a:prstTxWarp prst="textNoShape">
              <a:avLst/>
            </a:prstTxWarp>
          </a:bodyPr>
          <a:lstStyle/>
          <a:p>
            <a:pPr fontAlgn="base">
              <a:spcBef>
                <a:spcPct val="0"/>
              </a:spcBef>
              <a:spcAft>
                <a:spcPct val="40000"/>
              </a:spcAft>
              <a:defRPr/>
            </a:pPr>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VM09: </a:t>
            </a:r>
            <a:r>
              <a:rPr lang="en-GB" sz="2200" b="1" err="1">
                <a:solidFill>
                  <a:schemeClr val="bg1"/>
                </a:solidFill>
                <a:latin typeface="Arial" panose="020B0604020202020204" pitchFamily="34" charset="0"/>
                <a:cs typeface="Arial" panose="020B0604020202020204" pitchFamily="34" charset="0"/>
              </a:rPr>
              <a:t>Lautes</a:t>
            </a:r>
            <a:r>
              <a:rPr lang="en-GB" sz="2200" b="1">
                <a:solidFill>
                  <a:schemeClr val="bg1"/>
                </a:solidFill>
                <a:latin typeface="Arial" panose="020B0604020202020204" pitchFamily="34" charset="0"/>
                <a:cs typeface="Arial" panose="020B0604020202020204" pitchFamily="34" charset="0"/>
              </a:rPr>
              <a:t> </a:t>
            </a:r>
            <a:r>
              <a:rPr lang="en-GB" sz="2200" b="1" err="1">
                <a:solidFill>
                  <a:schemeClr val="bg1"/>
                </a:solidFill>
                <a:latin typeface="Arial" panose="020B0604020202020204" pitchFamily="34" charset="0"/>
                <a:cs typeface="Arial" panose="020B0604020202020204" pitchFamily="34" charset="0"/>
              </a:rPr>
              <a:t>Denken</a:t>
            </a:r>
            <a:r>
              <a:rPr kumimoji="0" lang="de-DE" sz="22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a:t>
            </a:r>
            <a:r>
              <a:rPr lang="de-DE" sz="2200" b="1">
                <a:solidFill>
                  <a:prstClr val="white"/>
                </a:solidFill>
                <a:latin typeface="Arial" panose="020B0604020202020204" pitchFamily="34" charset="0"/>
                <a:cs typeface="Arial" panose="020B0604020202020204" pitchFamily="34" charset="0"/>
              </a:rPr>
              <a:t>             	        		   	    </a:t>
            </a:r>
            <a:r>
              <a:rPr kumimoji="0" lang="de-DE" sz="22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Validierungsmethode | Befragung</a:t>
            </a:r>
          </a:p>
        </p:txBody>
      </p:sp>
      <p:sp>
        <p:nvSpPr>
          <p:cNvPr id="10" name="Rechteck 9">
            <a:extLst>
              <a:ext uri="{FF2B5EF4-FFF2-40B4-BE49-F238E27FC236}">
                <a16:creationId xmlns:a16="http://schemas.microsoft.com/office/drawing/2014/main" id="{BC2DFB99-04CE-45FE-9D85-D9FD1FD25715}"/>
              </a:ext>
            </a:extLst>
          </p:cNvPr>
          <p:cNvSpPr/>
          <p:nvPr/>
        </p:nvSpPr>
        <p:spPr bwMode="auto">
          <a:xfrm>
            <a:off x="-1118939" y="700237"/>
            <a:ext cx="13824823" cy="25018796"/>
          </a:xfrm>
          <a:prstGeom prst="rect">
            <a:avLst/>
          </a:prstGeom>
          <a:solidFill>
            <a:srgbClr val="F4F7FA"/>
          </a:solidFill>
          <a:ln w="12700">
            <a:solidFill>
              <a:srgbClr val="416A8F"/>
            </a:solidFill>
          </a:ln>
          <a:effectLst/>
        </p:spPr>
        <p:txBody>
          <a:bodyPr vert="horz" wrap="square" lIns="0" tIns="0" rIns="0" bIns="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endParaRPr kumimoji="0" lang="de-DE" sz="18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4ADCD9B9-1941-4C5E-A1D7-827E0007EF06}"/>
              </a:ext>
            </a:extLst>
          </p:cNvPr>
          <p:cNvSpPr txBox="1"/>
          <p:nvPr/>
        </p:nvSpPr>
        <p:spPr>
          <a:xfrm>
            <a:off x="-911847" y="83139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Beschreibung</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2" name="Gerader Verbinder 11">
            <a:extLst>
              <a:ext uri="{FF2B5EF4-FFF2-40B4-BE49-F238E27FC236}">
                <a16:creationId xmlns:a16="http://schemas.microsoft.com/office/drawing/2014/main" id="{B0274043-26DC-44E4-95B5-B70278FAE9DF}"/>
              </a:ext>
            </a:extLst>
          </p:cNvPr>
          <p:cNvCxnSpPr/>
          <p:nvPr/>
        </p:nvCxnSpPr>
        <p:spPr bwMode="auto">
          <a:xfrm>
            <a:off x="5951394" y="1258690"/>
            <a:ext cx="0" cy="1711004"/>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feld 30">
            <a:extLst>
              <a:ext uri="{FF2B5EF4-FFF2-40B4-BE49-F238E27FC236}">
                <a16:creationId xmlns:a16="http://schemas.microsoft.com/office/drawing/2014/main" id="{9A29E1E5-DE3A-461D-B9E1-297F24BCB070}"/>
              </a:ext>
            </a:extLst>
          </p:cNvPr>
          <p:cNvSpPr txBox="1"/>
          <p:nvPr/>
        </p:nvSpPr>
        <p:spPr>
          <a:xfrm>
            <a:off x="-813800" y="1255626"/>
            <a:ext cx="6483651"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Probanden werden bei der Lösung einer konkreten Aufgabe darum gebeten zu berichten, was sie bei einzelnen Lösungsschritten gerade denken. So können Einblicke in die Gedanken und Vorlieben einer Person gewonnen werden. Oft wird das laute Denken auch aufgezeichnet (zum Beispiel mit einem Diktiergerät), um eine spätere Analyse zu erleichtern. Die Rolle des Ermittlers besteht darin, den Probanden zu ermutigen, während der Pausen weiter zu sprechen.</a:t>
            </a:r>
          </a:p>
        </p:txBody>
      </p:sp>
      <p:graphicFrame>
        <p:nvGraphicFramePr>
          <p:cNvPr id="60" name="Tabelle 9">
            <a:extLst>
              <a:ext uri="{FF2B5EF4-FFF2-40B4-BE49-F238E27FC236}">
                <a16:creationId xmlns:a16="http://schemas.microsoft.com/office/drawing/2014/main" id="{A8E23A18-A211-4CA6-B7E1-332A7E5DD65A}"/>
              </a:ext>
            </a:extLst>
          </p:cNvPr>
          <p:cNvGraphicFramePr>
            <a:graphicFrameLocks noGrp="1"/>
          </p:cNvGraphicFramePr>
          <p:nvPr>
            <p:extLst>
              <p:ext uri="{D42A27DB-BD31-4B8C-83A1-F6EECF244321}">
                <p14:modId xmlns:p14="http://schemas.microsoft.com/office/powerpoint/2010/main" val="3117962369"/>
              </p:ext>
            </p:extLst>
          </p:nvPr>
        </p:nvGraphicFramePr>
        <p:xfrm>
          <a:off x="6436798" y="20701085"/>
          <a:ext cx="5267895" cy="2513275"/>
        </p:xfrm>
        <a:graphic>
          <a:graphicData uri="http://schemas.openxmlformats.org/drawingml/2006/table">
            <a:tbl>
              <a:tblPr firstRow="1" bandRow="1">
                <a:tableStyleId>{5C22544A-7EE6-4342-B048-85BDC9FD1C3A}</a:tableStyleId>
              </a:tblPr>
              <a:tblGrid>
                <a:gridCol w="3133900">
                  <a:extLst>
                    <a:ext uri="{9D8B030D-6E8A-4147-A177-3AD203B41FA5}">
                      <a16:colId xmlns:a16="http://schemas.microsoft.com/office/drawing/2014/main" val="1990284317"/>
                    </a:ext>
                  </a:extLst>
                </a:gridCol>
                <a:gridCol w="426799">
                  <a:extLst>
                    <a:ext uri="{9D8B030D-6E8A-4147-A177-3AD203B41FA5}">
                      <a16:colId xmlns:a16="http://schemas.microsoft.com/office/drawing/2014/main" val="1247070197"/>
                    </a:ext>
                  </a:extLst>
                </a:gridCol>
                <a:gridCol w="426799">
                  <a:extLst>
                    <a:ext uri="{9D8B030D-6E8A-4147-A177-3AD203B41FA5}">
                      <a16:colId xmlns:a16="http://schemas.microsoft.com/office/drawing/2014/main" val="1136479155"/>
                    </a:ext>
                  </a:extLst>
                </a:gridCol>
                <a:gridCol w="426799">
                  <a:extLst>
                    <a:ext uri="{9D8B030D-6E8A-4147-A177-3AD203B41FA5}">
                      <a16:colId xmlns:a16="http://schemas.microsoft.com/office/drawing/2014/main" val="2628436148"/>
                    </a:ext>
                  </a:extLst>
                </a:gridCol>
                <a:gridCol w="426799">
                  <a:extLst>
                    <a:ext uri="{9D8B030D-6E8A-4147-A177-3AD203B41FA5}">
                      <a16:colId xmlns:a16="http://schemas.microsoft.com/office/drawing/2014/main" val="2231949982"/>
                    </a:ext>
                  </a:extLst>
                </a:gridCol>
                <a:gridCol w="426799">
                  <a:extLst>
                    <a:ext uri="{9D8B030D-6E8A-4147-A177-3AD203B41FA5}">
                      <a16:colId xmlns:a16="http://schemas.microsoft.com/office/drawing/2014/main" val="3333512614"/>
                    </a:ext>
                  </a:extLst>
                </a:gridCol>
              </a:tblGrid>
              <a:tr h="355195">
                <a:tc>
                  <a:txBody>
                    <a:bodyPr/>
                    <a:lstStyle/>
                    <a:p>
                      <a:r>
                        <a:rPr lang="de-DE" sz="1600">
                          <a:solidFill>
                            <a:schemeClr val="bg1"/>
                          </a:solidFill>
                          <a:latin typeface="Arial" panose="020B0604020202020204" pitchFamily="34" charset="0"/>
                          <a:cs typeface="Arial" panose="020B0604020202020204" pitchFamily="34" charset="0"/>
                        </a:rPr>
                        <a:t>Merkmal</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1</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2</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3</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4</a:t>
                      </a:r>
                    </a:p>
                  </a:txBody>
                  <a:tcPr anchor="ctr">
                    <a:solidFill>
                      <a:srgbClr val="416A8F"/>
                    </a:solidFill>
                  </a:tcPr>
                </a:tc>
                <a:tc>
                  <a:txBody>
                    <a:bodyPr/>
                    <a:lstStyle/>
                    <a:p>
                      <a:pPr algn="ctr"/>
                      <a:r>
                        <a:rPr lang="de-DE" sz="1600">
                          <a:latin typeface="Arial" panose="020B0604020202020204" pitchFamily="34" charset="0"/>
                          <a:cs typeface="Arial" panose="020B0604020202020204" pitchFamily="34" charset="0"/>
                        </a:rPr>
                        <a:t>5</a:t>
                      </a:r>
                    </a:p>
                  </a:txBody>
                  <a:tcPr anchor="ctr">
                    <a:solidFill>
                      <a:srgbClr val="416A8F"/>
                    </a:solidFill>
                  </a:tcPr>
                </a:tc>
                <a:extLst>
                  <a:ext uri="{0D108BD9-81ED-4DB2-BD59-A6C34878D82A}">
                    <a16:rowId xmlns:a16="http://schemas.microsoft.com/office/drawing/2014/main" val="933073890"/>
                  </a:ext>
                </a:extLst>
              </a:tr>
              <a:tr h="431616">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latin typeface="Arial" panose="020B0604020202020204" pitchFamily="34" charset="0"/>
                          <a:cs typeface="Arial" panose="020B0604020202020204" pitchFamily="34" charset="0"/>
                        </a:rPr>
                        <a:t>Kosten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561104436"/>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Vorbereitungszeit</a:t>
                      </a:r>
                    </a:p>
                  </a:txBody>
                  <a:tcPr anchor="ctr">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2859534284"/>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Ausführungszeit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943987592"/>
                  </a:ext>
                </a:extLst>
              </a:tr>
              <a:tr h="431616">
                <a:tc>
                  <a:txBody>
                    <a:bodyPr/>
                    <a:lstStyle/>
                    <a:p>
                      <a:pPr marL="0" indent="0">
                        <a:spcBef>
                          <a:spcPts val="1200"/>
                        </a:spcBef>
                        <a:buFont typeface="+mj-lt"/>
                        <a:buNone/>
                      </a:pPr>
                      <a:r>
                        <a:rPr lang="de-DE" sz="1600" b="1" kern="1200" err="1">
                          <a:solidFill>
                            <a:schemeClr val="dk1"/>
                          </a:solidFill>
                          <a:latin typeface="Arial" panose="020B0604020202020204" pitchFamily="34" charset="0"/>
                          <a:ea typeface="+mn-ea"/>
                          <a:cs typeface="Arial" panose="020B0604020202020204" pitchFamily="34" charset="0"/>
                        </a:rPr>
                        <a:t>Personananzahl</a:t>
                      </a:r>
                      <a:endParaRPr lang="de-DE" sz="1600" b="1" kern="1200">
                        <a:solidFill>
                          <a:schemeClr val="dk1"/>
                        </a:solidFill>
                        <a:latin typeface="Arial" panose="020B0604020202020204" pitchFamily="34" charset="0"/>
                        <a:ea typeface="+mn-ea"/>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tc>
                  <a:txBody>
                    <a:bodyPr/>
                    <a:lstStyle/>
                    <a:p>
                      <a:endParaRPr lang="de-DE" sz="1600">
                        <a:latin typeface="Arial" panose="020B0604020202020204" pitchFamily="34" charset="0"/>
                        <a:cs typeface="Arial" panose="020B0604020202020204" pitchFamily="34" charset="0"/>
                      </a:endParaRPr>
                    </a:p>
                  </a:txBody>
                  <a:tcPr anchor="ctr">
                    <a:solidFill>
                      <a:srgbClr val="F2F4F6"/>
                    </a:solidFill>
                  </a:tcPr>
                </a:tc>
                <a:extLst>
                  <a:ext uri="{0D108BD9-81ED-4DB2-BD59-A6C34878D82A}">
                    <a16:rowId xmlns:a16="http://schemas.microsoft.com/office/drawing/2014/main" val="1940839855"/>
                  </a:ext>
                </a:extLst>
              </a:tr>
              <a:tr h="431616">
                <a:tc>
                  <a:txBody>
                    <a:bodyPr/>
                    <a:lstStyle/>
                    <a:p>
                      <a:pPr marL="0" indent="0">
                        <a:spcBef>
                          <a:spcPts val="1200"/>
                        </a:spcBef>
                        <a:buFont typeface="+mj-lt"/>
                        <a:buNone/>
                      </a:pPr>
                      <a:r>
                        <a:rPr lang="de-DE" sz="1600" b="1" kern="1200">
                          <a:solidFill>
                            <a:schemeClr val="dk1"/>
                          </a:solidFill>
                          <a:latin typeface="Arial" panose="020B0604020202020204" pitchFamily="34" charset="0"/>
                          <a:ea typeface="+mn-ea"/>
                          <a:cs typeface="Arial" panose="020B0604020202020204" pitchFamily="34" charset="0"/>
                        </a:rPr>
                        <a:t>Evidenz</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solidFill>
                      <a:schemeClr val="bg1"/>
                    </a:solidFill>
                  </a:tcPr>
                </a:tc>
                <a:tc>
                  <a:txBody>
                    <a:bodyPr/>
                    <a:lstStyle/>
                    <a:p>
                      <a:endParaRPr lang="de-DE" sz="160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801647167"/>
                  </a:ext>
                </a:extLst>
              </a:tr>
            </a:tbl>
          </a:graphicData>
        </a:graphic>
      </p:graphicFrame>
      <p:cxnSp>
        <p:nvCxnSpPr>
          <p:cNvPr id="67" name="Gerade Verbindung mit Pfeil 66">
            <a:extLst>
              <a:ext uri="{FF2B5EF4-FFF2-40B4-BE49-F238E27FC236}">
                <a16:creationId xmlns:a16="http://schemas.microsoft.com/office/drawing/2014/main" id="{44761D19-9F44-4162-8D34-D4EA3E44158C}"/>
              </a:ext>
            </a:extLst>
          </p:cNvPr>
          <p:cNvCxnSpPr>
            <a:cxnSpLocks/>
          </p:cNvCxnSpPr>
          <p:nvPr/>
        </p:nvCxnSpPr>
        <p:spPr bwMode="auto">
          <a:xfrm>
            <a:off x="10207230" y="21283753"/>
            <a:ext cx="0" cy="428493"/>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Gerade Verbindung mit Pfeil 67">
            <a:extLst>
              <a:ext uri="{FF2B5EF4-FFF2-40B4-BE49-F238E27FC236}">
                <a16:creationId xmlns:a16="http://schemas.microsoft.com/office/drawing/2014/main" id="{DBAA6E35-DA16-4C45-A0D5-26024A37DFBD}"/>
              </a:ext>
            </a:extLst>
          </p:cNvPr>
          <p:cNvCxnSpPr>
            <a:cxnSpLocks/>
          </p:cNvCxnSpPr>
          <p:nvPr/>
        </p:nvCxnSpPr>
        <p:spPr bwMode="auto">
          <a:xfrm flipV="1">
            <a:off x="10196800" y="21710439"/>
            <a:ext cx="10430" cy="420892"/>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feld 87">
            <a:extLst>
              <a:ext uri="{FF2B5EF4-FFF2-40B4-BE49-F238E27FC236}">
                <a16:creationId xmlns:a16="http://schemas.microsoft.com/office/drawing/2014/main" id="{BAC1F5EE-C545-4FE9-AD00-3074E75A3588}"/>
              </a:ext>
            </a:extLst>
          </p:cNvPr>
          <p:cNvSpPr txBox="1"/>
          <p:nvPr/>
        </p:nvSpPr>
        <p:spPr>
          <a:xfrm>
            <a:off x="-911847" y="25256054"/>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Quellen</a:t>
            </a:r>
            <a:r>
              <a:rPr kumimoji="0" lang="en-AU"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p:txBody>
      </p:sp>
      <p:sp>
        <p:nvSpPr>
          <p:cNvPr id="109" name="Textfeld 108">
            <a:extLst>
              <a:ext uri="{FF2B5EF4-FFF2-40B4-BE49-F238E27FC236}">
                <a16:creationId xmlns:a16="http://schemas.microsoft.com/office/drawing/2014/main" id="{C0ED648E-8C29-4B93-AB8B-1859B7676876}"/>
              </a:ext>
            </a:extLst>
          </p:cNvPr>
          <p:cNvSpPr txBox="1"/>
          <p:nvPr/>
        </p:nvSpPr>
        <p:spPr>
          <a:xfrm>
            <a:off x="1462195" y="25261895"/>
            <a:ext cx="8349069" cy="326873"/>
          </a:xfrm>
          <a:prstGeom prst="rect">
            <a:avLst/>
          </a:prstGeom>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Arial" panose="020B0604020202020204" pitchFamily="34" charset="0"/>
                <a:cs typeface="Arial" panose="020B0604020202020204" pitchFamily="34" charset="0"/>
              </a:rPr>
              <a:t>[GDP+18], [</a:t>
            </a:r>
            <a:r>
              <a:rPr lang="en-GB" sz="1600" dirty="0" err="1">
                <a:effectLst/>
                <a:latin typeface="Arial" panose="020B0604020202020204" pitchFamily="34" charset="0"/>
                <a:cs typeface="Arial" panose="020B0604020202020204" pitchFamily="34" charset="0"/>
              </a:rPr>
              <a:t>Bxn</a:t>
            </a:r>
            <a:r>
              <a:rPr lang="en-GB" sz="1600" dirty="0">
                <a:effectLst/>
                <a:latin typeface="Arial" panose="020B0604020202020204" pitchFamily="34" charset="0"/>
                <a:cs typeface="Arial" panose="020B0604020202020204" pitchFamily="34" charset="0"/>
              </a:rPr>
              <a:t>]</a:t>
            </a:r>
            <a:endParaRPr kumimoji="0" lang="en-AU"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cxnSp>
        <p:nvCxnSpPr>
          <p:cNvPr id="128" name="Gerader Verbinder 127">
            <a:extLst>
              <a:ext uri="{FF2B5EF4-FFF2-40B4-BE49-F238E27FC236}">
                <a16:creationId xmlns:a16="http://schemas.microsoft.com/office/drawing/2014/main" id="{6D181579-BBB5-4087-82B0-42664516DEC4}"/>
              </a:ext>
            </a:extLst>
          </p:cNvPr>
          <p:cNvCxnSpPr/>
          <p:nvPr/>
        </p:nvCxnSpPr>
        <p:spPr bwMode="auto">
          <a:xfrm>
            <a:off x="-830520" y="3165389"/>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feld 52">
            <a:extLst>
              <a:ext uri="{FF2B5EF4-FFF2-40B4-BE49-F238E27FC236}">
                <a16:creationId xmlns:a16="http://schemas.microsoft.com/office/drawing/2014/main" id="{83636A85-3B80-4A57-8612-FADCA444C16E}"/>
              </a:ext>
            </a:extLst>
          </p:cNvPr>
          <p:cNvSpPr txBox="1"/>
          <p:nvPr/>
        </p:nvSpPr>
        <p:spPr>
          <a:xfrm>
            <a:off x="6154986" y="791044"/>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Best Practice / Praxisbeispiel </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0B95BC64-1742-4974-B6DB-A28F96FCF45C}"/>
              </a:ext>
            </a:extLst>
          </p:cNvPr>
          <p:cNvSpPr txBox="1"/>
          <p:nvPr/>
        </p:nvSpPr>
        <p:spPr>
          <a:xfrm>
            <a:off x="6263563" y="1255626"/>
            <a:ext cx="6154490" cy="1179594"/>
          </a:xfrm>
          <a:prstGeom prst="rect">
            <a:avLst/>
          </a:prstGeom>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de-DE" sz="1600">
                <a:solidFill>
                  <a:srgbClr val="000000">
                    <a:lumMod val="75000"/>
                    <a:lumOff val="25000"/>
                  </a:srgbClr>
                </a:solidFill>
                <a:latin typeface="Arial" panose="020B0604020202020204" pitchFamily="34" charset="0"/>
                <a:cs typeface="Arial" panose="020B0604020202020204" pitchFamily="34" charset="0"/>
              </a:rPr>
              <a:t>In der kognitiven Psychologie und der Linguistik werden Protokolle des lauten Denkens regelmäßig zu Forschungszwecken eingesetzt, d.h. die Probanden sollen nicht nur eine vorgegebene Aufgabe bearbeiten, sondern auch davon berichten, was sie gerade denken, z.B. welchen Teilschritt sie gerade auf welche Weise bearbeiten. Wichtig ist dabei, dass alle Gedanken genannt werden, auch jene, die den Probanden irrelevant erscheinen.</a:t>
            </a:r>
          </a:p>
        </p:txBody>
      </p:sp>
      <p:sp>
        <p:nvSpPr>
          <p:cNvPr id="131" name="Pfeil: Chevron 130">
            <a:extLst>
              <a:ext uri="{FF2B5EF4-FFF2-40B4-BE49-F238E27FC236}">
                <a16:creationId xmlns:a16="http://schemas.microsoft.com/office/drawing/2014/main" id="{BCF93BEB-481F-44C2-A311-684F8D6FA8DA}"/>
              </a:ext>
            </a:extLst>
          </p:cNvPr>
          <p:cNvSpPr/>
          <p:nvPr/>
        </p:nvSpPr>
        <p:spPr>
          <a:xfrm>
            <a:off x="-800188" y="3713451"/>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err="1">
                <a:latin typeface="Arial" panose="020B0604020202020204" pitchFamily="34" charset="0"/>
                <a:cs typeface="Arial" panose="020B0604020202020204" pitchFamily="34" charset="0"/>
              </a:rPr>
              <a:t>Beobachtungs</a:t>
            </a:r>
            <a:r>
              <a:rPr lang="en-GB" sz="1600">
                <a:latin typeface="Arial" panose="020B0604020202020204" pitchFamily="34" charset="0"/>
                <a:cs typeface="Arial" panose="020B0604020202020204" pitchFamily="34" charset="0"/>
              </a:rPr>
              <a:t>-/</a:t>
            </a:r>
            <a:r>
              <a:rPr lang="en-GB" sz="1600" err="1">
                <a:latin typeface="Arial" panose="020B0604020202020204" pitchFamily="34" charset="0"/>
                <a:cs typeface="Arial" panose="020B0604020202020204" pitchFamily="34" charset="0"/>
              </a:rPr>
              <a:t>Handlungsphase</a:t>
            </a:r>
            <a:endParaRPr kumimoji="0" lang="de-DE" sz="160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62" name="Textfeld 61">
            <a:extLst>
              <a:ext uri="{FF2B5EF4-FFF2-40B4-BE49-F238E27FC236}">
                <a16:creationId xmlns:a16="http://schemas.microsoft.com/office/drawing/2014/main" id="{697AA170-680D-4B09-B2BB-FBA4D0098502}"/>
              </a:ext>
            </a:extLst>
          </p:cNvPr>
          <p:cNvSpPr txBox="1"/>
          <p:nvPr/>
        </p:nvSpPr>
        <p:spPr>
          <a:xfrm>
            <a:off x="-824748" y="4344932"/>
            <a:ext cx="2642322" cy="1600438"/>
          </a:xfrm>
          <a:prstGeom prst="rect">
            <a:avLst/>
          </a:prstGeom>
          <a:noFill/>
        </p:spPr>
        <p:txBody>
          <a:bodyPr wrap="square" rtlCol="0">
            <a:spAutoFit/>
          </a:bodyPr>
          <a:lstStyle/>
          <a:p>
            <a:pPr marL="174625" indent="-174625">
              <a:buFont typeface="Arial" panose="020B0604020202020204" pitchFamily="34" charset="0"/>
              <a:buChar char="•"/>
            </a:pPr>
            <a:r>
              <a:rPr lang="de-DE" sz="1400" dirty="0">
                <a:latin typeface="Arial" panose="020B0604020202020204" pitchFamily="34" charset="0"/>
                <a:cs typeface="Arial" panose="020B0604020202020204" pitchFamily="34" charset="0"/>
              </a:rPr>
              <a:t>Die Teilnehmenden führen eine Handlung aus oder beobachten diese und verbalisieren ihre Absichten, Gedankengänge, Probleme, Beobachtungen und Empfindungen.</a:t>
            </a:r>
            <a:endParaRPr lang="de-DE" sz="14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63" name="Textfeld 62">
            <a:extLst>
              <a:ext uri="{FF2B5EF4-FFF2-40B4-BE49-F238E27FC236}">
                <a16:creationId xmlns:a16="http://schemas.microsoft.com/office/drawing/2014/main" id="{38CA50E6-F4B1-4914-ADD1-1015901FB7F9}"/>
              </a:ext>
            </a:extLst>
          </p:cNvPr>
          <p:cNvSpPr txBox="1"/>
          <p:nvPr/>
        </p:nvSpPr>
        <p:spPr>
          <a:xfrm>
            <a:off x="-911847" y="3259723"/>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Vorgehensweise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Gerader Verbinder 68">
            <a:extLst>
              <a:ext uri="{FF2B5EF4-FFF2-40B4-BE49-F238E27FC236}">
                <a16:creationId xmlns:a16="http://schemas.microsoft.com/office/drawing/2014/main" id="{E0010E75-A623-4E25-A7F3-609A3F40E6E8}"/>
              </a:ext>
            </a:extLst>
          </p:cNvPr>
          <p:cNvCxnSpPr/>
          <p:nvPr/>
        </p:nvCxnSpPr>
        <p:spPr bwMode="auto">
          <a:xfrm>
            <a:off x="-830520" y="6053220"/>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Pfeil: Chevron 81">
            <a:extLst>
              <a:ext uri="{FF2B5EF4-FFF2-40B4-BE49-F238E27FC236}">
                <a16:creationId xmlns:a16="http://schemas.microsoft.com/office/drawing/2014/main" id="{DEBAD933-5852-428A-902C-ED80BD2F4252}"/>
              </a:ext>
            </a:extLst>
          </p:cNvPr>
          <p:cNvSpPr/>
          <p:nvPr/>
        </p:nvSpPr>
        <p:spPr>
          <a:xfrm>
            <a:off x="1829141" y="371422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err="1">
                <a:latin typeface="Arial" panose="020B0604020202020204" pitchFamily="34" charset="0"/>
                <a:cs typeface="Arial" panose="020B0604020202020204" pitchFamily="34" charset="0"/>
              </a:rPr>
              <a:t>Abstraktions</a:t>
            </a:r>
            <a:r>
              <a:rPr lang="en-GB" sz="1600">
                <a:latin typeface="Arial" panose="020B0604020202020204" pitchFamily="34" charset="0"/>
                <a:cs typeface="Arial" panose="020B0604020202020204" pitchFamily="34" charset="0"/>
              </a:rPr>
              <a:t>-/</a:t>
            </a:r>
            <a:r>
              <a:rPr lang="en-GB" sz="1600" err="1">
                <a:latin typeface="Arial" panose="020B0604020202020204" pitchFamily="34" charset="0"/>
                <a:cs typeface="Arial" panose="020B0604020202020204" pitchFamily="34" charset="0"/>
              </a:rPr>
              <a:t>Reflexionsphase</a:t>
            </a:r>
            <a:endParaRPr kumimoji="0" lang="de-DE" sz="160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3" name="Textfeld 82">
            <a:extLst>
              <a:ext uri="{FF2B5EF4-FFF2-40B4-BE49-F238E27FC236}">
                <a16:creationId xmlns:a16="http://schemas.microsoft.com/office/drawing/2014/main" id="{4536E79A-210E-40C2-831E-F4ACB2F6A04F}"/>
              </a:ext>
            </a:extLst>
          </p:cNvPr>
          <p:cNvSpPr txBox="1"/>
          <p:nvPr/>
        </p:nvSpPr>
        <p:spPr>
          <a:xfrm>
            <a:off x="1804581" y="4344932"/>
            <a:ext cx="2642322" cy="1384995"/>
          </a:xfrm>
          <a:prstGeom prst="rect">
            <a:avLst/>
          </a:prstGeom>
          <a:noFill/>
        </p:spPr>
        <p:txBody>
          <a:bodyPr wrap="square" rtlCol="0">
            <a:spAutoFit/>
          </a:bodyPr>
          <a:lstStyle/>
          <a:p>
            <a:pPr marL="174625" indent="-174625">
              <a:buFont typeface="Arial" panose="020B0604020202020204" pitchFamily="34" charset="0"/>
              <a:buChar char="•"/>
            </a:pPr>
            <a:r>
              <a:rPr lang="de-DE" sz="1400">
                <a:latin typeface="Arial" panose="020B0604020202020204" pitchFamily="34" charset="0"/>
                <a:cs typeface="Arial" panose="020B0604020202020204" pitchFamily="34" charset="0"/>
              </a:rPr>
              <a:t>Die Teilnehmenden überlegen, welche (fachlichen) Begründungen, sie für diese Beobachtungen und Empfindungen geben können. </a:t>
            </a:r>
            <a:endParaRPr lang="de-DE" sz="1400">
              <a:solidFill>
                <a:srgbClr val="000000">
                  <a:lumMod val="75000"/>
                  <a:lumOff val="25000"/>
                </a:srgbClr>
              </a:solidFill>
              <a:latin typeface="Arial" panose="020B0604020202020204" pitchFamily="34" charset="0"/>
              <a:cs typeface="Arial" panose="020B0604020202020204" pitchFamily="34" charset="0"/>
            </a:endParaRPr>
          </a:p>
        </p:txBody>
      </p:sp>
      <p:sp>
        <p:nvSpPr>
          <p:cNvPr id="87" name="Pfeil: Chevron 86">
            <a:extLst>
              <a:ext uri="{FF2B5EF4-FFF2-40B4-BE49-F238E27FC236}">
                <a16:creationId xmlns:a16="http://schemas.microsoft.com/office/drawing/2014/main" id="{1E234C48-0979-4D8A-9061-8FBF01C33EEC}"/>
              </a:ext>
            </a:extLst>
          </p:cNvPr>
          <p:cNvSpPr/>
          <p:nvPr/>
        </p:nvSpPr>
        <p:spPr>
          <a:xfrm>
            <a:off x="4458470" y="3714226"/>
            <a:ext cx="2642322" cy="516519"/>
          </a:xfrm>
          <a:prstGeom prst="chevron">
            <a:avLst>
              <a:gd name="adj" fmla="val 24370"/>
            </a:avLst>
          </a:prstGeom>
          <a:solidFill>
            <a:schemeClr val="bg1"/>
          </a:solidFill>
          <a:ln w="12700">
            <a:solidFill>
              <a:schemeClr val="bg1">
                <a:lumMod val="85000"/>
              </a:schemeClr>
            </a:solidFill>
            <a:miter lim="800000"/>
          </a:ln>
        </p:spPr>
        <p:txBody>
          <a:bodyPr vert="horz" lIns="180000" tIns="180000" rIns="180000" bIns="180000" rtlCol="0" anchor="ctr">
            <a:noAutofit/>
          </a:bodyPr>
          <a:lstStyle/>
          <a:p>
            <a:pPr marL="0" marR="0" lvl="0" indent="0" algn="ctr" defTabSz="914400" rtl="0" eaLnBrk="1" fontAlgn="auto" latinLnBrk="0" hangingPunct="1">
              <a:lnSpc>
                <a:spcPct val="90000"/>
              </a:lnSpc>
              <a:spcBef>
                <a:spcPts val="0"/>
              </a:spcBef>
              <a:spcAft>
                <a:spcPts val="1000"/>
              </a:spcAft>
              <a:buClr>
                <a:srgbClr val="000000">
                  <a:lumMod val="75000"/>
                  <a:lumOff val="25000"/>
                </a:srgbClr>
              </a:buClr>
              <a:buSzTx/>
              <a:buFontTx/>
              <a:buNone/>
              <a:tabLst/>
              <a:defRPr/>
            </a:pPr>
            <a:r>
              <a:rPr lang="en-GB" sz="1600" err="1">
                <a:latin typeface="Arial" panose="020B0604020202020204" pitchFamily="34" charset="0"/>
                <a:cs typeface="Arial" panose="020B0604020202020204" pitchFamily="34" charset="0"/>
              </a:rPr>
              <a:t>Ggf</a:t>
            </a:r>
            <a:r>
              <a:rPr lang="en-GB" sz="1600">
                <a:latin typeface="Arial" panose="020B0604020202020204" pitchFamily="34" charset="0"/>
                <a:cs typeface="Arial" panose="020B0604020202020204" pitchFamily="34" charset="0"/>
              </a:rPr>
              <a:t>. </a:t>
            </a:r>
            <a:r>
              <a:rPr lang="en-GB" sz="1600" err="1">
                <a:latin typeface="Arial" panose="020B0604020202020204" pitchFamily="34" charset="0"/>
                <a:cs typeface="Arial" panose="020B0604020202020204" pitchFamily="34" charset="0"/>
              </a:rPr>
              <a:t>Wiederholung</a:t>
            </a:r>
            <a:endParaRPr kumimoji="0" lang="de-DE" sz="1600" i="0" u="none"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89" name="Textfeld 88">
            <a:extLst>
              <a:ext uri="{FF2B5EF4-FFF2-40B4-BE49-F238E27FC236}">
                <a16:creationId xmlns:a16="http://schemas.microsoft.com/office/drawing/2014/main" id="{877DF413-0156-4249-B5F2-5F9FBC2B37ED}"/>
              </a:ext>
            </a:extLst>
          </p:cNvPr>
          <p:cNvSpPr txBox="1"/>
          <p:nvPr/>
        </p:nvSpPr>
        <p:spPr>
          <a:xfrm>
            <a:off x="4433910" y="4344932"/>
            <a:ext cx="2642322" cy="1384995"/>
          </a:xfrm>
          <a:prstGeom prst="rect">
            <a:avLst/>
          </a:prstGeom>
          <a:noFill/>
        </p:spPr>
        <p:txBody>
          <a:bodyPr wrap="square" rtlCol="0">
            <a:spAutoFit/>
          </a:bodyPr>
          <a:lstStyle/>
          <a:p>
            <a:pPr marL="174625" indent="-174625">
              <a:buFont typeface="Arial" panose="020B0604020202020204" pitchFamily="34" charset="0"/>
              <a:buChar char="•"/>
            </a:pPr>
            <a:r>
              <a:rPr lang="de-DE" sz="1400">
                <a:latin typeface="Arial" panose="020B0604020202020204" pitchFamily="34" charset="0"/>
                <a:cs typeface="Arial" panose="020B0604020202020204" pitchFamily="34" charset="0"/>
              </a:rPr>
              <a:t>Wenn es um die korrekte Anwendung von Fachbegriffen geht, kann die Handlung unter Verwendung der Fachbegriffe wiederholt werden.</a:t>
            </a:r>
            <a:endParaRPr lang="de-DE" sz="1400">
              <a:solidFill>
                <a:srgbClr val="000000">
                  <a:lumMod val="75000"/>
                  <a:lumOff val="25000"/>
                </a:srgbClr>
              </a:solidFill>
              <a:latin typeface="Arial" panose="020B0604020202020204" pitchFamily="34" charset="0"/>
              <a:cs typeface="Arial" panose="020B0604020202020204" pitchFamily="34" charset="0"/>
            </a:endParaRPr>
          </a:p>
        </p:txBody>
      </p:sp>
      <p:sp>
        <p:nvSpPr>
          <p:cNvPr id="96" name="Textfeld 95">
            <a:extLst>
              <a:ext uri="{FF2B5EF4-FFF2-40B4-BE49-F238E27FC236}">
                <a16:creationId xmlns:a16="http://schemas.microsoft.com/office/drawing/2014/main" id="{06A60633-6CAA-4DAE-949C-A99304CF6637}"/>
              </a:ext>
            </a:extLst>
          </p:cNvPr>
          <p:cNvSpPr txBox="1"/>
          <p:nvPr/>
        </p:nvSpPr>
        <p:spPr>
          <a:xfrm>
            <a:off x="-911847" y="6297369"/>
            <a:ext cx="20668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Bild</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Textfeld 96">
            <a:extLst>
              <a:ext uri="{FF2B5EF4-FFF2-40B4-BE49-F238E27FC236}">
                <a16:creationId xmlns:a16="http://schemas.microsoft.com/office/drawing/2014/main" id="{B03AC0EC-154E-4341-82B2-94CC39076B05}"/>
              </a:ext>
            </a:extLst>
          </p:cNvPr>
          <p:cNvSpPr txBox="1"/>
          <p:nvPr/>
        </p:nvSpPr>
        <p:spPr>
          <a:xfrm>
            <a:off x="4651970" y="6254435"/>
            <a:ext cx="36249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Hilfswerkzeuge</a:t>
            </a:r>
          </a:p>
        </p:txBody>
      </p:sp>
      <p:cxnSp>
        <p:nvCxnSpPr>
          <p:cNvPr id="98" name="Gerader Verbinder 97">
            <a:extLst>
              <a:ext uri="{FF2B5EF4-FFF2-40B4-BE49-F238E27FC236}">
                <a16:creationId xmlns:a16="http://schemas.microsoft.com/office/drawing/2014/main" id="{69C01D9F-1010-4679-AF4A-4D434B2FE82E}"/>
              </a:ext>
            </a:extLst>
          </p:cNvPr>
          <p:cNvCxnSpPr/>
          <p:nvPr/>
        </p:nvCxnSpPr>
        <p:spPr bwMode="auto">
          <a:xfrm>
            <a:off x="4367871" y="6567094"/>
            <a:ext cx="11409" cy="2594595"/>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a:extLst>
              <a:ext uri="{FF2B5EF4-FFF2-40B4-BE49-F238E27FC236}">
                <a16:creationId xmlns:a16="http://schemas.microsoft.com/office/drawing/2014/main" id="{8D36C3F9-A44C-4AFB-8AA4-A3E30772690E}"/>
              </a:ext>
            </a:extLst>
          </p:cNvPr>
          <p:cNvCxnSpPr/>
          <p:nvPr/>
        </p:nvCxnSpPr>
        <p:spPr bwMode="auto">
          <a:xfrm>
            <a:off x="-830520" y="9389003"/>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Textfeld 121">
            <a:extLst>
              <a:ext uri="{FF2B5EF4-FFF2-40B4-BE49-F238E27FC236}">
                <a16:creationId xmlns:a16="http://schemas.microsoft.com/office/drawing/2014/main" id="{4C6929B7-EBB3-42B6-82E1-C427AF656815}"/>
              </a:ext>
            </a:extLst>
          </p:cNvPr>
          <p:cNvSpPr txBox="1"/>
          <p:nvPr/>
        </p:nvSpPr>
        <p:spPr>
          <a:xfrm>
            <a:off x="6232105" y="7528546"/>
            <a:ext cx="137445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Bleistiftnotizbuch</a:t>
            </a:r>
          </a:p>
        </p:txBody>
      </p:sp>
      <p:sp>
        <p:nvSpPr>
          <p:cNvPr id="123" name="Textfeld 122">
            <a:extLst>
              <a:ext uri="{FF2B5EF4-FFF2-40B4-BE49-F238E27FC236}">
                <a16:creationId xmlns:a16="http://schemas.microsoft.com/office/drawing/2014/main" id="{9384453F-3054-4F1B-8F08-E538E16BD306}"/>
              </a:ext>
            </a:extLst>
          </p:cNvPr>
          <p:cNvSpPr txBox="1"/>
          <p:nvPr/>
        </p:nvSpPr>
        <p:spPr>
          <a:xfrm>
            <a:off x="4442719" y="7528546"/>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Tab/ Laptop</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57" name="Gerader Verbinder 156">
            <a:extLst>
              <a:ext uri="{FF2B5EF4-FFF2-40B4-BE49-F238E27FC236}">
                <a16:creationId xmlns:a16="http://schemas.microsoft.com/office/drawing/2014/main" id="{7246D94D-BEF5-4271-82C2-6012EA784F8A}"/>
              </a:ext>
            </a:extLst>
          </p:cNvPr>
          <p:cNvCxnSpPr/>
          <p:nvPr/>
        </p:nvCxnSpPr>
        <p:spPr bwMode="auto">
          <a:xfrm>
            <a:off x="-830520" y="13430161"/>
            <a:ext cx="13229970"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Textfeld 157">
            <a:extLst>
              <a:ext uri="{FF2B5EF4-FFF2-40B4-BE49-F238E27FC236}">
                <a16:creationId xmlns:a16="http://schemas.microsoft.com/office/drawing/2014/main" id="{C77EBF5C-CC0F-48E3-991D-E117A930105E}"/>
              </a:ext>
            </a:extLst>
          </p:cNvPr>
          <p:cNvSpPr txBox="1"/>
          <p:nvPr/>
        </p:nvSpPr>
        <p:spPr>
          <a:xfrm>
            <a:off x="-911847" y="13548857"/>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Bestimmung des Grenzwert</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9" name="Rechteck 158">
            <a:extLst>
              <a:ext uri="{FF2B5EF4-FFF2-40B4-BE49-F238E27FC236}">
                <a16:creationId xmlns:a16="http://schemas.microsoft.com/office/drawing/2014/main" id="{63691026-E911-40CA-B157-534346E1A5B5}"/>
              </a:ext>
            </a:extLst>
          </p:cNvPr>
          <p:cNvSpPr/>
          <p:nvPr/>
        </p:nvSpPr>
        <p:spPr>
          <a:xfrm>
            <a:off x="-720110" y="13972666"/>
            <a:ext cx="3747252"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Mit Vergleichsgrundlage </a:t>
            </a:r>
          </a:p>
        </p:txBody>
      </p:sp>
      <p:sp>
        <p:nvSpPr>
          <p:cNvPr id="160" name="Rechteck 159">
            <a:extLst>
              <a:ext uri="{FF2B5EF4-FFF2-40B4-BE49-F238E27FC236}">
                <a16:creationId xmlns:a16="http://schemas.microsoft.com/office/drawing/2014/main" id="{C7FA508E-37BB-42DA-99C6-8D931B7A194E}"/>
              </a:ext>
            </a:extLst>
          </p:cNvPr>
          <p:cNvSpPr/>
          <p:nvPr/>
        </p:nvSpPr>
        <p:spPr>
          <a:xfrm>
            <a:off x="3905519" y="13972666"/>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Schätzung</a:t>
            </a:r>
          </a:p>
        </p:txBody>
      </p:sp>
      <p:sp>
        <p:nvSpPr>
          <p:cNvPr id="161" name="Rechteck 160">
            <a:extLst>
              <a:ext uri="{FF2B5EF4-FFF2-40B4-BE49-F238E27FC236}">
                <a16:creationId xmlns:a16="http://schemas.microsoft.com/office/drawing/2014/main" id="{E9B48E4C-B223-44D8-ADAA-6E3143FAD9BE}"/>
              </a:ext>
            </a:extLst>
          </p:cNvPr>
          <p:cNvSpPr/>
          <p:nvPr/>
        </p:nvSpPr>
        <p:spPr>
          <a:xfrm>
            <a:off x="8531496" y="13972666"/>
            <a:ext cx="3747600" cy="4803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tx1"/>
                </a:solidFill>
                <a:latin typeface="Arial" panose="020B0604020202020204" pitchFamily="34" charset="0"/>
                <a:cs typeface="Arial" panose="020B0604020202020204" pitchFamily="34" charset="0"/>
              </a:rPr>
              <a:t>Explorativ</a:t>
            </a:r>
          </a:p>
        </p:txBody>
      </p:sp>
      <p:sp>
        <p:nvSpPr>
          <p:cNvPr id="165" name="Textfeld 164">
            <a:extLst>
              <a:ext uri="{FF2B5EF4-FFF2-40B4-BE49-F238E27FC236}">
                <a16:creationId xmlns:a16="http://schemas.microsoft.com/office/drawing/2014/main" id="{8852A42C-4C42-4AD9-BCE9-A02642F844A3}"/>
              </a:ext>
            </a:extLst>
          </p:cNvPr>
          <p:cNvSpPr txBox="1"/>
          <p:nvPr/>
        </p:nvSpPr>
        <p:spPr>
          <a:xfrm>
            <a:off x="-736139" y="14544382"/>
            <a:ext cx="2765047"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Statistiken und Studien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Kartensortierung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Kaufen Sie eine Funktion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Kano-Modell</a:t>
            </a:r>
            <a:endParaRPr lang="en-US" sz="1400">
              <a:solidFill>
                <a:srgbClr val="000000">
                  <a:lumMod val="75000"/>
                  <a:lumOff val="25000"/>
                </a:srgbClr>
              </a:solidFill>
              <a:latin typeface="Arial" panose="020B0604020202020204" pitchFamily="34" charset="0"/>
              <a:cs typeface="Arial" panose="020B0604020202020204" pitchFamily="34" charset="0"/>
            </a:endParaRPr>
          </a:p>
        </p:txBody>
      </p:sp>
      <p:sp>
        <p:nvSpPr>
          <p:cNvPr id="166" name="Textfeld 165">
            <a:extLst>
              <a:ext uri="{FF2B5EF4-FFF2-40B4-BE49-F238E27FC236}">
                <a16:creationId xmlns:a16="http://schemas.microsoft.com/office/drawing/2014/main" id="{2DBA5164-E769-4231-AF8F-3F4EA3889AA9}"/>
              </a:ext>
            </a:extLst>
          </p:cNvPr>
          <p:cNvSpPr txBox="1"/>
          <p:nvPr/>
        </p:nvSpPr>
        <p:spPr>
          <a:xfrm>
            <a:off x="3908540" y="14591534"/>
            <a:ext cx="3522995" cy="738664"/>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Intuitive Grenzwertdefinition</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Der Darm-Check</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Kritikalitätsmatrix</a:t>
            </a:r>
          </a:p>
        </p:txBody>
      </p:sp>
      <p:cxnSp>
        <p:nvCxnSpPr>
          <p:cNvPr id="169" name="Gerader Verbinder 168">
            <a:extLst>
              <a:ext uri="{FF2B5EF4-FFF2-40B4-BE49-F238E27FC236}">
                <a16:creationId xmlns:a16="http://schemas.microsoft.com/office/drawing/2014/main" id="{3308679A-E6C6-4B62-85D3-8448C286EB21}"/>
              </a:ext>
            </a:extLst>
          </p:cNvPr>
          <p:cNvCxnSpPr>
            <a:cxnSpLocks/>
          </p:cNvCxnSpPr>
          <p:nvPr/>
        </p:nvCxnSpPr>
        <p:spPr bwMode="auto">
          <a:xfrm>
            <a:off x="-823131" y="15586082"/>
            <a:ext cx="13215192" cy="0"/>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0" name="Table 142">
            <a:extLst>
              <a:ext uri="{FF2B5EF4-FFF2-40B4-BE49-F238E27FC236}">
                <a16:creationId xmlns:a16="http://schemas.microsoft.com/office/drawing/2014/main" id="{87280CCD-9E3F-427E-86FE-54E9814D5A41}"/>
              </a:ext>
            </a:extLst>
          </p:cNvPr>
          <p:cNvGraphicFramePr>
            <a:graphicFrameLocks noGrp="1"/>
          </p:cNvGraphicFramePr>
          <p:nvPr>
            <p:extLst>
              <p:ext uri="{D42A27DB-BD31-4B8C-83A1-F6EECF244321}">
                <p14:modId xmlns:p14="http://schemas.microsoft.com/office/powerpoint/2010/main" val="4258676595"/>
              </p:ext>
            </p:extLst>
          </p:nvPr>
        </p:nvGraphicFramePr>
        <p:xfrm>
          <a:off x="-120984" y="20583193"/>
          <a:ext cx="4389505" cy="2668487"/>
        </p:xfrm>
        <a:graphic>
          <a:graphicData uri="http://schemas.openxmlformats.org/drawingml/2006/table">
            <a:tbl>
              <a:tblPr firstRow="1" bandRow="1">
                <a:tableStyleId>{5C22544A-7EE6-4342-B048-85BDC9FD1C3A}</a:tableStyleId>
              </a:tblPr>
              <a:tblGrid>
                <a:gridCol w="1919089">
                  <a:extLst>
                    <a:ext uri="{9D8B030D-6E8A-4147-A177-3AD203B41FA5}">
                      <a16:colId xmlns:a16="http://schemas.microsoft.com/office/drawing/2014/main" val="1842606820"/>
                    </a:ext>
                  </a:extLst>
                </a:gridCol>
                <a:gridCol w="553972">
                  <a:extLst>
                    <a:ext uri="{9D8B030D-6E8A-4147-A177-3AD203B41FA5}">
                      <a16:colId xmlns:a16="http://schemas.microsoft.com/office/drawing/2014/main" val="3149760030"/>
                    </a:ext>
                  </a:extLst>
                </a:gridCol>
                <a:gridCol w="479111">
                  <a:extLst>
                    <a:ext uri="{9D8B030D-6E8A-4147-A177-3AD203B41FA5}">
                      <a16:colId xmlns:a16="http://schemas.microsoft.com/office/drawing/2014/main" val="2115851003"/>
                    </a:ext>
                  </a:extLst>
                </a:gridCol>
                <a:gridCol w="479111">
                  <a:extLst>
                    <a:ext uri="{9D8B030D-6E8A-4147-A177-3AD203B41FA5}">
                      <a16:colId xmlns:a16="http://schemas.microsoft.com/office/drawing/2014/main" val="974451925"/>
                    </a:ext>
                  </a:extLst>
                </a:gridCol>
                <a:gridCol w="479111">
                  <a:extLst>
                    <a:ext uri="{9D8B030D-6E8A-4147-A177-3AD203B41FA5}">
                      <a16:colId xmlns:a16="http://schemas.microsoft.com/office/drawing/2014/main" val="1144659816"/>
                    </a:ext>
                  </a:extLst>
                </a:gridCol>
                <a:gridCol w="479111">
                  <a:extLst>
                    <a:ext uri="{9D8B030D-6E8A-4147-A177-3AD203B41FA5}">
                      <a16:colId xmlns:a16="http://schemas.microsoft.com/office/drawing/2014/main" val="297790444"/>
                    </a:ext>
                  </a:extLst>
                </a:gridCol>
              </a:tblGrid>
              <a:tr h="165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Z" sz="1600" noProof="0" err="1">
                          <a:solidFill>
                            <a:schemeClr val="tx1"/>
                          </a:solidFill>
                          <a:latin typeface="Arial" panose="020B0604020202020204" pitchFamily="34" charset="0"/>
                          <a:cs typeface="Arial" panose="020B0604020202020204" pitchFamily="34" charset="0"/>
                        </a:rPr>
                        <a:t>Annahmetyp</a:t>
                      </a:r>
                      <a:r>
                        <a:rPr lang="en-BZ" sz="1600" noProof="0">
                          <a:solidFill>
                            <a:schemeClr val="tx1"/>
                          </a:solidFill>
                          <a:latin typeface="Arial" panose="020B0604020202020204" pitchFamily="34" charset="0"/>
                          <a:cs typeface="Arial" panose="020B0604020202020204" pitchFamily="34" charset="0"/>
                        </a:rPr>
                        <a:t> und </a:t>
                      </a:r>
                      <a:r>
                        <a:rPr lang="en-BZ" sz="1600" noProof="0" err="1">
                          <a:solidFill>
                            <a:schemeClr val="tx1"/>
                          </a:solidFill>
                          <a:latin typeface="Arial" panose="020B0604020202020204" pitchFamily="34" charset="0"/>
                          <a:cs typeface="Arial" panose="020B0604020202020204" pitchFamily="34" charset="0"/>
                        </a:rPr>
                        <a:t>Betrachtungs-schwerpunkt</a:t>
                      </a:r>
                      <a:endParaRPr lang="en-BZ" sz="1600" noProof="0">
                        <a:solidFill>
                          <a:schemeClr val="tx1"/>
                        </a:solidFill>
                        <a:latin typeface="Arial" panose="020B0604020202020204" pitchFamily="34" charset="0"/>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Nützlichkeit</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i="0" kern="1200">
                          <a:solidFill>
                            <a:schemeClr val="tx1"/>
                          </a:solidFill>
                          <a:effectLst/>
                          <a:latin typeface="Arial" panose="020B0604020202020204" pitchFamily="34" charset="0"/>
                          <a:ea typeface="+mn-ea"/>
                          <a:cs typeface="Arial" panose="020B0604020202020204" pitchFamily="34" charset="0"/>
                        </a:rPr>
                        <a:t>Usability</a:t>
                      </a:r>
                      <a:endParaRPr lang="de-DE" sz="1600" b="0">
                        <a:solidFill>
                          <a:schemeClr val="tx1"/>
                        </a:solidFill>
                        <a:latin typeface="Arial" panose="020B0604020202020204" pitchFamily="34" charset="0"/>
                        <a:cs typeface="Arial" panose="020B0604020202020204" pitchFamily="34" charset="0"/>
                      </a:endParaRP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Begehren</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Kaufbereitschaft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e-DE" sz="1600" b="0">
                          <a:solidFill>
                            <a:schemeClr val="tx1"/>
                          </a:solidFill>
                          <a:latin typeface="Arial" panose="020B0604020202020204" pitchFamily="34" charset="0"/>
                          <a:cs typeface="Arial" panose="020B0604020202020204" pitchFamily="34" charset="0"/>
                        </a:rPr>
                        <a:t>Machbarkeit</a:t>
                      </a:r>
                    </a:p>
                  </a:txBody>
                  <a:tcPr marL="0" marR="39630" marT="18378" marB="108000" vert="vert"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10236">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Gesamtlösung</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501463">
                <a:tc>
                  <a:txBody>
                    <a:bodyPr/>
                    <a:lstStyle/>
                    <a:p>
                      <a:pPr marL="0" marR="0" lvl="0" indent="0" algn="r" defTabSz="914423" rtl="0" eaLnBrk="1" fontAlgn="auto" latinLnBrk="0" hangingPunct="1">
                        <a:lnSpc>
                          <a:spcPct val="100000"/>
                        </a:lnSpc>
                        <a:spcBef>
                          <a:spcPts val="0"/>
                        </a:spcBef>
                        <a:spcAft>
                          <a:spcPts val="0"/>
                        </a:spcAft>
                        <a:buClrTx/>
                        <a:buSzTx/>
                        <a:buFontTx/>
                        <a:buNone/>
                        <a:tabLst/>
                        <a:defRPr/>
                      </a:pPr>
                      <a:r>
                        <a:rPr lang="de-DE" sz="1600" b="0" i="0" kern="1200">
                          <a:solidFill>
                            <a:schemeClr val="tx1"/>
                          </a:solidFill>
                          <a:effectLst/>
                          <a:latin typeface="Arial" panose="020B0604020202020204" pitchFamily="34" charset="0"/>
                          <a:ea typeface="+mn-ea"/>
                          <a:cs typeface="Arial" panose="020B0604020202020204" pitchFamily="34" charset="0"/>
                        </a:rPr>
                        <a:t>Eigenschaften</a:t>
                      </a:r>
                      <a:endParaRPr lang="en-BZ" sz="1600" b="0"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0" kern="1200" noProof="0">
                        <a:solidFill>
                          <a:schemeClr val="dk1"/>
                        </a:solidFill>
                        <a:latin typeface="Arial" panose="020B0604020202020204" pitchFamily="34" charset="0"/>
                        <a:ea typeface="+mn-ea"/>
                        <a:cs typeface="Arial" panose="020B0604020202020204" pitchFamily="34" charset="0"/>
                      </a:endParaRPr>
                    </a:p>
                  </a:txBody>
                  <a:tcPr marL="0" marR="3963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bl>
          </a:graphicData>
        </a:graphic>
      </p:graphicFrame>
      <p:sp>
        <p:nvSpPr>
          <p:cNvPr id="23" name="Ellipse 22">
            <a:extLst>
              <a:ext uri="{FF2B5EF4-FFF2-40B4-BE49-F238E27FC236}">
                <a16:creationId xmlns:a16="http://schemas.microsoft.com/office/drawing/2014/main" id="{B8C8196D-7522-4A47-AD1F-44DB260AFC29}"/>
              </a:ext>
            </a:extLst>
          </p:cNvPr>
          <p:cNvSpPr/>
          <p:nvPr/>
        </p:nvSpPr>
        <p:spPr>
          <a:xfrm>
            <a:off x="1956853" y="2237759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cxnSp>
        <p:nvCxnSpPr>
          <p:cNvPr id="171" name="Gerade Verbindung mit Pfeil 170">
            <a:extLst>
              <a:ext uri="{FF2B5EF4-FFF2-40B4-BE49-F238E27FC236}">
                <a16:creationId xmlns:a16="http://schemas.microsoft.com/office/drawing/2014/main" id="{FE3B90F0-8636-47AF-96C2-DF832EB08428}"/>
              </a:ext>
            </a:extLst>
          </p:cNvPr>
          <p:cNvCxnSpPr>
            <a:cxnSpLocks/>
          </p:cNvCxnSpPr>
          <p:nvPr/>
        </p:nvCxnSpPr>
        <p:spPr bwMode="auto">
          <a:xfrm flipV="1">
            <a:off x="10196800" y="22138932"/>
            <a:ext cx="0" cy="490867"/>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Gerade Verbindung mit Pfeil 171">
            <a:extLst>
              <a:ext uri="{FF2B5EF4-FFF2-40B4-BE49-F238E27FC236}">
                <a16:creationId xmlns:a16="http://schemas.microsoft.com/office/drawing/2014/main" id="{850570B7-B112-4B0F-8EBE-4199AA7981F7}"/>
              </a:ext>
            </a:extLst>
          </p:cNvPr>
          <p:cNvCxnSpPr>
            <a:cxnSpLocks/>
          </p:cNvCxnSpPr>
          <p:nvPr/>
        </p:nvCxnSpPr>
        <p:spPr bwMode="auto">
          <a:xfrm flipH="1" flipV="1">
            <a:off x="10196800" y="22629799"/>
            <a:ext cx="363841" cy="389645"/>
          </a:xfrm>
          <a:prstGeom prst="straightConnector1">
            <a:avLst/>
          </a:prstGeom>
          <a:noFill/>
          <a:ln w="25400" cap="flat" cmpd="sng" algn="ctr">
            <a:solidFill>
              <a:srgbClr val="416A8F"/>
            </a:solidFill>
            <a:prstDash val="solid"/>
            <a:round/>
            <a:headEnd type="oval" w="lg" len="lg"/>
            <a:tailEnd type="oval"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Gerader Verbinder 58">
            <a:extLst>
              <a:ext uri="{FF2B5EF4-FFF2-40B4-BE49-F238E27FC236}">
                <a16:creationId xmlns:a16="http://schemas.microsoft.com/office/drawing/2014/main" id="{557A0996-DC1B-4B27-9090-515C775EB1DF}"/>
              </a:ext>
            </a:extLst>
          </p:cNvPr>
          <p:cNvCxnSpPr/>
          <p:nvPr/>
        </p:nvCxnSpPr>
        <p:spPr bwMode="auto">
          <a:xfrm flipV="1">
            <a:off x="-812507" y="25119136"/>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0" name="Graphic 89" descr="Blueprint with solid fill">
            <a:extLst>
              <a:ext uri="{FF2B5EF4-FFF2-40B4-BE49-F238E27FC236}">
                <a16:creationId xmlns:a16="http://schemas.microsoft.com/office/drawing/2014/main" id="{E92E99B3-929F-49B4-944C-DB9FBE94B5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14958" y="6629950"/>
            <a:ext cx="914400" cy="914400"/>
          </a:xfrm>
          <a:prstGeom prst="rect">
            <a:avLst/>
          </a:prstGeom>
        </p:spPr>
      </p:pic>
      <p:sp>
        <p:nvSpPr>
          <p:cNvPr id="121" name="Ellipse 22">
            <a:extLst>
              <a:ext uri="{FF2B5EF4-FFF2-40B4-BE49-F238E27FC236}">
                <a16:creationId xmlns:a16="http://schemas.microsoft.com/office/drawing/2014/main" id="{8750DDC7-8AA2-480C-ABFA-6B9E6A3E6CF0}"/>
              </a:ext>
            </a:extLst>
          </p:cNvPr>
          <p:cNvSpPr/>
          <p:nvPr/>
        </p:nvSpPr>
        <p:spPr>
          <a:xfrm>
            <a:off x="2939989" y="2237759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5" name="Ellipse 22">
            <a:extLst>
              <a:ext uri="{FF2B5EF4-FFF2-40B4-BE49-F238E27FC236}">
                <a16:creationId xmlns:a16="http://schemas.microsoft.com/office/drawing/2014/main" id="{A02B404B-6DBB-42C6-88A0-26364E6F8635}"/>
              </a:ext>
            </a:extLst>
          </p:cNvPr>
          <p:cNvSpPr/>
          <p:nvPr/>
        </p:nvSpPr>
        <p:spPr>
          <a:xfrm>
            <a:off x="2939989" y="2286646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36" name="Ellipse 22">
            <a:extLst>
              <a:ext uri="{FF2B5EF4-FFF2-40B4-BE49-F238E27FC236}">
                <a16:creationId xmlns:a16="http://schemas.microsoft.com/office/drawing/2014/main" id="{982F10E7-8125-4F7E-BC5B-DD6185FFDC7A}"/>
              </a:ext>
            </a:extLst>
          </p:cNvPr>
          <p:cNvSpPr/>
          <p:nvPr/>
        </p:nvSpPr>
        <p:spPr>
          <a:xfrm>
            <a:off x="3418519" y="2237759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12" name="Textfeld 165">
            <a:extLst>
              <a:ext uri="{FF2B5EF4-FFF2-40B4-BE49-F238E27FC236}">
                <a16:creationId xmlns:a16="http://schemas.microsoft.com/office/drawing/2014/main" id="{E8A3B549-937F-4D9E-A6A4-D16363E16A8A}"/>
              </a:ext>
            </a:extLst>
          </p:cNvPr>
          <p:cNvSpPr txBox="1"/>
          <p:nvPr/>
        </p:nvSpPr>
        <p:spPr>
          <a:xfrm>
            <a:off x="8530663" y="14568060"/>
            <a:ext cx="3522995" cy="954107"/>
          </a:xfrm>
          <a:prstGeom prst="rect">
            <a:avLst/>
          </a:prstGeom>
          <a:noFill/>
        </p:spPr>
        <p:txBody>
          <a:bodyPr wrap="square" rtlCol="0">
            <a:spAutoFit/>
          </a:bodyPr>
          <a:lstStyle/>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Narrative Analyse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Fallstudie</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Clusteranalyse oder Segmentierung</a:t>
            </a:r>
          </a:p>
          <a:p>
            <a:pPr marL="285750" indent="-285750">
              <a:buFont typeface="Arial" panose="020B0604020202020204" pitchFamily="34" charset="0"/>
              <a:buChar char="•"/>
            </a:pPr>
            <a:r>
              <a:rPr lang="de-DE" sz="1400">
                <a:solidFill>
                  <a:srgbClr val="000000">
                    <a:lumMod val="75000"/>
                    <a:lumOff val="25000"/>
                  </a:srgbClr>
                </a:solidFill>
                <a:latin typeface="Arial" panose="020B0604020202020204" pitchFamily="34" charset="0"/>
                <a:cs typeface="Arial" panose="020B0604020202020204" pitchFamily="34" charset="0"/>
              </a:rPr>
              <a:t>Geerdete Theorie</a:t>
            </a:r>
          </a:p>
        </p:txBody>
      </p:sp>
      <p:sp>
        <p:nvSpPr>
          <p:cNvPr id="118" name="Ellipse 22">
            <a:extLst>
              <a:ext uri="{FF2B5EF4-FFF2-40B4-BE49-F238E27FC236}">
                <a16:creationId xmlns:a16="http://schemas.microsoft.com/office/drawing/2014/main" id="{ECA1AB8B-A521-485D-A8C1-74A6C22ABEDE}"/>
              </a:ext>
            </a:extLst>
          </p:cNvPr>
          <p:cNvSpPr/>
          <p:nvPr/>
        </p:nvSpPr>
        <p:spPr>
          <a:xfrm>
            <a:off x="2482779" y="22377590"/>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79" name="Graphic 78" descr="Camera with solid fill">
            <a:extLst>
              <a:ext uri="{FF2B5EF4-FFF2-40B4-BE49-F238E27FC236}">
                <a16:creationId xmlns:a16="http://schemas.microsoft.com/office/drawing/2014/main" id="{8EFEE0DA-77D5-47B4-8044-139D835716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8696" y="7942405"/>
            <a:ext cx="914400" cy="914400"/>
          </a:xfrm>
          <a:prstGeom prst="rect">
            <a:avLst/>
          </a:prstGeom>
        </p:spPr>
      </p:pic>
      <p:pic>
        <p:nvPicPr>
          <p:cNvPr id="80" name="Graphic 79" descr="Podcast with solid fill">
            <a:extLst>
              <a:ext uri="{FF2B5EF4-FFF2-40B4-BE49-F238E27FC236}">
                <a16:creationId xmlns:a16="http://schemas.microsoft.com/office/drawing/2014/main" id="{31DD3EA7-8DAC-422A-8BCA-E2833ABF86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2330" y="7942405"/>
            <a:ext cx="914400" cy="914400"/>
          </a:xfrm>
          <a:prstGeom prst="rect">
            <a:avLst/>
          </a:prstGeom>
        </p:spPr>
      </p:pic>
      <p:sp>
        <p:nvSpPr>
          <p:cNvPr id="81" name="Textfeld 122">
            <a:extLst>
              <a:ext uri="{FF2B5EF4-FFF2-40B4-BE49-F238E27FC236}">
                <a16:creationId xmlns:a16="http://schemas.microsoft.com/office/drawing/2014/main" id="{08B24ED4-6274-43F4-930F-10B9A58B85F1}"/>
              </a:ext>
            </a:extLst>
          </p:cNvPr>
          <p:cNvSpPr txBox="1"/>
          <p:nvPr/>
        </p:nvSpPr>
        <p:spPr>
          <a:xfrm>
            <a:off x="4444467" y="8868531"/>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Audiorecorder</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84" name="Textfeld 122">
            <a:extLst>
              <a:ext uri="{FF2B5EF4-FFF2-40B4-BE49-F238E27FC236}">
                <a16:creationId xmlns:a16="http://schemas.microsoft.com/office/drawing/2014/main" id="{6EE252D0-C3BC-443F-8F53-37F69EEF2158}"/>
              </a:ext>
            </a:extLst>
          </p:cNvPr>
          <p:cNvSpPr txBox="1"/>
          <p:nvPr/>
        </p:nvSpPr>
        <p:spPr>
          <a:xfrm>
            <a:off x="5946060" y="8868531"/>
            <a:ext cx="16337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a:solidFill>
                  <a:srgbClr val="000000"/>
                </a:solidFill>
                <a:latin typeface="Arial" panose="020B0604020202020204" pitchFamily="34" charset="0"/>
                <a:cs typeface="Arial" panose="020B0604020202020204" pitchFamily="34" charset="0"/>
              </a:rPr>
              <a:t>Camera</a:t>
            </a:r>
            <a:endParaRPr kumimoji="0" lang="de-DE" sz="160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pic>
        <p:nvPicPr>
          <p:cNvPr id="5" name="Picture 4" descr="A person using a computer&#10;&#10;Description automatically generated with medium confidence">
            <a:extLst>
              <a:ext uri="{FF2B5EF4-FFF2-40B4-BE49-F238E27FC236}">
                <a16:creationId xmlns:a16="http://schemas.microsoft.com/office/drawing/2014/main" id="{48F8ADF5-70C3-4AA3-BE67-36D1B646AD20}"/>
              </a:ext>
            </a:extLst>
          </p:cNvPr>
          <p:cNvPicPr>
            <a:picLocks noChangeAspect="1"/>
          </p:cNvPicPr>
          <p:nvPr/>
        </p:nvPicPr>
        <p:blipFill rotWithShape="1">
          <a:blip r:embed="rId9">
            <a:extLst>
              <a:ext uri="{28A0092B-C50C-407E-A947-70E740481C1C}">
                <a14:useLocalDpi xmlns:a14="http://schemas.microsoft.com/office/drawing/2010/main" val="0"/>
              </a:ext>
            </a:extLst>
          </a:blip>
          <a:srcRect b="10245"/>
          <a:stretch/>
        </p:blipFill>
        <p:spPr>
          <a:xfrm>
            <a:off x="-226749" y="6564841"/>
            <a:ext cx="4347450" cy="2599408"/>
          </a:xfrm>
          <a:prstGeom prst="rect">
            <a:avLst/>
          </a:prstGeom>
        </p:spPr>
      </p:pic>
      <p:sp>
        <p:nvSpPr>
          <p:cNvPr id="104" name="Ellipse 22">
            <a:extLst>
              <a:ext uri="{FF2B5EF4-FFF2-40B4-BE49-F238E27FC236}">
                <a16:creationId xmlns:a16="http://schemas.microsoft.com/office/drawing/2014/main" id="{70FC8F1F-97D0-4534-AC16-B4D888AE5FAE}"/>
              </a:ext>
            </a:extLst>
          </p:cNvPr>
          <p:cNvSpPr/>
          <p:nvPr/>
        </p:nvSpPr>
        <p:spPr>
          <a:xfrm>
            <a:off x="1956853" y="2286646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108" name="Ellipse 22">
            <a:extLst>
              <a:ext uri="{FF2B5EF4-FFF2-40B4-BE49-F238E27FC236}">
                <a16:creationId xmlns:a16="http://schemas.microsoft.com/office/drawing/2014/main" id="{DBD6D269-704A-44CB-9020-E24F77A6D413}"/>
              </a:ext>
            </a:extLst>
          </p:cNvPr>
          <p:cNvSpPr/>
          <p:nvPr/>
        </p:nvSpPr>
        <p:spPr>
          <a:xfrm>
            <a:off x="2482779" y="22866463"/>
            <a:ext cx="246403" cy="246403"/>
          </a:xfrm>
          <a:prstGeom prst="ellipse">
            <a:avLst/>
          </a:prstGeom>
          <a:solidFill>
            <a:srgbClr val="416A8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aphicFrame>
        <p:nvGraphicFramePr>
          <p:cNvPr id="77" name="Table 142">
            <a:extLst>
              <a:ext uri="{FF2B5EF4-FFF2-40B4-BE49-F238E27FC236}">
                <a16:creationId xmlns:a16="http://schemas.microsoft.com/office/drawing/2014/main" id="{E719D92B-D9C1-4109-8E8B-62626239AA15}"/>
              </a:ext>
            </a:extLst>
          </p:cNvPr>
          <p:cNvGraphicFramePr>
            <a:graphicFrameLocks noGrp="1"/>
          </p:cNvGraphicFramePr>
          <p:nvPr>
            <p:extLst>
              <p:ext uri="{D42A27DB-BD31-4B8C-83A1-F6EECF244321}">
                <p14:modId xmlns:p14="http://schemas.microsoft.com/office/powerpoint/2010/main" val="1314639170"/>
              </p:ext>
            </p:extLst>
          </p:nvPr>
        </p:nvGraphicFramePr>
        <p:xfrm>
          <a:off x="-813800" y="9956722"/>
          <a:ext cx="13129836" cy="3284286"/>
        </p:xfrm>
        <a:graphic>
          <a:graphicData uri="http://schemas.openxmlformats.org/drawingml/2006/table">
            <a:tbl>
              <a:tblPr firstRow="1" bandRow="1">
                <a:tableStyleId>{5C22544A-7EE6-4342-B048-85BDC9FD1C3A}</a:tableStyleId>
              </a:tblPr>
              <a:tblGrid>
                <a:gridCol w="1334260">
                  <a:extLst>
                    <a:ext uri="{9D8B030D-6E8A-4147-A177-3AD203B41FA5}">
                      <a16:colId xmlns:a16="http://schemas.microsoft.com/office/drawing/2014/main" val="1842606820"/>
                    </a:ext>
                  </a:extLst>
                </a:gridCol>
                <a:gridCol w="2146200">
                  <a:extLst>
                    <a:ext uri="{9D8B030D-6E8A-4147-A177-3AD203B41FA5}">
                      <a16:colId xmlns:a16="http://schemas.microsoft.com/office/drawing/2014/main" val="3149760030"/>
                    </a:ext>
                  </a:extLst>
                </a:gridCol>
                <a:gridCol w="1735219">
                  <a:extLst>
                    <a:ext uri="{9D8B030D-6E8A-4147-A177-3AD203B41FA5}">
                      <a16:colId xmlns:a16="http://schemas.microsoft.com/office/drawing/2014/main" val="2115851003"/>
                    </a:ext>
                  </a:extLst>
                </a:gridCol>
                <a:gridCol w="1786270">
                  <a:extLst>
                    <a:ext uri="{9D8B030D-6E8A-4147-A177-3AD203B41FA5}">
                      <a16:colId xmlns:a16="http://schemas.microsoft.com/office/drawing/2014/main" val="974451925"/>
                    </a:ext>
                  </a:extLst>
                </a:gridCol>
                <a:gridCol w="2587551">
                  <a:extLst>
                    <a:ext uri="{9D8B030D-6E8A-4147-A177-3AD203B41FA5}">
                      <a16:colId xmlns:a16="http://schemas.microsoft.com/office/drawing/2014/main" val="1144659816"/>
                    </a:ext>
                  </a:extLst>
                </a:gridCol>
                <a:gridCol w="1931286">
                  <a:extLst>
                    <a:ext uri="{9D8B030D-6E8A-4147-A177-3AD203B41FA5}">
                      <a16:colId xmlns:a16="http://schemas.microsoft.com/office/drawing/2014/main" val="297790444"/>
                    </a:ext>
                  </a:extLst>
                </a:gridCol>
                <a:gridCol w="1609050">
                  <a:extLst>
                    <a:ext uri="{9D8B030D-6E8A-4147-A177-3AD203B41FA5}">
                      <a16:colId xmlns:a16="http://schemas.microsoft.com/office/drawing/2014/main" val="2341571255"/>
                    </a:ext>
                  </a:extLst>
                </a:gridCol>
              </a:tblGrid>
              <a:tr h="41251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DE"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2000" marR="39630" marT="108000"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Skalenwerte</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Priorisierung</a:t>
                      </a:r>
                      <a:endParaRPr lang="de-DE" sz="1600" b="1">
                        <a:solidFill>
                          <a:schemeClr val="tx1"/>
                        </a:solidFill>
                        <a:latin typeface="Arial" panose="020B0604020202020204" pitchFamily="34" charset="0"/>
                        <a:cs typeface="Arial" panose="020B0604020202020204" pitchFamily="34" charset="0"/>
                      </a:endParaRP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de-DE" sz="1600" b="1">
                          <a:solidFill>
                            <a:schemeClr val="tx1"/>
                          </a:solidFill>
                          <a:latin typeface="Arial" panose="020B0604020202020204" pitchFamily="34" charset="0"/>
                          <a:cs typeface="Arial" panose="020B0604020202020204" pitchFamily="34" charset="0"/>
                        </a:rPr>
                        <a:t>Geschl.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Offene Antwort</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Phys.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lnSpc>
                          <a:spcPct val="90000"/>
                        </a:lnSpc>
                        <a:spcAft>
                          <a:spcPts val="1000"/>
                        </a:spcAft>
                        <a:buClr>
                          <a:schemeClr val="tx1">
                            <a:lumMod val="75000"/>
                            <a:lumOff val="25000"/>
                          </a:schemeClr>
                        </a:buClr>
                        <a:buFont typeface="Arial" panose="020B0604020202020204" pitchFamily="34" charset="0"/>
                        <a:buNone/>
                      </a:pPr>
                      <a:r>
                        <a:rPr lang="de-DE" sz="1600" b="1">
                          <a:solidFill>
                            <a:schemeClr val="tx1">
                              <a:lumMod val="75000"/>
                              <a:lumOff val="25000"/>
                            </a:schemeClr>
                          </a:solidFill>
                          <a:latin typeface="Arial" panose="020B0604020202020204" pitchFamily="34" charset="0"/>
                          <a:cs typeface="Arial" panose="020B0604020202020204" pitchFamily="34" charset="0"/>
                        </a:rPr>
                        <a:t>Virtuell Verhalten</a:t>
                      </a:r>
                    </a:p>
                  </a:txBody>
                  <a:tcPr marL="0" marR="39630" marT="18378" marB="10800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3592155"/>
                  </a:ext>
                </a:extLst>
              </a:tr>
              <a:tr h="533813">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Nützlichkeit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Schwere und dringende Anker</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Genauigkeit</a:t>
                      </a: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err="1">
                          <a:solidFill>
                            <a:srgbClr val="000000">
                              <a:lumMod val="75000"/>
                              <a:lumOff val="25000"/>
                            </a:srgbClr>
                          </a:solidFill>
                          <a:latin typeface="Arial"/>
                        </a:rPr>
                        <a:t>Kritisch</a:t>
                      </a: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Angefragte Features</a:t>
                      </a:r>
                    </a:p>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a:solidFill>
                            <a:srgbClr val="000000">
                              <a:lumMod val="75000"/>
                              <a:lumOff val="25000"/>
                            </a:srgbClr>
                          </a:solidFill>
                          <a:latin typeface="Arial"/>
                        </a:rPr>
                        <a:t>Schmerzen und Gewinne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833827"/>
                  </a:ext>
                </a:extLst>
              </a:tr>
              <a:tr h="378118">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Usability</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CES (Consumer Effort score)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lumMod val="75000"/>
                              <a:lumOff val="25000"/>
                            </a:srgbClr>
                          </a:solidFill>
                          <a:latin typeface="Arial"/>
                        </a:rPr>
                        <a:t>Benutzer-freundlichkeit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875594"/>
                  </a:ext>
                </a:extLst>
              </a:tr>
              <a:tr h="845204">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a:solidFill>
                            <a:schemeClr val="tx1"/>
                          </a:solidFill>
                          <a:latin typeface="Arial" panose="020B0604020202020204" pitchFamily="34" charset="0"/>
                          <a:cs typeface="Arial" panose="020B0604020202020204" pitchFamily="34" charset="0"/>
                        </a:rPr>
                        <a:t>Begehren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err="1">
                          <a:solidFill>
                            <a:srgbClr val="000000">
                              <a:lumMod val="75000"/>
                              <a:lumOff val="25000"/>
                            </a:srgbClr>
                          </a:solidFill>
                          <a:latin typeface="Arial"/>
                        </a:rPr>
                        <a:t>Marken-bekanntheit</a:t>
                      </a:r>
                      <a:endParaRPr lang="en-US" sz="1400">
                        <a:solidFill>
                          <a:srgbClr val="000000">
                            <a:lumMod val="75000"/>
                            <a:lumOff val="25000"/>
                          </a:srgbClr>
                        </a:solidFill>
                        <a:latin typeface="Arial"/>
                      </a:endParaRPr>
                    </a:p>
                    <a:p>
                      <a:pPr marL="285750" indent="-285750">
                        <a:buFont typeface="Arial" panose="020B0604020202020204" pitchFamily="34" charset="0"/>
                        <a:buChar char="•"/>
                      </a:pPr>
                      <a:r>
                        <a:rPr lang="en-US" sz="1400" err="1">
                          <a:solidFill>
                            <a:srgbClr val="000000">
                              <a:lumMod val="75000"/>
                              <a:lumOff val="25000"/>
                            </a:srgbClr>
                          </a:solidFill>
                          <a:latin typeface="Arial"/>
                        </a:rPr>
                        <a:t>Kundenbeweise</a:t>
                      </a:r>
                      <a:endParaRPr lang="de-DE"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de-DE" sz="1400" dirty="0">
                          <a:solidFill>
                            <a:srgbClr val="000000">
                              <a:lumMod val="75000"/>
                              <a:lumOff val="25000"/>
                            </a:srgbClr>
                          </a:solidFill>
                          <a:latin typeface="Arial"/>
                        </a:rPr>
                        <a:t>Verlangen</a:t>
                      </a:r>
                    </a:p>
                    <a:p>
                      <a:pPr marL="285750" indent="-285750">
                        <a:buFont typeface="Arial" panose="020B0604020202020204" pitchFamily="34" charset="0"/>
                        <a:buChar char="•"/>
                      </a:pPr>
                      <a:r>
                        <a:rPr lang="en-US" sz="1400" dirty="0">
                          <a:solidFill>
                            <a:srgbClr val="000000">
                              <a:lumMod val="75000"/>
                              <a:lumOff val="25000"/>
                            </a:srgbClr>
                          </a:solidFill>
                          <a:latin typeface="Arial"/>
                        </a:rPr>
                        <a:t>Feedback</a:t>
                      </a:r>
                    </a:p>
                    <a:p>
                      <a:pPr marL="285750" indent="-285750">
                        <a:buFont typeface="Arial" panose="020B0604020202020204" pitchFamily="34" charset="0"/>
                        <a:buChar char="•"/>
                      </a:pPr>
                      <a:r>
                        <a:rPr lang="en-US" sz="1400" dirty="0">
                          <a:solidFill>
                            <a:srgbClr val="000000">
                              <a:lumMod val="75000"/>
                              <a:lumOff val="25000"/>
                            </a:srgbClr>
                          </a:solidFill>
                          <a:latin typeface="Arial"/>
                        </a:rPr>
                        <a:t>Net sentiment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Interaktionen zum Thema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a:solidFill>
                            <a:srgbClr val="000000">
                              <a:lumMod val="75000"/>
                              <a:lumOff val="25000"/>
                            </a:srgbClr>
                          </a:solidFill>
                          <a:latin typeface="Arial"/>
                        </a:rPr>
                        <a:t>Engagement</a:t>
                      </a:r>
                    </a:p>
                    <a:p>
                      <a:pPr marL="285750" indent="-285750">
                        <a:buFont typeface="Arial" panose="020B0604020202020204" pitchFamily="34" charset="0"/>
                        <a:buChar char="•"/>
                      </a:pPr>
                      <a:r>
                        <a:rPr lang="en-US" sz="1400">
                          <a:solidFill>
                            <a:srgbClr val="000000">
                              <a:lumMod val="75000"/>
                              <a:lumOff val="25000"/>
                            </a:srgbClr>
                          </a:solidFill>
                          <a:latin typeface="Arial"/>
                        </a:rPr>
                        <a:t>Verständnis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19720"/>
                  </a:ext>
                </a:extLst>
              </a:tr>
              <a:tr h="382697">
                <a:tc>
                  <a:txBody>
                    <a:bodyPr/>
                    <a:lstStyle/>
                    <a:p>
                      <a:pPr marL="0" marR="0" lvl="0" indent="0" algn="ctr" defTabSz="914423"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600" b="1" err="1">
                          <a:solidFill>
                            <a:schemeClr val="tx1"/>
                          </a:solidFill>
                          <a:latin typeface="Arial" panose="020B0604020202020204" pitchFamily="34" charset="0"/>
                          <a:cs typeface="Arial" panose="020B0604020202020204" pitchFamily="34" charset="0"/>
                        </a:rPr>
                        <a:t>Kaufbe-reitschaft</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0" marR="108000" marT="18378" marB="18378"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400" dirty="0">
                          <a:solidFill>
                            <a:srgbClr val="000000">
                              <a:lumMod val="75000"/>
                              <a:lumOff val="25000"/>
                            </a:srgbClr>
                          </a:solidFill>
                          <a:latin typeface="Arial"/>
                        </a:rPr>
                        <a:t>CSAT (Customer Satisfaction)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4625" indent="-174625">
                        <a:buFont typeface="Arial" panose="020B0604020202020204" pitchFamily="34" charset="0"/>
                        <a:buChar char="•"/>
                      </a:pPr>
                      <a:endParaRPr lang="en-US" sz="1400">
                        <a:solidFill>
                          <a:srgbClr val="000000">
                            <a:lumMod val="75000"/>
                            <a:lumOff val="25000"/>
                          </a:srgbClr>
                        </a:solidFill>
                        <a:latin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a:solidFill>
                          <a:schemeClr val="dk1"/>
                        </a:solidFill>
                        <a:latin typeface="Arial" panose="020B0604020202020204" pitchFamily="34" charset="0"/>
                        <a:ea typeface="+mn-ea"/>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BZ" sz="1400" b="0" kern="1200" noProof="0" dirty="0">
                        <a:solidFill>
                          <a:schemeClr val="dk1"/>
                        </a:solidFill>
                        <a:latin typeface="Arial" panose="020B0604020202020204" pitchFamily="34" charset="0"/>
                        <a:ea typeface="+mn-ea"/>
                        <a:cs typeface="Arial" panose="020B0604020202020204" pitchFamily="34" charset="0"/>
                      </a:endParaRPr>
                    </a:p>
                  </a:txBody>
                  <a:tcPr marL="0" marR="39630" marT="18378" marB="1837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945601"/>
                  </a:ext>
                </a:extLst>
              </a:tr>
            </a:tbl>
          </a:graphicData>
        </a:graphic>
      </p:graphicFrame>
      <p:sp>
        <p:nvSpPr>
          <p:cNvPr id="78" name="Textfeld 83">
            <a:extLst>
              <a:ext uri="{FF2B5EF4-FFF2-40B4-BE49-F238E27FC236}">
                <a16:creationId xmlns:a16="http://schemas.microsoft.com/office/drawing/2014/main" id="{A005AB8D-CC4B-4EA1-B86B-A2FC84C9B1DD}"/>
              </a:ext>
            </a:extLst>
          </p:cNvPr>
          <p:cNvSpPr txBox="1"/>
          <p:nvPr/>
        </p:nvSpPr>
        <p:spPr>
          <a:xfrm>
            <a:off x="-911847" y="9525600"/>
            <a:ext cx="69723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Ansätze zur Messung von Kennwerten</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1" name="Gerader Verbinder 11">
            <a:extLst>
              <a:ext uri="{FF2B5EF4-FFF2-40B4-BE49-F238E27FC236}">
                <a16:creationId xmlns:a16="http://schemas.microsoft.com/office/drawing/2014/main" id="{CAABB9FB-F3F1-4D89-9D16-7781711F1A25}"/>
              </a:ext>
            </a:extLst>
          </p:cNvPr>
          <p:cNvCxnSpPr/>
          <p:nvPr/>
        </p:nvCxnSpPr>
        <p:spPr bwMode="auto">
          <a:xfrm>
            <a:off x="5751118" y="23982941"/>
            <a:ext cx="4401" cy="919817"/>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Textfeld 105">
            <a:extLst>
              <a:ext uri="{FF2B5EF4-FFF2-40B4-BE49-F238E27FC236}">
                <a16:creationId xmlns:a16="http://schemas.microsoft.com/office/drawing/2014/main" id="{E1BC5429-41D4-4F13-B506-39CC27365F0F}"/>
              </a:ext>
            </a:extLst>
          </p:cNvPr>
          <p:cNvSpPr txBox="1"/>
          <p:nvPr/>
        </p:nvSpPr>
        <p:spPr>
          <a:xfrm>
            <a:off x="5944009" y="23564158"/>
            <a:ext cx="297505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Methoden-Kombinationen</a:t>
            </a:r>
            <a:endParaRPr kumimoji="0" lang="en-AU" sz="1600" b="1"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5" name="Textfeld 106">
            <a:extLst>
              <a:ext uri="{FF2B5EF4-FFF2-40B4-BE49-F238E27FC236}">
                <a16:creationId xmlns:a16="http://schemas.microsoft.com/office/drawing/2014/main" id="{67ECAD2E-D01B-4397-BCEB-74371637FA1F}"/>
              </a:ext>
            </a:extLst>
          </p:cNvPr>
          <p:cNvSpPr txBox="1"/>
          <p:nvPr/>
        </p:nvSpPr>
        <p:spPr>
          <a:xfrm>
            <a:off x="-911847" y="23581635"/>
            <a:ext cx="28765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Prototyp</a:t>
            </a:r>
            <a:r>
              <a:rPr lang="en-AU" sz="1600" b="1">
                <a:solidFill>
                  <a:srgbClr val="000000"/>
                </a:solidFill>
                <a:latin typeface="Arial" panose="020B0604020202020204" pitchFamily="34" charset="0"/>
                <a:cs typeface="Arial" panose="020B0604020202020204" pitchFamily="34" charset="0"/>
              </a:rPr>
              <a:t>-</a:t>
            </a:r>
            <a:r>
              <a:rPr lang="en-AU" sz="1600" b="1" err="1">
                <a:solidFill>
                  <a:srgbClr val="000000"/>
                </a:solidFill>
                <a:latin typeface="Arial" panose="020B0604020202020204" pitchFamily="34" charset="0"/>
                <a:cs typeface="Arial" panose="020B0604020202020204" pitchFamily="34" charset="0"/>
              </a:rPr>
              <a:t>Kombinationen</a:t>
            </a:r>
            <a:endParaRPr kumimoji="0" lang="en-AU" sz="1600" b="1" i="0"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0" name="Textfeld 110">
            <a:extLst>
              <a:ext uri="{FF2B5EF4-FFF2-40B4-BE49-F238E27FC236}">
                <a16:creationId xmlns:a16="http://schemas.microsoft.com/office/drawing/2014/main" id="{8F712BCE-ED04-473E-A1EC-6CEFF13578F2}"/>
              </a:ext>
            </a:extLst>
          </p:cNvPr>
          <p:cNvSpPr txBox="1"/>
          <p:nvPr/>
        </p:nvSpPr>
        <p:spPr>
          <a:xfrm>
            <a:off x="-814113" y="2398294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6" name="Textfeld 112">
            <a:extLst>
              <a:ext uri="{FF2B5EF4-FFF2-40B4-BE49-F238E27FC236}">
                <a16:creationId xmlns:a16="http://schemas.microsoft.com/office/drawing/2014/main" id="{0E9EA5BC-1946-4836-B349-BD257E8575C3}"/>
              </a:ext>
            </a:extLst>
          </p:cNvPr>
          <p:cNvSpPr txBox="1"/>
          <p:nvPr/>
        </p:nvSpPr>
        <p:spPr>
          <a:xfrm>
            <a:off x="2110753" y="2398294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17" name="Textfeld 113">
            <a:extLst>
              <a:ext uri="{FF2B5EF4-FFF2-40B4-BE49-F238E27FC236}">
                <a16:creationId xmlns:a16="http://schemas.microsoft.com/office/drawing/2014/main" id="{AEF33ED3-E976-4F83-B3C6-D8F4BEE359C2}"/>
              </a:ext>
            </a:extLst>
          </p:cNvPr>
          <p:cNvSpPr txBox="1"/>
          <p:nvPr/>
        </p:nvSpPr>
        <p:spPr>
          <a:xfrm>
            <a:off x="6033286" y="2398294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Empfohlen</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20" name="Textfeld 114">
            <a:extLst>
              <a:ext uri="{FF2B5EF4-FFF2-40B4-BE49-F238E27FC236}">
                <a16:creationId xmlns:a16="http://schemas.microsoft.com/office/drawing/2014/main" id="{AEF65CDA-E5F0-4808-9AB6-D29A966466E9}"/>
              </a:ext>
            </a:extLst>
          </p:cNvPr>
          <p:cNvSpPr txBox="1"/>
          <p:nvPr/>
        </p:nvSpPr>
        <p:spPr>
          <a:xfrm>
            <a:off x="9334133" y="23982941"/>
            <a:ext cx="2618694" cy="261110"/>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Kombination</a:t>
            </a:r>
            <a:r>
              <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rPr>
              <a:t> </a:t>
            </a:r>
            <a:r>
              <a:rPr kumimoji="0" lang="en-AU" sz="1600" b="1" i="0" strike="noStrike" kern="1200" cap="none" spc="0" normalizeH="0" baseline="0" noProof="0" err="1">
                <a:ln>
                  <a:noFill/>
                </a:ln>
                <a:solidFill>
                  <a:srgbClr val="000000">
                    <a:lumMod val="75000"/>
                    <a:lumOff val="25000"/>
                  </a:srgbClr>
                </a:solidFill>
                <a:effectLst/>
                <a:uLnTx/>
                <a:uFillTx/>
                <a:latin typeface="Arial" panose="020B0604020202020204" pitchFamily="34" charset="0"/>
                <a:cs typeface="Arial" panose="020B0604020202020204" pitchFamily="34" charset="0"/>
              </a:rPr>
              <a:t>möglich</a:t>
            </a:r>
            <a:endParaRPr kumimoji="0" lang="en-AU" sz="1600" b="1" i="0" strike="noStrike" kern="1200" cap="none" spc="0" normalizeH="0" baseline="0" noProof="0">
              <a:ln>
                <a:noFill/>
              </a:ln>
              <a:solidFill>
                <a:srgbClr val="000000">
                  <a:lumMod val="75000"/>
                  <a:lumOff val="25000"/>
                </a:srgbClr>
              </a:solidFill>
              <a:effectLst/>
              <a:uLnTx/>
              <a:uFillTx/>
              <a:latin typeface="Arial" panose="020B0604020202020204" pitchFamily="34" charset="0"/>
              <a:cs typeface="Arial" panose="020B0604020202020204" pitchFamily="34" charset="0"/>
            </a:endParaRPr>
          </a:p>
        </p:txBody>
      </p:sp>
      <p:sp>
        <p:nvSpPr>
          <p:cNvPr id="124" name="Textfeld 173">
            <a:extLst>
              <a:ext uri="{FF2B5EF4-FFF2-40B4-BE49-F238E27FC236}">
                <a16:creationId xmlns:a16="http://schemas.microsoft.com/office/drawing/2014/main" id="{6B340BA9-7869-424F-BE42-621FB5A86F17}"/>
              </a:ext>
            </a:extLst>
          </p:cNvPr>
          <p:cNvSpPr txBox="1"/>
          <p:nvPr/>
        </p:nvSpPr>
        <p:spPr>
          <a:xfrm>
            <a:off x="-917085" y="24250840"/>
            <a:ext cx="2516121" cy="523220"/>
          </a:xfrm>
          <a:prstGeom prst="rect">
            <a:avLst/>
          </a:prstGeom>
          <a:noFill/>
        </p:spPr>
        <p:txBody>
          <a:bodyPr wrap="square" rtlCol="0">
            <a:spAutoFit/>
          </a:bodyPr>
          <a:lstStyle/>
          <a:p>
            <a:pPr marL="174625" indent="-174625">
              <a:buFont typeface="Arial" panose="020B0604020202020204" pitchFamily="34" charset="0"/>
              <a:buChar char="•"/>
            </a:pPr>
            <a:r>
              <a:rPr lang="en-GB" sz="1400" i="0">
                <a:effectLst/>
                <a:latin typeface="Arial" panose="020B0604020202020204" pitchFamily="34" charset="0"/>
                <a:cs typeface="Arial" panose="020B0604020202020204" pitchFamily="34" charset="0"/>
              </a:rPr>
              <a:t>PM67: Diary</a:t>
            </a:r>
          </a:p>
          <a:p>
            <a:pPr marL="174625" indent="-174625">
              <a:buFont typeface="Arial" panose="020B0604020202020204" pitchFamily="34" charset="0"/>
              <a:buChar char="•"/>
            </a:pPr>
            <a:r>
              <a:rPr lang="en-GB" sz="1400" i="0">
                <a:effectLst/>
                <a:latin typeface="Arial" panose="020B0604020202020204" pitchFamily="34" charset="0"/>
                <a:cs typeface="Arial" panose="020B0604020202020204" pitchFamily="34" charset="0"/>
              </a:rPr>
              <a:t>PM36: Camera Journal</a:t>
            </a:r>
          </a:p>
        </p:txBody>
      </p:sp>
      <p:sp>
        <p:nvSpPr>
          <p:cNvPr id="125" name="Textfeld 173">
            <a:extLst>
              <a:ext uri="{FF2B5EF4-FFF2-40B4-BE49-F238E27FC236}">
                <a16:creationId xmlns:a16="http://schemas.microsoft.com/office/drawing/2014/main" id="{E4CD3875-205E-48EC-87F9-B870969C7C9D}"/>
              </a:ext>
            </a:extLst>
          </p:cNvPr>
          <p:cNvSpPr txBox="1"/>
          <p:nvPr/>
        </p:nvSpPr>
        <p:spPr>
          <a:xfrm>
            <a:off x="2046409" y="24250840"/>
            <a:ext cx="2911663" cy="523220"/>
          </a:xfrm>
          <a:prstGeom prst="rect">
            <a:avLst/>
          </a:prstGeom>
          <a:noFill/>
        </p:spPr>
        <p:txBody>
          <a:bodyPr wrap="square" rtlCol="0">
            <a:spAutoFit/>
          </a:bodyPr>
          <a:lstStyle/>
          <a:p>
            <a:pPr marL="174625" indent="-174625">
              <a:buFont typeface="Arial" panose="020B0604020202020204" pitchFamily="34" charset="0"/>
              <a:buChar char="•"/>
            </a:pPr>
            <a:r>
              <a:rPr lang="en-GB" sz="1400" i="0">
                <a:effectLst/>
                <a:latin typeface="Arial" panose="020B0604020202020204" pitchFamily="34" charset="0"/>
                <a:cs typeface="Arial" panose="020B0604020202020204" pitchFamily="34" charset="0"/>
              </a:rPr>
              <a:t>PM70: Imperfect Persons Story</a:t>
            </a:r>
          </a:p>
          <a:p>
            <a:pPr marL="174625" indent="-174625">
              <a:buFont typeface="Arial" panose="020B0604020202020204" pitchFamily="34" charset="0"/>
              <a:buChar char="•"/>
            </a:pPr>
            <a:r>
              <a:rPr lang="en-GB" sz="1400" i="0">
                <a:effectLst/>
                <a:latin typeface="Arial" panose="020B0604020202020204" pitchFamily="34" charset="0"/>
                <a:cs typeface="Arial" panose="020B0604020202020204" pitchFamily="34" charset="0"/>
              </a:rPr>
              <a:t>PM64: Cognitive Walkthrough</a:t>
            </a:r>
          </a:p>
        </p:txBody>
      </p:sp>
      <p:sp>
        <p:nvSpPr>
          <p:cNvPr id="127" name="Textfeld 173">
            <a:extLst>
              <a:ext uri="{FF2B5EF4-FFF2-40B4-BE49-F238E27FC236}">
                <a16:creationId xmlns:a16="http://schemas.microsoft.com/office/drawing/2014/main" id="{EA0A63BB-B850-4506-883E-C5AFA7218BEF}"/>
              </a:ext>
            </a:extLst>
          </p:cNvPr>
          <p:cNvSpPr txBox="1"/>
          <p:nvPr/>
        </p:nvSpPr>
        <p:spPr>
          <a:xfrm>
            <a:off x="5951394" y="24250840"/>
            <a:ext cx="2516121" cy="523220"/>
          </a:xfrm>
          <a:prstGeom prst="rect">
            <a:avLst/>
          </a:prstGeom>
          <a:noFill/>
        </p:spPr>
        <p:txBody>
          <a:bodyPr wrap="square" rtlCol="0">
            <a:spAutoFit/>
          </a:bodyPr>
          <a:lstStyle/>
          <a:p>
            <a:pPr marL="285750" indent="-285750">
              <a:buFont typeface="Arial" panose="020B0604020202020204" pitchFamily="34" charset="0"/>
              <a:buChar char="•"/>
            </a:pPr>
            <a:r>
              <a:rPr lang="en-GB" sz="1400" i="0" u="none" strike="noStrike">
                <a:effectLst/>
                <a:latin typeface="Arial" panose="020B0604020202020204" pitchFamily="34" charset="0"/>
                <a:cs typeface="Arial" panose="020B0604020202020204" pitchFamily="34" charset="0"/>
              </a:rPr>
              <a:t>VM13: </a:t>
            </a:r>
            <a:r>
              <a:rPr lang="en-GB" sz="1400" i="0" u="none" strike="noStrike" err="1">
                <a:effectLst/>
                <a:latin typeface="Arial" panose="020B0604020202020204" pitchFamily="34" charset="0"/>
                <a:cs typeface="Arial" panose="020B0604020202020204" pitchFamily="34" charset="0"/>
              </a:rPr>
              <a:t>Tiefen</a:t>
            </a:r>
            <a:r>
              <a:rPr lang="en-GB" sz="1400" i="0" u="none" strike="noStrike">
                <a:effectLst/>
                <a:latin typeface="Arial" panose="020B0604020202020204" pitchFamily="34" charset="0"/>
                <a:cs typeface="Arial" panose="020B0604020202020204" pitchFamily="34" charset="0"/>
              </a:rPr>
              <a:t> interviews</a:t>
            </a:r>
          </a:p>
          <a:p>
            <a:pPr marL="285750" indent="-285750">
              <a:buFont typeface="Arial" panose="020B0604020202020204" pitchFamily="34" charset="0"/>
              <a:buChar char="•"/>
            </a:pPr>
            <a:r>
              <a:rPr lang="en-GB" sz="1400" i="0">
                <a:effectLst/>
                <a:latin typeface="Arial" panose="020B0604020202020204" pitchFamily="34" charset="0"/>
                <a:cs typeface="Arial" panose="020B0604020202020204" pitchFamily="34" charset="0"/>
              </a:rPr>
              <a:t>VM21: </a:t>
            </a:r>
            <a:r>
              <a:rPr lang="en-GB" sz="1400" i="0" err="1">
                <a:effectLst/>
                <a:latin typeface="Arial" panose="020B0604020202020204" pitchFamily="34" charset="0"/>
                <a:cs typeface="Arial" panose="020B0604020202020204" pitchFamily="34" charset="0"/>
              </a:rPr>
              <a:t>Panelerhebung</a:t>
            </a:r>
            <a:r>
              <a:rPr lang="de-DE" sz="1400" i="0" u="none" strike="noStrike">
                <a:effectLst/>
                <a:latin typeface="Arial" panose="020B0604020202020204" pitchFamily="34" charset="0"/>
                <a:cs typeface="Arial" panose="020B0604020202020204" pitchFamily="34" charset="0"/>
              </a:rPr>
              <a:t>  </a:t>
            </a:r>
            <a:endParaRPr lang="en-GB" sz="1400">
              <a:latin typeface="Arial" panose="020B0604020202020204" pitchFamily="34" charset="0"/>
              <a:cs typeface="Arial" panose="020B0604020202020204" pitchFamily="34" charset="0"/>
            </a:endParaRPr>
          </a:p>
        </p:txBody>
      </p:sp>
      <p:cxnSp>
        <p:nvCxnSpPr>
          <p:cNvPr id="129" name="Gerader Verbinder 58">
            <a:extLst>
              <a:ext uri="{FF2B5EF4-FFF2-40B4-BE49-F238E27FC236}">
                <a16:creationId xmlns:a16="http://schemas.microsoft.com/office/drawing/2014/main" id="{923B1CA4-B34A-42DA-B8A4-B129E673389B}"/>
              </a:ext>
            </a:extLst>
          </p:cNvPr>
          <p:cNvCxnSpPr/>
          <p:nvPr/>
        </p:nvCxnSpPr>
        <p:spPr bwMode="auto">
          <a:xfrm flipV="1">
            <a:off x="-812507" y="23458650"/>
            <a:ext cx="13193945" cy="1"/>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 name="Textfeld 173">
            <a:extLst>
              <a:ext uri="{FF2B5EF4-FFF2-40B4-BE49-F238E27FC236}">
                <a16:creationId xmlns:a16="http://schemas.microsoft.com/office/drawing/2014/main" id="{741442AE-F539-43F9-A51B-5287A0265554}"/>
              </a:ext>
            </a:extLst>
          </p:cNvPr>
          <p:cNvSpPr txBox="1"/>
          <p:nvPr/>
        </p:nvSpPr>
        <p:spPr>
          <a:xfrm>
            <a:off x="9285780" y="24250840"/>
            <a:ext cx="2911226" cy="738664"/>
          </a:xfrm>
          <a:prstGeom prst="rect">
            <a:avLst/>
          </a:prstGeom>
          <a:noFill/>
        </p:spPr>
        <p:txBody>
          <a:bodyPr wrap="square" rtlCol="0">
            <a:spAutoFit/>
          </a:bodyPr>
          <a:lstStyle/>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VM01: Ethnographische Beobachtung </a:t>
            </a:r>
          </a:p>
          <a:p>
            <a:pPr marL="285750" indent="-285750">
              <a:buFont typeface="Arial" panose="020B0604020202020204" pitchFamily="34" charset="0"/>
              <a:buChar char="•"/>
            </a:pPr>
            <a:r>
              <a:rPr lang="de-DE" sz="1400" i="0">
                <a:effectLst/>
                <a:latin typeface="Arial" panose="020B0604020202020204" pitchFamily="34" charset="0"/>
                <a:cs typeface="Arial" panose="020B0604020202020204" pitchFamily="34" charset="0"/>
              </a:rPr>
              <a:t>VM03: Labor Beobachtung</a:t>
            </a:r>
            <a:endParaRPr lang="de-DE" sz="1400">
              <a:latin typeface="Arial" panose="020B0604020202020204" pitchFamily="34" charset="0"/>
              <a:cs typeface="Arial" panose="020B0604020202020204" pitchFamily="34" charset="0"/>
            </a:endParaRPr>
          </a:p>
        </p:txBody>
      </p:sp>
      <p:cxnSp>
        <p:nvCxnSpPr>
          <p:cNvPr id="132" name="Gerader Verbinder 11">
            <a:extLst>
              <a:ext uri="{FF2B5EF4-FFF2-40B4-BE49-F238E27FC236}">
                <a16:creationId xmlns:a16="http://schemas.microsoft.com/office/drawing/2014/main" id="{EF92B181-A96F-4F17-908D-7E92F2E7564C}"/>
              </a:ext>
            </a:extLst>
          </p:cNvPr>
          <p:cNvCxnSpPr/>
          <p:nvPr/>
        </p:nvCxnSpPr>
        <p:spPr bwMode="auto">
          <a:xfrm flipH="1">
            <a:off x="5751118" y="20510463"/>
            <a:ext cx="10064" cy="277564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94" name="Table 23">
            <a:extLst>
              <a:ext uri="{FF2B5EF4-FFF2-40B4-BE49-F238E27FC236}">
                <a16:creationId xmlns:a16="http://schemas.microsoft.com/office/drawing/2014/main" id="{59332EC5-BC38-4AF5-A38B-75033310032B}"/>
              </a:ext>
            </a:extLst>
          </p:cNvPr>
          <p:cNvGraphicFramePr>
            <a:graphicFrameLocks noGrp="1"/>
          </p:cNvGraphicFramePr>
          <p:nvPr>
            <p:extLst>
              <p:ext uri="{D42A27DB-BD31-4B8C-83A1-F6EECF244321}">
                <p14:modId xmlns:p14="http://schemas.microsoft.com/office/powerpoint/2010/main" val="2563086722"/>
              </p:ext>
            </p:extLst>
          </p:nvPr>
        </p:nvGraphicFramePr>
        <p:xfrm>
          <a:off x="-115208" y="16126567"/>
          <a:ext cx="11817358" cy="3822180"/>
        </p:xfrm>
        <a:graphic>
          <a:graphicData uri="http://schemas.openxmlformats.org/drawingml/2006/table">
            <a:tbl>
              <a:tblPr firstRow="1" bandRow="1">
                <a:tableStyleId>{5C22544A-7EE6-4342-B048-85BDC9FD1C3A}</a:tableStyleId>
              </a:tblPr>
              <a:tblGrid>
                <a:gridCol w="2851435">
                  <a:extLst>
                    <a:ext uri="{9D8B030D-6E8A-4147-A177-3AD203B41FA5}">
                      <a16:colId xmlns:a16="http://schemas.microsoft.com/office/drawing/2014/main" val="4205204851"/>
                    </a:ext>
                  </a:extLst>
                </a:gridCol>
                <a:gridCol w="1604516">
                  <a:extLst>
                    <a:ext uri="{9D8B030D-6E8A-4147-A177-3AD203B41FA5}">
                      <a16:colId xmlns:a16="http://schemas.microsoft.com/office/drawing/2014/main" val="3885741726"/>
                    </a:ext>
                  </a:extLst>
                </a:gridCol>
                <a:gridCol w="1485317">
                  <a:extLst>
                    <a:ext uri="{9D8B030D-6E8A-4147-A177-3AD203B41FA5}">
                      <a16:colId xmlns:a16="http://schemas.microsoft.com/office/drawing/2014/main" val="2558378436"/>
                    </a:ext>
                  </a:extLst>
                </a:gridCol>
                <a:gridCol w="1485317">
                  <a:extLst>
                    <a:ext uri="{9D8B030D-6E8A-4147-A177-3AD203B41FA5}">
                      <a16:colId xmlns:a16="http://schemas.microsoft.com/office/drawing/2014/main" val="2530894331"/>
                    </a:ext>
                  </a:extLst>
                </a:gridCol>
                <a:gridCol w="1485317">
                  <a:extLst>
                    <a:ext uri="{9D8B030D-6E8A-4147-A177-3AD203B41FA5}">
                      <a16:colId xmlns:a16="http://schemas.microsoft.com/office/drawing/2014/main" val="2432696280"/>
                    </a:ext>
                  </a:extLst>
                </a:gridCol>
                <a:gridCol w="2905456">
                  <a:extLst>
                    <a:ext uri="{9D8B030D-6E8A-4147-A177-3AD203B41FA5}">
                      <a16:colId xmlns:a16="http://schemas.microsoft.com/office/drawing/2014/main" val="67896080"/>
                    </a:ext>
                  </a:extLst>
                </a:gridCol>
              </a:tblGrid>
              <a:tr h="203653">
                <a:tc>
                  <a:txBody>
                    <a:bodyPr/>
                    <a:lstStyle/>
                    <a:p>
                      <a:pPr algn="ctr"/>
                      <a:r>
                        <a:rPr lang="en-BZ" sz="1600" noProof="0" err="1">
                          <a:solidFill>
                            <a:schemeClr val="bg1"/>
                          </a:solidFill>
                          <a:latin typeface="Arial" panose="020B0604020202020204" pitchFamily="34" charset="0"/>
                          <a:cs typeface="Arial" panose="020B0604020202020204" pitchFamily="34" charset="0"/>
                        </a:rPr>
                        <a:t>Attribut</a:t>
                      </a:r>
                      <a:endParaRPr lang="en-BZ" sz="1600" noProof="0">
                        <a:latin typeface="Arial" panose="020B0604020202020204" pitchFamily="34" charset="0"/>
                        <a:cs typeface="Arial" panose="020B0604020202020204" pitchFamily="34" charset="0"/>
                      </a:endParaRPr>
                    </a:p>
                  </a:txBody>
                  <a:tcPr marL="39630" marR="39630" marT="18378" marB="18378" anchor="ctr">
                    <a:lnB w="12700" cap="flat" cmpd="sng" algn="ctr">
                      <a:solidFill>
                        <a:schemeClr val="bg1">
                          <a:lumMod val="85000"/>
                        </a:schemeClr>
                      </a:solidFill>
                      <a:prstDash val="solid"/>
                      <a:round/>
                      <a:headEnd type="none" w="med" len="med"/>
                      <a:tailEnd type="none" w="med" len="med"/>
                    </a:lnB>
                    <a:solidFill>
                      <a:srgbClr val="416A8F"/>
                    </a:solidFill>
                  </a:tcPr>
                </a:tc>
                <a:tc gridSpan="5">
                  <a:txBody>
                    <a:bodyPr/>
                    <a:lstStyle/>
                    <a:p>
                      <a:pPr algn="ctr"/>
                      <a:r>
                        <a:rPr kumimoji="0" lang="en-BZ" sz="1600" b="1"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Spezifikation</a:t>
                      </a:r>
                      <a:endParaRPr lang="de-DE"/>
                    </a:p>
                  </a:txBody>
                  <a:tcPr>
                    <a:lnB w="12700" cap="flat" cmpd="sng" algn="ctr">
                      <a:solidFill>
                        <a:schemeClr val="bg1"/>
                      </a:solidFill>
                      <a:prstDash val="solid"/>
                      <a:round/>
                      <a:headEnd type="none" w="med" len="med"/>
                      <a:tailEnd type="none" w="med" len="med"/>
                    </a:lnB>
                    <a:solidFill>
                      <a:srgbClr val="416A8F"/>
                    </a:solidFill>
                  </a:tcPr>
                </a:tc>
                <a:tc hMerge="1">
                  <a:txBody>
                    <a:bodyPr/>
                    <a:lstStyle/>
                    <a:p>
                      <a:endParaRPr lang="de-DE"/>
                    </a:p>
                  </a:txBody>
                  <a:tcPr/>
                </a:tc>
                <a:tc hMerge="1">
                  <a:txBody>
                    <a:bodyPr/>
                    <a:lstStyle/>
                    <a:p>
                      <a:pPr algn="ctr"/>
                      <a:endParaRPr lang="de-DE" sz="1800"/>
                    </a:p>
                  </a:txBody>
                  <a:tcPr marL="39630" marR="39630" marT="18378" marB="18378" anchor="ctr"/>
                </a:tc>
                <a:tc hMerge="1">
                  <a:txBody>
                    <a:bodyPr/>
                    <a:lstStyle/>
                    <a:p>
                      <a:pPr algn="ctr"/>
                      <a:endParaRPr lang="de-DE" sz="1600"/>
                    </a:p>
                  </a:txBody>
                  <a:tcPr marL="39630" marR="39630" marT="18378" marB="18378" anchor="ctr"/>
                </a:tc>
                <a:tc hMerge="1">
                  <a:txBody>
                    <a:bodyPr/>
                    <a:lstStyle/>
                    <a:p>
                      <a:pPr algn="ctr"/>
                      <a:endParaRPr lang="de-DE" sz="1600"/>
                    </a:p>
                  </a:txBody>
                  <a:tcPr marL="39630" marR="39630" marT="18378" marB="18378" anchor="ctr"/>
                </a:tc>
                <a:extLst>
                  <a:ext uri="{0D108BD9-81ED-4DB2-BD59-A6C34878D82A}">
                    <a16:rowId xmlns:a16="http://schemas.microsoft.com/office/drawing/2014/main" val="778602741"/>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tx1"/>
                          </a:solidFill>
                          <a:latin typeface="Arial" panose="020B0604020202020204" pitchFamily="34" charset="0"/>
                          <a:ea typeface="+mn-ea"/>
                          <a:cs typeface="Arial" panose="020B0604020202020204" pitchFamily="34" charset="0"/>
                        </a:rPr>
                        <a:t>Cluster</a:t>
                      </a: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Beobachtung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Befragung</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Experiment</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GB" sz="1600" b="1" err="1">
                          <a:latin typeface="Arial" panose="020B0604020202020204" pitchFamily="34" charset="0"/>
                          <a:cs typeface="Arial" panose="020B0604020202020204" pitchFamily="34" charset="0"/>
                        </a:rPr>
                        <a:t>Verhaltensdaten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2163425175"/>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Datentyp</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Qualitativ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Quantitativ</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302810"/>
                  </a:ext>
                </a:extLst>
              </a:tr>
              <a:tr h="255642">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Umgebung</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Real Field</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Test Field</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a:solidFill>
                            <a:schemeClr val="dk1"/>
                          </a:solidFill>
                          <a:latin typeface="Arial" panose="020B0604020202020204" pitchFamily="34" charset="0"/>
                          <a:ea typeface="+mn-ea"/>
                          <a:cs typeface="Arial" panose="020B0604020202020204" pitchFamily="34" charset="0"/>
                        </a:rPr>
                        <a:t>Lab</a:t>
                      </a: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Virtuell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84817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Datenquelle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Primär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Sekundär</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0122803"/>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Befragungsform</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Schriftlich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Persönlich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Telefonisch</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solidFill>
                            <a:schemeClr val="tx1"/>
                          </a:solidFill>
                          <a:latin typeface="Arial" panose="020B0604020202020204" pitchFamily="34" charset="0"/>
                          <a:cs typeface="Arial" panose="020B0604020202020204" pitchFamily="34" charset="0"/>
                        </a:rPr>
                        <a:t>Online</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solidFill>
                            <a:schemeClr val="tx1"/>
                          </a:solidFill>
                          <a:latin typeface="Arial" panose="020B0604020202020204" pitchFamily="34" charset="0"/>
                          <a:cs typeface="Arial" panose="020B0604020202020204" pitchFamily="34" charset="0"/>
                        </a:rPr>
                        <a:t>Datenbasiert</a:t>
                      </a:r>
                      <a:endParaRPr lang="de-DE" sz="1600" b="1">
                        <a:latin typeface="Arial" panose="020B0604020202020204" pitchFamily="34" charset="0"/>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019397"/>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i="0" kern="1200">
                          <a:solidFill>
                            <a:schemeClr val="tx1"/>
                          </a:solidFill>
                          <a:effectLst/>
                          <a:latin typeface="Arial" panose="020B0604020202020204" pitchFamily="34" charset="0"/>
                          <a:ea typeface="+mn-ea"/>
                          <a:cs typeface="Arial" panose="020B0604020202020204" pitchFamily="34" charset="0"/>
                        </a:rPr>
                        <a:t>Kundenintegration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33042891"/>
                  </a:ext>
                </a:extLst>
              </a:tr>
              <a:tr h="180770">
                <a:tc rowSpan="2">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600" b="1">
                          <a:solidFill>
                            <a:schemeClr val="tx1"/>
                          </a:solidFill>
                          <a:latin typeface="Arial" panose="020B0604020202020204" pitchFamily="34" charset="0"/>
                          <a:cs typeface="Arial" panose="020B0604020202020204" pitchFamily="34" charset="0"/>
                        </a:rPr>
                        <a:t>Entwicklerintegration</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row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dk1"/>
                          </a:solidFill>
                          <a:latin typeface="Arial" panose="020B0604020202020204" pitchFamily="34" charset="0"/>
                          <a:ea typeface="+mn-ea"/>
                          <a:cs typeface="Arial" panose="020B0604020202020204" pitchFamily="34" charset="0"/>
                        </a:rPr>
                        <a:t>Indirekt</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v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7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tc vMerge="1">
                  <a:txBody>
                    <a:bodyPr/>
                    <a:lstStyle/>
                    <a:p>
                      <a:endParaRPr lang="en-DE"/>
                    </a:p>
                  </a:txBody>
                  <a:tcPr/>
                </a:tc>
                <a:tc vMerge="1">
                  <a:txBody>
                    <a:bodyPr/>
                    <a:lstStyle/>
                    <a:p>
                      <a:endParaRPr lang="de-DE"/>
                    </a:p>
                  </a:txBody>
                  <a:tcPr/>
                </a:tc>
                <a:extLst>
                  <a:ext uri="{0D108BD9-81ED-4DB2-BD59-A6C34878D82A}">
                    <a16:rowId xmlns:a16="http://schemas.microsoft.com/office/drawing/2014/main" val="961922594"/>
                  </a:ext>
                </a:extLst>
              </a:tr>
              <a:tr h="173248">
                <a:tc vMerge="1">
                  <a:txBody>
                    <a:bodyPr/>
                    <a:lstStyle/>
                    <a:p>
                      <a:endParaRPr lang="en-DE"/>
                    </a:p>
                  </a:txBody>
                  <a:tcPr/>
                </a:tc>
                <a:tc vMerge="1">
                  <a:txBody>
                    <a:bodyPr/>
                    <a:lstStyle/>
                    <a:p>
                      <a:endParaRPr lang="en-DE"/>
                    </a:p>
                  </a:txBody>
                  <a:tcPr/>
                </a:tc>
                <a:tc vMerge="1">
                  <a:txBody>
                    <a:bodyPr/>
                    <a:lstStyle/>
                    <a:p>
                      <a:endParaRPr lang="de-DE"/>
                    </a:p>
                  </a:txBody>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0649099"/>
                  </a:ext>
                </a:extLst>
              </a:tr>
              <a:tr h="255642">
                <a:tc>
                  <a:txBody>
                    <a:bodyPr/>
                    <a:lstStyle/>
                    <a:p>
                      <a:pPr algn="l"/>
                      <a:r>
                        <a:rPr lang="en-BZ" sz="1600" b="1" kern="1200" noProof="0" err="1">
                          <a:solidFill>
                            <a:schemeClr val="tx1"/>
                          </a:solidFill>
                          <a:latin typeface="Arial" panose="020B0604020202020204" pitchFamily="34" charset="0"/>
                          <a:ea typeface="+mn-ea"/>
                          <a:cs typeface="Arial" panose="020B0604020202020204" pitchFamily="34" charset="0"/>
                        </a:rPr>
                        <a:t>Zielmarkt</a:t>
                      </a:r>
                      <a:endParaRPr lang="en-DE" sz="1600">
                        <a:solidFill>
                          <a:schemeClr val="tx1"/>
                        </a:solidFill>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B2B</a:t>
                      </a:r>
                      <a:endParaRPr lang="en-DE" sz="1600"/>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BZ" sz="1600" b="1" kern="1200" noProof="0">
                          <a:solidFill>
                            <a:schemeClr val="dk1"/>
                          </a:solidFill>
                          <a:latin typeface="Arial" panose="020B0604020202020204" pitchFamily="34" charset="0"/>
                          <a:ea typeface="+mn-ea"/>
                          <a:cs typeface="Arial" panose="020B0604020202020204" pitchFamily="34" charset="0"/>
                        </a:rPr>
                        <a:t>B2C</a:t>
                      </a:r>
                      <a:endParaRPr lang="de-DE" sz="1600"/>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9810946"/>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Detaillierungsgrad</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a:latin typeface="Arial" panose="020B0604020202020204" pitchFamily="34" charset="0"/>
                          <a:cs typeface="Arial" panose="020B0604020202020204" pitchFamily="34" charset="0"/>
                        </a:rPr>
                        <a:t>Allgemeine Information</a:t>
                      </a: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noProof="0">
                        <a:latin typeface="Arial" panose="020B0604020202020204" pitchFamily="34" charset="0"/>
                        <a:cs typeface="Arial" panose="020B0604020202020204" pitchFamily="34" charset="0"/>
                      </a:endParaRPr>
                    </a:p>
                  </a:txBody>
                  <a:tcPr marL="39630" marR="39630" marT="18378" marB="18378" anchor="ctr"/>
                </a:tc>
                <a:tc gridSpan="3">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Spezifische</a:t>
                      </a:r>
                      <a:r>
                        <a:rPr lang="en-BZ" sz="1600" b="1" noProof="0">
                          <a:latin typeface="Arial" panose="020B0604020202020204" pitchFamily="34" charset="0"/>
                          <a:cs typeface="Arial" panose="020B0604020202020204" pitchFamily="34" charset="0"/>
                        </a:rPr>
                        <a:t> Information</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hMerge="1">
                  <a:txBody>
                    <a:bodyPr/>
                    <a:lstStyle/>
                    <a:p>
                      <a:endParaRPr lang="en-DE"/>
                    </a:p>
                  </a:txBody>
                  <a:tcPr/>
                </a:tc>
                <a:tc hMerge="1">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tc>
                <a:extLst>
                  <a:ext uri="{0D108BD9-81ED-4DB2-BD59-A6C34878D82A}">
                    <a16:rowId xmlns:a16="http://schemas.microsoft.com/office/drawing/2014/main" val="131022419"/>
                  </a:ext>
                </a:extLst>
              </a:tr>
              <a:tr h="38063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BZ" sz="1600" b="1" kern="1200" noProof="0" err="1">
                          <a:solidFill>
                            <a:schemeClr val="tx1"/>
                          </a:solidFill>
                          <a:latin typeface="Arial" panose="020B0604020202020204" pitchFamily="34" charset="0"/>
                          <a:ea typeface="+mn-ea"/>
                          <a:cs typeface="Arial" panose="020B0604020202020204" pitchFamily="34" charset="0"/>
                        </a:rPr>
                        <a:t>Informationssuche</a:t>
                      </a:r>
                      <a:endParaRPr lang="en-BZ" sz="1600" b="1" kern="1200" noProof="0">
                        <a:solidFill>
                          <a:schemeClr val="tx1"/>
                        </a:solidFill>
                        <a:latin typeface="Arial" panose="020B0604020202020204" pitchFamily="34" charset="0"/>
                        <a:ea typeface="+mn-ea"/>
                        <a:cs typeface="Arial" panose="020B0604020202020204" pitchFamily="34" charset="0"/>
                      </a:endParaRPr>
                    </a:p>
                  </a:txBody>
                  <a:tcPr marL="10800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Informell</a:t>
                      </a: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BZ" sz="1600" b="1" noProof="0" err="1">
                          <a:latin typeface="Arial" panose="020B0604020202020204" pitchFamily="34" charset="0"/>
                          <a:cs typeface="Arial" panose="020B0604020202020204" pitchFamily="34" charset="0"/>
                        </a:rPr>
                        <a:t>Strukturiert</a:t>
                      </a: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6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lang="en-BZ" sz="1800" b="1" kern="1200" noProof="0">
                        <a:solidFill>
                          <a:schemeClr val="dk1"/>
                        </a:solidFill>
                        <a:latin typeface="Arial" panose="020B0604020202020204" pitchFamily="34" charset="0"/>
                        <a:ea typeface="+mn-ea"/>
                        <a:cs typeface="Arial" panose="020B0604020202020204" pitchFamily="34" charset="0"/>
                      </a:endParaRPr>
                    </a:p>
                  </a:txBody>
                  <a:tcPr marL="39630" marR="39630" marT="18378" marB="183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6837552"/>
                  </a:ext>
                </a:extLst>
              </a:tr>
            </a:tbl>
          </a:graphicData>
        </a:graphic>
      </p:graphicFrame>
      <p:pic>
        <p:nvPicPr>
          <p:cNvPr id="133" name="Graphic 132" descr="Laptop with solid fill">
            <a:extLst>
              <a:ext uri="{FF2B5EF4-FFF2-40B4-BE49-F238E27FC236}">
                <a16:creationId xmlns:a16="http://schemas.microsoft.com/office/drawing/2014/main" id="{796C6E4C-B510-40E4-BEE4-9C9B6F1823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84689" y="6629950"/>
            <a:ext cx="914400" cy="914400"/>
          </a:xfrm>
          <a:prstGeom prst="rect">
            <a:avLst/>
          </a:prstGeom>
        </p:spPr>
      </p:pic>
      <p:sp>
        <p:nvSpPr>
          <p:cNvPr id="85" name="Rectangle 84">
            <a:extLst>
              <a:ext uri="{FF2B5EF4-FFF2-40B4-BE49-F238E27FC236}">
                <a16:creationId xmlns:a16="http://schemas.microsoft.com/office/drawing/2014/main" id="{F65BD571-E093-4F3B-9C78-44126F7E9750}"/>
              </a:ext>
            </a:extLst>
          </p:cNvPr>
          <p:cNvSpPr/>
          <p:nvPr/>
        </p:nvSpPr>
        <p:spPr>
          <a:xfrm>
            <a:off x="2276112" y="25129598"/>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62FCC582-1196-4062-BF19-2A47950B9D27}"/>
              </a:ext>
            </a:extLst>
          </p:cNvPr>
          <p:cNvSpPr/>
          <p:nvPr/>
        </p:nvSpPr>
        <p:spPr>
          <a:xfrm>
            <a:off x="12417383" y="2218274"/>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DDA76AD8-66A7-4AD0-A3FB-183AE831948D}"/>
              </a:ext>
            </a:extLst>
          </p:cNvPr>
          <p:cNvSpPr/>
          <p:nvPr/>
        </p:nvSpPr>
        <p:spPr>
          <a:xfrm>
            <a:off x="-1108807" y="791044"/>
            <a:ext cx="274462" cy="36362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cxnSp>
        <p:nvCxnSpPr>
          <p:cNvPr id="101" name="Gerader Verbinder 118">
            <a:extLst>
              <a:ext uri="{FF2B5EF4-FFF2-40B4-BE49-F238E27FC236}">
                <a16:creationId xmlns:a16="http://schemas.microsoft.com/office/drawing/2014/main" id="{F595ED4F-9E82-4435-9468-A7C22CC2D0B6}"/>
              </a:ext>
            </a:extLst>
          </p:cNvPr>
          <p:cNvCxnSpPr/>
          <p:nvPr/>
        </p:nvCxnSpPr>
        <p:spPr bwMode="auto">
          <a:xfrm>
            <a:off x="7644690" y="6731786"/>
            <a:ext cx="0" cy="2182489"/>
          </a:xfrm>
          <a:prstGeom prst="line">
            <a:avLst/>
          </a:prstGeom>
          <a:noFill/>
          <a:ln w="1587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 name="Picture 101" descr="A picture containing text, clipart&#10;&#10;Description automatically generated">
            <a:extLst>
              <a:ext uri="{FF2B5EF4-FFF2-40B4-BE49-F238E27FC236}">
                <a16:creationId xmlns:a16="http://schemas.microsoft.com/office/drawing/2014/main" id="{1C4FAEFF-6265-4FB8-BCED-07E50AB7ECBB}"/>
              </a:ext>
            </a:extLst>
          </p:cNvPr>
          <p:cNvPicPr>
            <a:picLocks noChangeAspect="1"/>
          </p:cNvPicPr>
          <p:nvPr/>
        </p:nvPicPr>
        <p:blipFill rotWithShape="1">
          <a:blip r:embed="rId12">
            <a:extLst>
              <a:ext uri="{28A0092B-C50C-407E-A947-70E740481C1C}">
                <a14:useLocalDpi xmlns:a14="http://schemas.microsoft.com/office/drawing/2010/main" val="0"/>
              </a:ext>
            </a:extLst>
          </a:blip>
          <a:srcRect b="24429"/>
          <a:stretch/>
        </p:blipFill>
        <p:spPr>
          <a:xfrm>
            <a:off x="7965835" y="8179330"/>
            <a:ext cx="2061256" cy="804818"/>
          </a:xfrm>
          <a:prstGeom prst="rect">
            <a:avLst/>
          </a:prstGeom>
        </p:spPr>
      </p:pic>
      <p:pic>
        <p:nvPicPr>
          <p:cNvPr id="103" name="Picture 102" descr="Graphical user interface, text&#10;&#10;Description automatically generated with medium confidence">
            <a:extLst>
              <a:ext uri="{FF2B5EF4-FFF2-40B4-BE49-F238E27FC236}">
                <a16:creationId xmlns:a16="http://schemas.microsoft.com/office/drawing/2014/main" id="{1150D782-8AB1-4FC9-85C4-07408DFFEC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1664" y="6561816"/>
            <a:ext cx="1865342" cy="1065910"/>
          </a:xfrm>
          <a:prstGeom prst="rect">
            <a:avLst/>
          </a:prstGeom>
        </p:spPr>
      </p:pic>
      <p:pic>
        <p:nvPicPr>
          <p:cNvPr id="105" name="Picture 104" descr="A picture containing logo&#10;&#10;Description automatically generated">
            <a:extLst>
              <a:ext uri="{FF2B5EF4-FFF2-40B4-BE49-F238E27FC236}">
                <a16:creationId xmlns:a16="http://schemas.microsoft.com/office/drawing/2014/main" id="{A01E2C1C-CA7C-4484-8C7A-3A47CBA4E0C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93268" y="6532108"/>
            <a:ext cx="2406390" cy="972896"/>
          </a:xfrm>
          <a:prstGeom prst="rect">
            <a:avLst/>
          </a:prstGeom>
        </p:spPr>
      </p:pic>
      <p:pic>
        <p:nvPicPr>
          <p:cNvPr id="119" name="Picture 118" descr="A picture containing logo&#10;&#10;Description automatically generated">
            <a:extLst>
              <a:ext uri="{FF2B5EF4-FFF2-40B4-BE49-F238E27FC236}">
                <a16:creationId xmlns:a16="http://schemas.microsoft.com/office/drawing/2014/main" id="{6F00FAA6-6192-4829-9642-C2D0EC25F7B4}"/>
              </a:ext>
            </a:extLst>
          </p:cNvPr>
          <p:cNvPicPr>
            <a:picLocks noChangeAspect="1"/>
          </p:cNvPicPr>
          <p:nvPr/>
        </p:nvPicPr>
        <p:blipFill>
          <a:blip r:embed="rId1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280873" y="8272603"/>
            <a:ext cx="1966924" cy="720574"/>
          </a:xfrm>
          <a:prstGeom prst="rect">
            <a:avLst/>
          </a:prstGeom>
        </p:spPr>
      </p:pic>
      <p:pic>
        <p:nvPicPr>
          <p:cNvPr id="126" name="Picture 125" descr="Logo&#10;&#10;Description automatically generated">
            <a:extLst>
              <a:ext uri="{FF2B5EF4-FFF2-40B4-BE49-F238E27FC236}">
                <a16:creationId xmlns:a16="http://schemas.microsoft.com/office/drawing/2014/main" id="{813786FB-7ED3-462B-A6AF-0850292C892F}"/>
              </a:ext>
            </a:extLst>
          </p:cNvPr>
          <p:cNvPicPr>
            <a:picLocks noChangeAspect="1"/>
          </p:cNvPicPr>
          <p:nvPr/>
        </p:nvPicPr>
        <p:blipFill rotWithShape="1">
          <a:blip r:embed="rId16">
            <a:extLst>
              <a:ext uri="{28A0092B-C50C-407E-A947-70E740481C1C}">
                <a14:useLocalDpi xmlns:a14="http://schemas.microsoft.com/office/drawing/2010/main" val="0"/>
              </a:ext>
            </a:extLst>
          </a:blip>
          <a:srcRect t="32494" b="35906"/>
          <a:stretch/>
        </p:blipFill>
        <p:spPr>
          <a:xfrm>
            <a:off x="7972241" y="7469885"/>
            <a:ext cx="2048444" cy="647305"/>
          </a:xfrm>
          <a:prstGeom prst="rect">
            <a:avLst/>
          </a:prstGeom>
        </p:spPr>
      </p:pic>
      <p:sp>
        <p:nvSpPr>
          <p:cNvPr id="134" name="Textfeld 74">
            <a:extLst>
              <a:ext uri="{FF2B5EF4-FFF2-40B4-BE49-F238E27FC236}">
                <a16:creationId xmlns:a16="http://schemas.microsoft.com/office/drawing/2014/main" id="{605FC028-B4F2-42D0-866C-04D53C9288B8}"/>
              </a:ext>
            </a:extLst>
          </p:cNvPr>
          <p:cNvSpPr txBox="1"/>
          <p:nvPr/>
        </p:nvSpPr>
        <p:spPr>
          <a:xfrm>
            <a:off x="-911847" y="15696784"/>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Qualitative Attribute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37" name="Gerader Verbinder 58">
            <a:extLst>
              <a:ext uri="{FF2B5EF4-FFF2-40B4-BE49-F238E27FC236}">
                <a16:creationId xmlns:a16="http://schemas.microsoft.com/office/drawing/2014/main" id="{E3631C0E-19E0-42B1-B735-9CB42798701E}"/>
              </a:ext>
            </a:extLst>
          </p:cNvPr>
          <p:cNvCxnSpPr/>
          <p:nvPr/>
        </p:nvCxnSpPr>
        <p:spPr bwMode="auto">
          <a:xfrm flipV="1">
            <a:off x="5984151" y="20121710"/>
            <a:ext cx="6448890" cy="12927"/>
          </a:xfrm>
          <a:prstGeom prst="line">
            <a:avLst/>
          </a:prstGeom>
          <a:noFill/>
          <a:ln w="9525" cap="rnd"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Textfeld 76">
            <a:extLst>
              <a:ext uri="{FF2B5EF4-FFF2-40B4-BE49-F238E27FC236}">
                <a16:creationId xmlns:a16="http://schemas.microsoft.com/office/drawing/2014/main" id="{D327460D-99A5-457F-97A9-226A1C1AAE5C}"/>
              </a:ext>
            </a:extLst>
          </p:cNvPr>
          <p:cNvSpPr txBox="1"/>
          <p:nvPr/>
        </p:nvSpPr>
        <p:spPr>
          <a:xfrm>
            <a:off x="5944009" y="20232360"/>
            <a:ext cx="45205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Quantifizierte Merkmale</a:t>
            </a:r>
            <a:endParaRPr kumimoji="0" lang="de-DE" sz="16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14A978E7-559B-4FB4-A3C8-801691E177DB}"/>
              </a:ext>
            </a:extLst>
          </p:cNvPr>
          <p:cNvSpPr/>
          <p:nvPr/>
        </p:nvSpPr>
        <p:spPr>
          <a:xfrm>
            <a:off x="-2369031" y="1110507"/>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BDDF5577-ED1D-45BB-9869-FCDB4F7B613C}"/>
              </a:ext>
            </a:extLst>
          </p:cNvPr>
          <p:cNvSpPr/>
          <p:nvPr/>
        </p:nvSpPr>
        <p:spPr>
          <a:xfrm>
            <a:off x="-2040238" y="2962084"/>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E0A3C282-A8EF-4DF1-B070-A5A7ECDCF3F9}"/>
              </a:ext>
            </a:extLst>
          </p:cNvPr>
          <p:cNvSpPr/>
          <p:nvPr/>
        </p:nvSpPr>
        <p:spPr>
          <a:xfrm>
            <a:off x="-3900463" y="23275189"/>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7B17F3F9-FB8A-4FC9-A612-1A1828870B79}"/>
              </a:ext>
            </a:extLst>
          </p:cNvPr>
          <p:cNvSpPr/>
          <p:nvPr/>
        </p:nvSpPr>
        <p:spPr>
          <a:xfrm>
            <a:off x="-1736422" y="13252940"/>
            <a:ext cx="8959568" cy="17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950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3850</TotalTime>
  <Words>19900</Words>
  <Application>Microsoft Office PowerPoint</Application>
  <PresentationFormat>Widescreen</PresentationFormat>
  <Paragraphs>6442</Paragraphs>
  <Slides>41</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Medwedew, Michelle</dc:creator>
  <cp:lastModifiedBy>Lokesha Reddy, Shashank</cp:lastModifiedBy>
  <cp:revision>1</cp:revision>
  <dcterms:created xsi:type="dcterms:W3CDTF">2022-01-07T07:12:59Z</dcterms:created>
  <dcterms:modified xsi:type="dcterms:W3CDTF">2022-02-27T21:16:15Z</dcterms:modified>
</cp:coreProperties>
</file>